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68" r:id="rId3"/>
    <p:sldId id="269" r:id="rId4"/>
    <p:sldId id="270" r:id="rId5"/>
    <p:sldId id="271" r:id="rId6"/>
    <p:sldId id="272" r:id="rId7"/>
    <p:sldId id="273" r:id="rId8"/>
    <p:sldId id="274" r:id="rId9"/>
    <p:sldId id="275" r:id="rId10"/>
    <p:sldId id="276" r:id="rId11"/>
    <p:sldId id="277" r:id="rId12"/>
    <p:sldId id="278" r:id="rId13"/>
  </p:sldIdLst>
  <p:sldSz type="A4" cy="9906000" cx="6858000"/>
  <p:notesSz cx="6858000" cy="9144000"/>
  <p:defaultTextStyle>
    <a:defPPr>
      <a:defRPr lang="ru-RU"/>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varScale="1">
        <p:scale>
          <a:sx n="61" d="100"/>
          <a:sy n="61" d="100"/>
        </p:scale>
        <p:origin x="2658" y="30"/>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47" name=""/>
        <p:cNvGrpSpPr/>
        <p:nvPr/>
      </p:nvGrpSpPr>
      <p:grpSpPr>
        <a:xfrm>
          <a:off x="0" y="0"/>
          <a:ext cx="0" cy="0"/>
          <a:chOff x="0" y="0"/>
          <a:chExt cx="0" cy="0"/>
        </a:xfrm>
      </p:grpSpPr>
      <p:sp>
        <p:nvSpPr>
          <p:cNvPr id="104870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70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70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70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0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0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Титульный слайд">
    <p:spTree>
      <p:nvGrpSpPr>
        <p:cNvPr id="29" name=""/>
        <p:cNvGrpSpPr/>
        <p:nvPr/>
      </p:nvGrpSpPr>
      <p:grpSpPr>
        <a:xfrm>
          <a:off x="0" y="0"/>
          <a:ext cx="0" cy="0"/>
          <a:chOff x="0" y="0"/>
          <a:chExt cx="0" cy="0"/>
        </a:xfrm>
      </p:grpSpPr>
      <p:sp>
        <p:nvSpPr>
          <p:cNvPr id="1048608" name="Заголовок 1"/>
          <p:cNvSpPr>
            <a:spLocks noGrp="1"/>
          </p:cNvSpPr>
          <p:nvPr>
            <p:ph type="ctrTitle"/>
          </p:nvPr>
        </p:nvSpPr>
        <p:spPr>
          <a:xfrm>
            <a:off x="514350" y="3077284"/>
            <a:ext cx="5829300" cy="2123369"/>
          </a:xfrm>
        </p:spPr>
        <p:txBody>
          <a:bodyPr/>
          <a:p>
            <a:r>
              <a:rPr lang="ru-RU"/>
              <a:t>Образец заголовка</a:t>
            </a:r>
          </a:p>
        </p:txBody>
      </p:sp>
      <p:sp>
        <p:nvSpPr>
          <p:cNvPr id="1048609" name="Подзаголовок 2"/>
          <p:cNvSpPr>
            <a:spLocks noGrp="1"/>
          </p:cNvSpPr>
          <p:nvPr>
            <p:ph type="subTitle" idx="1"/>
          </p:nvPr>
        </p:nvSpPr>
        <p:spPr>
          <a:xfrm>
            <a:off x="1028700" y="5613400"/>
            <a:ext cx="4800600" cy="2531533"/>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ru-RU"/>
              <a:t>Образец подзаголовка</a:t>
            </a:r>
          </a:p>
        </p:txBody>
      </p:sp>
      <p:sp>
        <p:nvSpPr>
          <p:cNvPr id="1048610" name="Дата 3"/>
          <p:cNvSpPr>
            <a:spLocks noGrp="1"/>
          </p:cNvSpPr>
          <p:nvPr>
            <p:ph type="dt" sz="half" idx="10"/>
          </p:nvPr>
        </p:nvSpPr>
        <p:spPr/>
        <p:txBody>
          <a:bodyPr/>
          <a:p>
            <a:fld id="{F92C2A73-CBAD-4994-AD90-D407182E021B}" type="datetimeFigureOut">
              <a:rPr lang="ru-RU" smtClean="0"/>
              <a:t>04.01.2023</a:t>
            </a:fld>
            <a:endParaRPr lang="ru-RU"/>
          </a:p>
        </p:txBody>
      </p:sp>
      <p:sp>
        <p:nvSpPr>
          <p:cNvPr id="1048611" name="Нижний колонтитул 4"/>
          <p:cNvSpPr>
            <a:spLocks noGrp="1"/>
          </p:cNvSpPr>
          <p:nvPr>
            <p:ph type="ftr" sz="quarter" idx="11"/>
          </p:nvPr>
        </p:nvSpPr>
        <p:spPr/>
        <p:txBody>
          <a:bodyPr/>
          <a:p>
            <a:endParaRPr lang="ru-RU"/>
          </a:p>
        </p:txBody>
      </p:sp>
      <p:sp>
        <p:nvSpPr>
          <p:cNvPr id="1048612" name="Номер слайда 5"/>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Заголовок и вертикальный текст">
    <p:spTree>
      <p:nvGrpSpPr>
        <p:cNvPr id="41" name=""/>
        <p:cNvGrpSpPr/>
        <p:nvPr/>
      </p:nvGrpSpPr>
      <p:grpSpPr>
        <a:xfrm>
          <a:off x="0" y="0"/>
          <a:ext cx="0" cy="0"/>
          <a:chOff x="0" y="0"/>
          <a:chExt cx="0" cy="0"/>
        </a:xfrm>
      </p:grpSpPr>
      <p:sp>
        <p:nvSpPr>
          <p:cNvPr id="1048671" name="Заголовок 1"/>
          <p:cNvSpPr>
            <a:spLocks noGrp="1"/>
          </p:cNvSpPr>
          <p:nvPr>
            <p:ph type="title"/>
          </p:nvPr>
        </p:nvSpPr>
        <p:spPr/>
        <p:txBody>
          <a:bodyPr/>
          <a:p>
            <a:r>
              <a:rPr lang="ru-RU"/>
              <a:t>Образец заголовка</a:t>
            </a:r>
          </a:p>
        </p:txBody>
      </p:sp>
      <p:sp>
        <p:nvSpPr>
          <p:cNvPr id="1048672" name="Вертикальный текст 2"/>
          <p:cNvSpPr>
            <a:spLocks noGrp="1"/>
          </p:cNvSpPr>
          <p:nvPr>
            <p:ph type="body" orient="vert" idx="1"/>
          </p:nvPr>
        </p:nvSpPr>
        <p:spPr/>
        <p:txBody>
          <a:bodyPr vert="eaVert"/>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73" name="Дата 3"/>
          <p:cNvSpPr>
            <a:spLocks noGrp="1"/>
          </p:cNvSpPr>
          <p:nvPr>
            <p:ph type="dt" sz="half" idx="10"/>
          </p:nvPr>
        </p:nvSpPr>
        <p:spPr/>
        <p:txBody>
          <a:bodyPr/>
          <a:p>
            <a:fld id="{F92C2A73-CBAD-4994-AD90-D407182E021B}" type="datetimeFigureOut">
              <a:rPr lang="ru-RU" smtClean="0"/>
              <a:t>04.01.2023</a:t>
            </a:fld>
            <a:endParaRPr lang="ru-RU"/>
          </a:p>
        </p:txBody>
      </p:sp>
      <p:sp>
        <p:nvSpPr>
          <p:cNvPr id="1048674" name="Нижний колонтитул 4"/>
          <p:cNvSpPr>
            <a:spLocks noGrp="1"/>
          </p:cNvSpPr>
          <p:nvPr>
            <p:ph type="ftr" sz="quarter" idx="11"/>
          </p:nvPr>
        </p:nvSpPr>
        <p:spPr/>
        <p:txBody>
          <a:bodyPr/>
          <a:p>
            <a:endParaRPr lang="ru-RU"/>
          </a:p>
        </p:txBody>
      </p:sp>
      <p:sp>
        <p:nvSpPr>
          <p:cNvPr id="1048675" name="Номер слайда 5"/>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Вертикальный заголовок и текст">
    <p:spTree>
      <p:nvGrpSpPr>
        <p:cNvPr id="38" name=""/>
        <p:cNvGrpSpPr/>
        <p:nvPr/>
      </p:nvGrpSpPr>
      <p:grpSpPr>
        <a:xfrm>
          <a:off x="0" y="0"/>
          <a:ext cx="0" cy="0"/>
          <a:chOff x="0" y="0"/>
          <a:chExt cx="0" cy="0"/>
        </a:xfrm>
      </p:grpSpPr>
      <p:sp>
        <p:nvSpPr>
          <p:cNvPr id="1048655" name="Вертикальный заголовок 1"/>
          <p:cNvSpPr>
            <a:spLocks noGrp="1"/>
          </p:cNvSpPr>
          <p:nvPr>
            <p:ph type="title" orient="vert"/>
          </p:nvPr>
        </p:nvSpPr>
        <p:spPr>
          <a:xfrm>
            <a:off x="4972050" y="396702"/>
            <a:ext cx="1543050" cy="8452202"/>
          </a:xfrm>
        </p:spPr>
        <p:txBody>
          <a:bodyPr vert="eaVert"/>
          <a:p>
            <a:r>
              <a:rPr lang="ru-RU"/>
              <a:t>Образец заголовка</a:t>
            </a:r>
          </a:p>
        </p:txBody>
      </p:sp>
      <p:sp>
        <p:nvSpPr>
          <p:cNvPr id="1048656" name="Вертикальный текст 2"/>
          <p:cNvSpPr>
            <a:spLocks noGrp="1"/>
          </p:cNvSpPr>
          <p:nvPr>
            <p:ph type="body" orient="vert" idx="1"/>
          </p:nvPr>
        </p:nvSpPr>
        <p:spPr>
          <a:xfrm>
            <a:off x="342900" y="396702"/>
            <a:ext cx="4514850" cy="8452202"/>
          </a:xfrm>
        </p:spPr>
        <p:txBody>
          <a:bodyPr vert="eaVert"/>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57" name="Дата 3"/>
          <p:cNvSpPr>
            <a:spLocks noGrp="1"/>
          </p:cNvSpPr>
          <p:nvPr>
            <p:ph type="dt" sz="half" idx="10"/>
          </p:nvPr>
        </p:nvSpPr>
        <p:spPr/>
        <p:txBody>
          <a:bodyPr/>
          <a:p>
            <a:fld id="{F92C2A73-CBAD-4994-AD90-D407182E021B}" type="datetimeFigureOut">
              <a:rPr lang="ru-RU" smtClean="0"/>
              <a:t>04.01.2023</a:t>
            </a:fld>
            <a:endParaRPr lang="ru-RU"/>
          </a:p>
        </p:txBody>
      </p:sp>
      <p:sp>
        <p:nvSpPr>
          <p:cNvPr id="1048658" name="Нижний колонтитул 4"/>
          <p:cNvSpPr>
            <a:spLocks noGrp="1"/>
          </p:cNvSpPr>
          <p:nvPr>
            <p:ph type="ftr" sz="quarter" idx="11"/>
          </p:nvPr>
        </p:nvSpPr>
        <p:spPr/>
        <p:txBody>
          <a:bodyPr/>
          <a:p>
            <a:endParaRPr lang="ru-RU"/>
          </a:p>
        </p:txBody>
      </p:sp>
      <p:sp>
        <p:nvSpPr>
          <p:cNvPr id="1048659" name="Номер слайда 5"/>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Заголовок и объект">
    <p:spTree>
      <p:nvGrpSpPr>
        <p:cNvPr id="39" name=""/>
        <p:cNvGrpSpPr/>
        <p:nvPr/>
      </p:nvGrpSpPr>
      <p:grpSpPr>
        <a:xfrm>
          <a:off x="0" y="0"/>
          <a:ext cx="0" cy="0"/>
          <a:chOff x="0" y="0"/>
          <a:chExt cx="0" cy="0"/>
        </a:xfrm>
      </p:grpSpPr>
      <p:sp>
        <p:nvSpPr>
          <p:cNvPr id="1048660" name="Заголовок 1"/>
          <p:cNvSpPr>
            <a:spLocks noGrp="1"/>
          </p:cNvSpPr>
          <p:nvPr>
            <p:ph type="title"/>
          </p:nvPr>
        </p:nvSpPr>
        <p:spPr/>
        <p:txBody>
          <a:bodyPr/>
          <a:p>
            <a:r>
              <a:rPr lang="ru-RU"/>
              <a:t>Образец заголовка</a:t>
            </a:r>
          </a:p>
        </p:txBody>
      </p:sp>
      <p:sp>
        <p:nvSpPr>
          <p:cNvPr id="1048661" name="Содержимое 2"/>
          <p:cNvSpPr>
            <a:spLocks noGrp="1"/>
          </p:cNvSpPr>
          <p:nvPr>
            <p:ph idx="1"/>
          </p:nvPr>
        </p:nvSpPr>
        <p:spPr/>
        <p:txBody>
          <a:bodyPr/>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62" name="Дата 3"/>
          <p:cNvSpPr>
            <a:spLocks noGrp="1"/>
          </p:cNvSpPr>
          <p:nvPr>
            <p:ph type="dt" sz="half" idx="10"/>
          </p:nvPr>
        </p:nvSpPr>
        <p:spPr/>
        <p:txBody>
          <a:bodyPr/>
          <a:p>
            <a:fld id="{F92C2A73-CBAD-4994-AD90-D407182E021B}" type="datetimeFigureOut">
              <a:rPr lang="ru-RU" smtClean="0"/>
              <a:t>04.01.2023</a:t>
            </a:fld>
            <a:endParaRPr lang="ru-RU"/>
          </a:p>
        </p:txBody>
      </p:sp>
      <p:sp>
        <p:nvSpPr>
          <p:cNvPr id="1048663" name="Нижний колонтитул 4"/>
          <p:cNvSpPr>
            <a:spLocks noGrp="1"/>
          </p:cNvSpPr>
          <p:nvPr>
            <p:ph type="ftr" sz="quarter" idx="11"/>
          </p:nvPr>
        </p:nvSpPr>
        <p:spPr/>
        <p:txBody>
          <a:bodyPr/>
          <a:p>
            <a:endParaRPr lang="ru-RU"/>
          </a:p>
        </p:txBody>
      </p:sp>
      <p:sp>
        <p:nvSpPr>
          <p:cNvPr id="1048664" name="Номер слайда 5"/>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Заголовок раздела">
    <p:spTree>
      <p:nvGrpSpPr>
        <p:cNvPr id="42" name=""/>
        <p:cNvGrpSpPr/>
        <p:nvPr/>
      </p:nvGrpSpPr>
      <p:grpSpPr>
        <a:xfrm>
          <a:off x="0" y="0"/>
          <a:ext cx="0" cy="0"/>
          <a:chOff x="0" y="0"/>
          <a:chExt cx="0" cy="0"/>
        </a:xfrm>
      </p:grpSpPr>
      <p:sp>
        <p:nvSpPr>
          <p:cNvPr id="1048676" name="Заголовок 1"/>
          <p:cNvSpPr>
            <a:spLocks noGrp="1"/>
          </p:cNvSpPr>
          <p:nvPr>
            <p:ph type="title"/>
          </p:nvPr>
        </p:nvSpPr>
        <p:spPr>
          <a:xfrm>
            <a:off x="541735" y="6365522"/>
            <a:ext cx="5829300" cy="1967442"/>
          </a:xfrm>
        </p:spPr>
        <p:txBody>
          <a:bodyPr anchor="t"/>
          <a:lstStyle>
            <a:lvl1pPr algn="l">
              <a:defRPr b="1" cap="all" sz="4000"/>
            </a:lvl1pPr>
          </a:lstStyle>
          <a:p>
            <a:r>
              <a:rPr lang="ru-RU"/>
              <a:t>Образец заголовка</a:t>
            </a:r>
          </a:p>
        </p:txBody>
      </p:sp>
      <p:sp>
        <p:nvSpPr>
          <p:cNvPr id="1048677" name="Текст 2"/>
          <p:cNvSpPr>
            <a:spLocks noGrp="1"/>
          </p:cNvSpPr>
          <p:nvPr>
            <p:ph type="body" idx="1"/>
          </p:nvPr>
        </p:nvSpPr>
        <p:spPr>
          <a:xfrm>
            <a:off x="541735" y="4198589"/>
            <a:ext cx="5829300" cy="2166936"/>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ru-RU"/>
              <a:t>Образец текста</a:t>
            </a:r>
          </a:p>
        </p:txBody>
      </p:sp>
      <p:sp>
        <p:nvSpPr>
          <p:cNvPr id="1048678" name="Дата 3"/>
          <p:cNvSpPr>
            <a:spLocks noGrp="1"/>
          </p:cNvSpPr>
          <p:nvPr>
            <p:ph type="dt" sz="half" idx="10"/>
          </p:nvPr>
        </p:nvSpPr>
        <p:spPr/>
        <p:txBody>
          <a:bodyPr/>
          <a:p>
            <a:fld id="{F92C2A73-CBAD-4994-AD90-D407182E021B}" type="datetimeFigureOut">
              <a:rPr lang="ru-RU" smtClean="0"/>
              <a:t>04.01.2023</a:t>
            </a:fld>
            <a:endParaRPr lang="ru-RU"/>
          </a:p>
        </p:txBody>
      </p:sp>
      <p:sp>
        <p:nvSpPr>
          <p:cNvPr id="1048679" name="Нижний колонтитул 4"/>
          <p:cNvSpPr>
            <a:spLocks noGrp="1"/>
          </p:cNvSpPr>
          <p:nvPr>
            <p:ph type="ftr" sz="quarter" idx="11"/>
          </p:nvPr>
        </p:nvSpPr>
        <p:spPr/>
        <p:txBody>
          <a:bodyPr/>
          <a:p>
            <a:endParaRPr lang="ru-RU"/>
          </a:p>
        </p:txBody>
      </p:sp>
      <p:sp>
        <p:nvSpPr>
          <p:cNvPr id="1048680" name="Номер слайда 5"/>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Два объекта">
    <p:spTree>
      <p:nvGrpSpPr>
        <p:cNvPr id="43" name=""/>
        <p:cNvGrpSpPr/>
        <p:nvPr/>
      </p:nvGrpSpPr>
      <p:grpSpPr>
        <a:xfrm>
          <a:off x="0" y="0"/>
          <a:ext cx="0" cy="0"/>
          <a:chOff x="0" y="0"/>
          <a:chExt cx="0" cy="0"/>
        </a:xfrm>
      </p:grpSpPr>
      <p:sp>
        <p:nvSpPr>
          <p:cNvPr id="1048681" name="Заголовок 1"/>
          <p:cNvSpPr>
            <a:spLocks noGrp="1"/>
          </p:cNvSpPr>
          <p:nvPr>
            <p:ph type="title"/>
          </p:nvPr>
        </p:nvSpPr>
        <p:spPr/>
        <p:txBody>
          <a:bodyPr/>
          <a:p>
            <a:r>
              <a:rPr lang="ru-RU"/>
              <a:t>Образец заголовка</a:t>
            </a:r>
          </a:p>
        </p:txBody>
      </p:sp>
      <p:sp>
        <p:nvSpPr>
          <p:cNvPr id="1048682" name="Содержимое 2"/>
          <p:cNvSpPr>
            <a:spLocks noGrp="1"/>
          </p:cNvSpPr>
          <p:nvPr>
            <p:ph sz="half" idx="1"/>
          </p:nvPr>
        </p:nvSpPr>
        <p:spPr>
          <a:xfrm>
            <a:off x="34290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83" name="Содержимое 3"/>
          <p:cNvSpPr>
            <a:spLocks noGrp="1"/>
          </p:cNvSpPr>
          <p:nvPr>
            <p:ph sz="half" idx="2"/>
          </p:nvPr>
        </p:nvSpPr>
        <p:spPr>
          <a:xfrm>
            <a:off x="348615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84" name="Дата 4"/>
          <p:cNvSpPr>
            <a:spLocks noGrp="1"/>
          </p:cNvSpPr>
          <p:nvPr>
            <p:ph type="dt" sz="half" idx="10"/>
          </p:nvPr>
        </p:nvSpPr>
        <p:spPr/>
        <p:txBody>
          <a:bodyPr/>
          <a:p>
            <a:fld id="{F92C2A73-CBAD-4994-AD90-D407182E021B}" type="datetimeFigureOut">
              <a:rPr lang="ru-RU" smtClean="0"/>
              <a:t>04.01.2023</a:t>
            </a:fld>
            <a:endParaRPr lang="ru-RU"/>
          </a:p>
        </p:txBody>
      </p:sp>
      <p:sp>
        <p:nvSpPr>
          <p:cNvPr id="1048685" name="Нижний колонтитул 5"/>
          <p:cNvSpPr>
            <a:spLocks noGrp="1"/>
          </p:cNvSpPr>
          <p:nvPr>
            <p:ph type="ftr" sz="quarter" idx="11"/>
          </p:nvPr>
        </p:nvSpPr>
        <p:spPr/>
        <p:txBody>
          <a:bodyPr/>
          <a:p>
            <a:endParaRPr lang="ru-RU"/>
          </a:p>
        </p:txBody>
      </p:sp>
      <p:sp>
        <p:nvSpPr>
          <p:cNvPr id="1048686" name="Номер слайда 6"/>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Сравнение">
    <p:spTree>
      <p:nvGrpSpPr>
        <p:cNvPr id="44" name=""/>
        <p:cNvGrpSpPr/>
        <p:nvPr/>
      </p:nvGrpSpPr>
      <p:grpSpPr>
        <a:xfrm>
          <a:off x="0" y="0"/>
          <a:ext cx="0" cy="0"/>
          <a:chOff x="0" y="0"/>
          <a:chExt cx="0" cy="0"/>
        </a:xfrm>
      </p:grpSpPr>
      <p:sp>
        <p:nvSpPr>
          <p:cNvPr id="1048687" name="Заголовок 1"/>
          <p:cNvSpPr>
            <a:spLocks noGrp="1"/>
          </p:cNvSpPr>
          <p:nvPr>
            <p:ph type="title"/>
          </p:nvPr>
        </p:nvSpPr>
        <p:spPr/>
        <p:txBody>
          <a:bodyPr/>
          <a:p>
            <a:r>
              <a:rPr lang="ru-RU"/>
              <a:t>Образец заголовка</a:t>
            </a:r>
          </a:p>
        </p:txBody>
      </p:sp>
      <p:sp>
        <p:nvSpPr>
          <p:cNvPr id="1048688" name="Текст 2"/>
          <p:cNvSpPr>
            <a:spLocks noGrp="1"/>
          </p:cNvSpPr>
          <p:nvPr>
            <p:ph type="body" idx="1"/>
          </p:nvPr>
        </p:nvSpPr>
        <p:spPr>
          <a:xfrm>
            <a:off x="342902" y="2217385"/>
            <a:ext cx="3030141" cy="924101"/>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ru-RU"/>
              <a:t>Образец текста</a:t>
            </a:r>
          </a:p>
        </p:txBody>
      </p:sp>
      <p:sp>
        <p:nvSpPr>
          <p:cNvPr id="1048689" name="Содержимое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90" name="Текст 4"/>
          <p:cNvSpPr>
            <a:spLocks noGrp="1"/>
          </p:cNvSpPr>
          <p:nvPr>
            <p:ph type="body" sz="quarter" idx="3"/>
          </p:nvPr>
        </p:nvSpPr>
        <p:spPr>
          <a:xfrm>
            <a:off x="3483771" y="2217385"/>
            <a:ext cx="3031331" cy="924101"/>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ru-RU"/>
              <a:t>Образец текста</a:t>
            </a:r>
          </a:p>
        </p:txBody>
      </p:sp>
      <p:sp>
        <p:nvSpPr>
          <p:cNvPr id="1048691" name="Содержимое 5"/>
          <p:cNvSpPr>
            <a:spLocks noGrp="1"/>
          </p:cNvSpPr>
          <p:nvPr>
            <p:ph sz="quarter" idx="4"/>
          </p:nvPr>
        </p:nvSpPr>
        <p:spPr>
          <a:xfrm>
            <a:off x="3483771"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92" name="Дата 6"/>
          <p:cNvSpPr>
            <a:spLocks noGrp="1"/>
          </p:cNvSpPr>
          <p:nvPr>
            <p:ph type="dt" sz="half" idx="10"/>
          </p:nvPr>
        </p:nvSpPr>
        <p:spPr/>
        <p:txBody>
          <a:bodyPr/>
          <a:p>
            <a:fld id="{F92C2A73-CBAD-4994-AD90-D407182E021B}" type="datetimeFigureOut">
              <a:rPr lang="ru-RU" smtClean="0"/>
              <a:t>04.01.2023</a:t>
            </a:fld>
            <a:endParaRPr lang="ru-RU"/>
          </a:p>
        </p:txBody>
      </p:sp>
      <p:sp>
        <p:nvSpPr>
          <p:cNvPr id="1048693" name="Нижний колонтитул 7"/>
          <p:cNvSpPr>
            <a:spLocks noGrp="1"/>
          </p:cNvSpPr>
          <p:nvPr>
            <p:ph type="ftr" sz="quarter" idx="11"/>
          </p:nvPr>
        </p:nvSpPr>
        <p:spPr/>
        <p:txBody>
          <a:bodyPr/>
          <a:p>
            <a:endParaRPr lang="ru-RU"/>
          </a:p>
        </p:txBody>
      </p:sp>
      <p:sp>
        <p:nvSpPr>
          <p:cNvPr id="1048694" name="Номер слайда 8"/>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Только заголовок">
    <p:spTree>
      <p:nvGrpSpPr>
        <p:cNvPr id="37" name=""/>
        <p:cNvGrpSpPr/>
        <p:nvPr/>
      </p:nvGrpSpPr>
      <p:grpSpPr>
        <a:xfrm>
          <a:off x="0" y="0"/>
          <a:ext cx="0" cy="0"/>
          <a:chOff x="0" y="0"/>
          <a:chExt cx="0" cy="0"/>
        </a:xfrm>
      </p:grpSpPr>
      <p:sp>
        <p:nvSpPr>
          <p:cNvPr id="1048651" name="Заголовок 1"/>
          <p:cNvSpPr>
            <a:spLocks noGrp="1"/>
          </p:cNvSpPr>
          <p:nvPr>
            <p:ph type="title"/>
          </p:nvPr>
        </p:nvSpPr>
        <p:spPr/>
        <p:txBody>
          <a:bodyPr/>
          <a:p>
            <a:r>
              <a:rPr lang="ru-RU"/>
              <a:t>Образец заголовка</a:t>
            </a:r>
          </a:p>
        </p:txBody>
      </p:sp>
      <p:sp>
        <p:nvSpPr>
          <p:cNvPr id="1048652" name="Дата 2"/>
          <p:cNvSpPr>
            <a:spLocks noGrp="1"/>
          </p:cNvSpPr>
          <p:nvPr>
            <p:ph type="dt" sz="half" idx="10"/>
          </p:nvPr>
        </p:nvSpPr>
        <p:spPr/>
        <p:txBody>
          <a:bodyPr/>
          <a:p>
            <a:fld id="{F92C2A73-CBAD-4994-AD90-D407182E021B}" type="datetimeFigureOut">
              <a:rPr lang="ru-RU" smtClean="0"/>
              <a:t>04.01.2023</a:t>
            </a:fld>
            <a:endParaRPr lang="ru-RU"/>
          </a:p>
        </p:txBody>
      </p:sp>
      <p:sp>
        <p:nvSpPr>
          <p:cNvPr id="1048653" name="Нижний колонтитул 3"/>
          <p:cNvSpPr>
            <a:spLocks noGrp="1"/>
          </p:cNvSpPr>
          <p:nvPr>
            <p:ph type="ftr" sz="quarter" idx="11"/>
          </p:nvPr>
        </p:nvSpPr>
        <p:spPr/>
        <p:txBody>
          <a:bodyPr/>
          <a:p>
            <a:endParaRPr lang="ru-RU"/>
          </a:p>
        </p:txBody>
      </p:sp>
      <p:sp>
        <p:nvSpPr>
          <p:cNvPr id="1048654" name="Номер слайда 4"/>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Пустой слайд">
    <p:spTree>
      <p:nvGrpSpPr>
        <p:cNvPr id="24" name=""/>
        <p:cNvGrpSpPr/>
        <p:nvPr/>
      </p:nvGrpSpPr>
      <p:grpSpPr>
        <a:xfrm>
          <a:off x="0" y="0"/>
          <a:ext cx="0" cy="0"/>
          <a:chOff x="0" y="0"/>
          <a:chExt cx="0" cy="0"/>
        </a:xfrm>
      </p:grpSpPr>
      <p:sp>
        <p:nvSpPr>
          <p:cNvPr id="1048581" name="Дата 1"/>
          <p:cNvSpPr>
            <a:spLocks noGrp="1"/>
          </p:cNvSpPr>
          <p:nvPr>
            <p:ph type="dt" sz="half" idx="10"/>
          </p:nvPr>
        </p:nvSpPr>
        <p:spPr/>
        <p:txBody>
          <a:bodyPr/>
          <a:p>
            <a:fld id="{F92C2A73-CBAD-4994-AD90-D407182E021B}" type="datetimeFigureOut">
              <a:rPr lang="ru-RU" smtClean="0"/>
              <a:t>04.01.2023</a:t>
            </a:fld>
            <a:endParaRPr lang="ru-RU"/>
          </a:p>
        </p:txBody>
      </p:sp>
      <p:sp>
        <p:nvSpPr>
          <p:cNvPr id="1048582" name="Нижний колонтитул 2"/>
          <p:cNvSpPr>
            <a:spLocks noGrp="1"/>
          </p:cNvSpPr>
          <p:nvPr>
            <p:ph type="ftr" sz="quarter" idx="11"/>
          </p:nvPr>
        </p:nvSpPr>
        <p:spPr/>
        <p:txBody>
          <a:bodyPr/>
          <a:p>
            <a:endParaRPr lang="ru-RU"/>
          </a:p>
        </p:txBody>
      </p:sp>
      <p:sp>
        <p:nvSpPr>
          <p:cNvPr id="1048583" name="Номер слайда 3"/>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Объект с подписью">
    <p:spTree>
      <p:nvGrpSpPr>
        <p:cNvPr id="45" name=""/>
        <p:cNvGrpSpPr/>
        <p:nvPr/>
      </p:nvGrpSpPr>
      <p:grpSpPr>
        <a:xfrm>
          <a:off x="0" y="0"/>
          <a:ext cx="0" cy="0"/>
          <a:chOff x="0" y="0"/>
          <a:chExt cx="0" cy="0"/>
        </a:xfrm>
      </p:grpSpPr>
      <p:sp>
        <p:nvSpPr>
          <p:cNvPr id="1048695" name="Заголовок 1"/>
          <p:cNvSpPr>
            <a:spLocks noGrp="1"/>
          </p:cNvSpPr>
          <p:nvPr>
            <p:ph type="title"/>
          </p:nvPr>
        </p:nvSpPr>
        <p:spPr>
          <a:xfrm>
            <a:off x="342902" y="394406"/>
            <a:ext cx="2256235" cy="1678517"/>
          </a:xfrm>
        </p:spPr>
        <p:txBody>
          <a:bodyPr anchor="b"/>
          <a:lstStyle>
            <a:lvl1pPr algn="l">
              <a:defRPr b="1" sz="2000"/>
            </a:lvl1pPr>
          </a:lstStyle>
          <a:p>
            <a:r>
              <a:rPr lang="ru-RU"/>
              <a:t>Образец заголовка</a:t>
            </a:r>
          </a:p>
        </p:txBody>
      </p:sp>
      <p:sp>
        <p:nvSpPr>
          <p:cNvPr id="1048696" name="Содержимое 2"/>
          <p:cNvSpPr>
            <a:spLocks noGrp="1"/>
          </p:cNvSpPr>
          <p:nvPr>
            <p:ph idx="1"/>
          </p:nvPr>
        </p:nvSpPr>
        <p:spPr>
          <a:xfrm>
            <a:off x="2681289"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97" name="Текст 3"/>
          <p:cNvSpPr>
            <a:spLocks noGrp="1"/>
          </p:cNvSpPr>
          <p:nvPr>
            <p:ph type="body" sz="half" idx="2"/>
          </p:nvPr>
        </p:nvSpPr>
        <p:spPr>
          <a:xfrm>
            <a:off x="342902" y="2072925"/>
            <a:ext cx="2256235" cy="677598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ru-RU"/>
              <a:t>Образец текста</a:t>
            </a:r>
          </a:p>
        </p:txBody>
      </p:sp>
      <p:sp>
        <p:nvSpPr>
          <p:cNvPr id="1048698" name="Дата 4"/>
          <p:cNvSpPr>
            <a:spLocks noGrp="1"/>
          </p:cNvSpPr>
          <p:nvPr>
            <p:ph type="dt" sz="half" idx="10"/>
          </p:nvPr>
        </p:nvSpPr>
        <p:spPr/>
        <p:txBody>
          <a:bodyPr/>
          <a:p>
            <a:fld id="{F92C2A73-CBAD-4994-AD90-D407182E021B}" type="datetimeFigureOut">
              <a:rPr lang="ru-RU" smtClean="0"/>
              <a:t>04.01.2023</a:t>
            </a:fld>
            <a:endParaRPr lang="ru-RU"/>
          </a:p>
        </p:txBody>
      </p:sp>
      <p:sp>
        <p:nvSpPr>
          <p:cNvPr id="1048699" name="Нижний колонтитул 5"/>
          <p:cNvSpPr>
            <a:spLocks noGrp="1"/>
          </p:cNvSpPr>
          <p:nvPr>
            <p:ph type="ftr" sz="quarter" idx="11"/>
          </p:nvPr>
        </p:nvSpPr>
        <p:spPr/>
        <p:txBody>
          <a:bodyPr/>
          <a:p>
            <a:endParaRPr lang="ru-RU"/>
          </a:p>
        </p:txBody>
      </p:sp>
      <p:sp>
        <p:nvSpPr>
          <p:cNvPr id="1048700" name="Номер слайда 6"/>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Рисунок с подписью">
    <p:spTree>
      <p:nvGrpSpPr>
        <p:cNvPr id="40" name=""/>
        <p:cNvGrpSpPr/>
        <p:nvPr/>
      </p:nvGrpSpPr>
      <p:grpSpPr>
        <a:xfrm>
          <a:off x="0" y="0"/>
          <a:ext cx="0" cy="0"/>
          <a:chOff x="0" y="0"/>
          <a:chExt cx="0" cy="0"/>
        </a:xfrm>
      </p:grpSpPr>
      <p:sp>
        <p:nvSpPr>
          <p:cNvPr id="1048665" name="Заголовок 1"/>
          <p:cNvSpPr>
            <a:spLocks noGrp="1"/>
          </p:cNvSpPr>
          <p:nvPr>
            <p:ph type="title"/>
          </p:nvPr>
        </p:nvSpPr>
        <p:spPr>
          <a:xfrm>
            <a:off x="1344216" y="6934202"/>
            <a:ext cx="4114800" cy="818622"/>
          </a:xfrm>
        </p:spPr>
        <p:txBody>
          <a:bodyPr anchor="b"/>
          <a:lstStyle>
            <a:lvl1pPr algn="l">
              <a:defRPr b="1" sz="2000"/>
            </a:lvl1pPr>
          </a:lstStyle>
          <a:p>
            <a:r>
              <a:rPr lang="ru-RU"/>
              <a:t>Образец заголовка</a:t>
            </a:r>
          </a:p>
        </p:txBody>
      </p:sp>
      <p:sp>
        <p:nvSpPr>
          <p:cNvPr id="1048666" name="Рисунок 2"/>
          <p:cNvSpPr>
            <a:spLocks noGrp="1"/>
          </p:cNvSpPr>
          <p:nvPr>
            <p:ph type="pic" idx="1"/>
          </p:nvPr>
        </p:nvSpPr>
        <p:spPr>
          <a:xfrm>
            <a:off x="1344216" y="885119"/>
            <a:ext cx="4114800" cy="59436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ru-RU"/>
          </a:p>
        </p:txBody>
      </p:sp>
      <p:sp>
        <p:nvSpPr>
          <p:cNvPr id="1048667" name="Текст 3"/>
          <p:cNvSpPr>
            <a:spLocks noGrp="1"/>
          </p:cNvSpPr>
          <p:nvPr>
            <p:ph type="body" sz="half" idx="2"/>
          </p:nvPr>
        </p:nvSpPr>
        <p:spPr>
          <a:xfrm>
            <a:off x="1344216" y="7752824"/>
            <a:ext cx="4114800" cy="1162578"/>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ru-RU"/>
              <a:t>Образец текста</a:t>
            </a:r>
          </a:p>
        </p:txBody>
      </p:sp>
      <p:sp>
        <p:nvSpPr>
          <p:cNvPr id="1048668" name="Дата 4"/>
          <p:cNvSpPr>
            <a:spLocks noGrp="1"/>
          </p:cNvSpPr>
          <p:nvPr>
            <p:ph type="dt" sz="half" idx="10"/>
          </p:nvPr>
        </p:nvSpPr>
        <p:spPr/>
        <p:txBody>
          <a:bodyPr/>
          <a:p>
            <a:fld id="{F92C2A73-CBAD-4994-AD90-D407182E021B}" type="datetimeFigureOut">
              <a:rPr lang="ru-RU" smtClean="0"/>
              <a:t>04.01.2023</a:t>
            </a:fld>
            <a:endParaRPr lang="ru-RU"/>
          </a:p>
        </p:txBody>
      </p:sp>
      <p:sp>
        <p:nvSpPr>
          <p:cNvPr id="1048669" name="Нижний колонтитул 5"/>
          <p:cNvSpPr>
            <a:spLocks noGrp="1"/>
          </p:cNvSpPr>
          <p:nvPr>
            <p:ph type="ftr" sz="quarter" idx="11"/>
          </p:nvPr>
        </p:nvSpPr>
        <p:spPr/>
        <p:txBody>
          <a:bodyPr/>
          <a:p>
            <a:endParaRPr lang="ru-RU"/>
          </a:p>
        </p:txBody>
      </p:sp>
      <p:sp>
        <p:nvSpPr>
          <p:cNvPr id="1048670" name="Номер слайда 6"/>
          <p:cNvSpPr>
            <a:spLocks noGrp="1"/>
          </p:cNvSpPr>
          <p:nvPr>
            <p:ph type="sldNum" sz="quarter" idx="12"/>
          </p:nvPr>
        </p:nvSpPr>
        <p:spPr/>
        <p:txBody>
          <a:bodyPr/>
          <a:p>
            <a:fld id="{759407AA-CAC2-453A-BB99-3A2E66916934}"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Заголовок 1"/>
          <p:cNvSpPr>
            <a:spLocks noGrp="1"/>
          </p:cNvSpPr>
          <p:nvPr>
            <p:ph type="title"/>
          </p:nvPr>
        </p:nvSpPr>
        <p:spPr>
          <a:xfrm>
            <a:off x="342900" y="396699"/>
            <a:ext cx="6172200" cy="1651000"/>
          </a:xfrm>
          <a:prstGeom prst="rect"/>
        </p:spPr>
        <p:txBody>
          <a:bodyPr anchor="ctr" bIns="45720" lIns="91440" rIns="91440" rtlCol="0" tIns="45720" vert="horz">
            <a:normAutofit/>
          </a:bodyPr>
          <a:p>
            <a:r>
              <a:rPr lang="ru-RU"/>
              <a:t>Образец заголовка</a:t>
            </a:r>
          </a:p>
        </p:txBody>
      </p:sp>
      <p:sp>
        <p:nvSpPr>
          <p:cNvPr id="1048577" name="Текст 2"/>
          <p:cNvSpPr>
            <a:spLocks noGrp="1"/>
          </p:cNvSpPr>
          <p:nvPr>
            <p:ph type="body" idx="1"/>
          </p:nvPr>
        </p:nvSpPr>
        <p:spPr>
          <a:xfrm>
            <a:off x="342900" y="2311403"/>
            <a:ext cx="6172200" cy="6537502"/>
          </a:xfrm>
          <a:prstGeom prst="rect"/>
        </p:spPr>
        <p:txBody>
          <a:bodyPr bIns="45720" lIns="91440" rIns="91440" rtlCol="0" tIns="45720" vert="horz">
            <a:normAutofit/>
          </a:bodyPr>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578" name="Дата 3"/>
          <p:cNvSpPr>
            <a:spLocks noGrp="1"/>
          </p:cNvSpPr>
          <p:nvPr>
            <p:ph type="dt" sz="half" idx="2"/>
          </p:nvPr>
        </p:nvSpPr>
        <p:spPr>
          <a:xfrm>
            <a:off x="342900" y="9181398"/>
            <a:ext cx="1600200" cy="527402"/>
          </a:xfrm>
          <a:prstGeom prst="rect"/>
        </p:spPr>
        <p:txBody>
          <a:bodyPr anchor="ctr" bIns="45720" lIns="91440" rIns="91440" rtlCol="0" tIns="45720" vert="horz"/>
          <a:lstStyle>
            <a:lvl1pPr algn="l">
              <a:defRPr sz="1200">
                <a:solidFill>
                  <a:schemeClr val="tx1">
                    <a:tint val="75000"/>
                  </a:schemeClr>
                </a:solidFill>
              </a:defRPr>
            </a:lvl1pPr>
          </a:lstStyle>
          <a:p>
            <a:fld id="{F92C2A73-CBAD-4994-AD90-D407182E021B}" type="datetimeFigureOut">
              <a:rPr lang="ru-RU" smtClean="0"/>
              <a:t>04.01.2023</a:t>
            </a:fld>
            <a:endParaRPr lang="ru-RU"/>
          </a:p>
        </p:txBody>
      </p:sp>
      <p:sp>
        <p:nvSpPr>
          <p:cNvPr id="1048579" name="Нижний колонтитул 4"/>
          <p:cNvSpPr>
            <a:spLocks noGrp="1"/>
          </p:cNvSpPr>
          <p:nvPr>
            <p:ph type="ftr" sz="quarter" idx="3"/>
          </p:nvPr>
        </p:nvSpPr>
        <p:spPr>
          <a:xfrm>
            <a:off x="2343150" y="9181398"/>
            <a:ext cx="2171700" cy="527402"/>
          </a:xfrm>
          <a:prstGeom prst="rect"/>
        </p:spPr>
        <p:txBody>
          <a:bodyPr anchor="ctr" bIns="45720" lIns="91440" rIns="91440" rtlCol="0" tIns="45720" vert="horz"/>
          <a:lstStyle>
            <a:lvl1pPr algn="ctr">
              <a:defRPr sz="1200">
                <a:solidFill>
                  <a:schemeClr val="tx1">
                    <a:tint val="75000"/>
                  </a:schemeClr>
                </a:solidFill>
              </a:defRPr>
            </a:lvl1pPr>
          </a:lstStyle>
          <a:p>
            <a:endParaRPr lang="ru-RU"/>
          </a:p>
        </p:txBody>
      </p:sp>
      <p:sp>
        <p:nvSpPr>
          <p:cNvPr id="1048580" name="Номер слайда 5"/>
          <p:cNvSpPr>
            <a:spLocks noGrp="1"/>
          </p:cNvSpPr>
          <p:nvPr>
            <p:ph type="sldNum" sz="quarter" idx="4"/>
          </p:nvPr>
        </p:nvSpPr>
        <p:spPr>
          <a:xfrm>
            <a:off x="4914900" y="9181398"/>
            <a:ext cx="1600200" cy="527402"/>
          </a:xfrm>
          <a:prstGeom prst="rect"/>
        </p:spPr>
        <p:txBody>
          <a:bodyPr anchor="ctr" bIns="45720" lIns="91440" rIns="91440" rtlCol="0" tIns="45720" vert="horz"/>
          <a:lstStyle>
            <a:lvl1pPr algn="r">
              <a:defRPr sz="1200">
                <a:solidFill>
                  <a:schemeClr val="tx1">
                    <a:tint val="75000"/>
                  </a:schemeClr>
                </a:solidFill>
              </a:defRPr>
            </a:lvl1pPr>
          </a:lstStyle>
          <a:p>
            <a:fld id="{759407AA-CAC2-453A-BB99-3A2E66916934}" type="slidenum">
              <a:rPr lang="ru-RU" smtClean="0"/>
              <a:t>‹#›</a:t>
            </a:fld>
            <a:endParaRPr lang="ru-RU"/>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eaLnBrk="1" hangingPunct="1" latinLnBrk="0" rtl="0">
        <a:spcBef>
          <a:spcPct val="0"/>
        </a:spcBef>
        <a:buNone/>
        <a:defRPr sz="4400" kern="1200">
          <a:solidFill>
            <a:schemeClr val="tx1"/>
          </a:solidFill>
          <a:latin typeface="+mj-lt"/>
          <a:ea typeface="+mj-ea"/>
          <a:cs typeface="+mj-cs"/>
        </a:defRPr>
      </a:lvl1pPr>
    </p:titleStyle>
    <p:bodyStyle>
      <a:lvl1pPr algn="l" defTabSz="914400" eaLnBrk="1" hangingPunct="1" indent="-342900" latinLnBrk="0" marL="342900" rtl="0">
        <a:spcBef>
          <a:spcPct val="20000"/>
        </a:spcBef>
        <a:buFont typeface="Arial" pitchFamily="34" charset="0"/>
        <a:buChar char="•"/>
        <a:defRPr sz="3200" kern="1200">
          <a:solidFill>
            <a:schemeClr val="tx1"/>
          </a:solidFill>
          <a:latin typeface="+mn-lt"/>
          <a:ea typeface="+mn-ea"/>
          <a:cs typeface="+mn-cs"/>
        </a:defRPr>
      </a:lvl1pPr>
      <a:lvl2pPr algn="l" defTabSz="914400" eaLnBrk="1" hangingPunct="1" indent="-285750" latinLnBrk="0" marL="742950" rtl="0">
        <a:spcBef>
          <a:spcPct val="20000"/>
        </a:spcBef>
        <a:buFont typeface="Arial" pitchFamily="34" charset="0"/>
        <a:buChar char="–"/>
        <a:defRPr sz="2800" kern="1200">
          <a:solidFill>
            <a:schemeClr val="tx1"/>
          </a:solidFill>
          <a:latin typeface="+mn-lt"/>
          <a:ea typeface="+mn-ea"/>
          <a:cs typeface="+mn-cs"/>
        </a:defRPr>
      </a:lvl2pPr>
      <a:lvl3pPr algn="l" defTabSz="914400" eaLnBrk="1" hangingPunct="1" indent="-228600" latinLnBrk="0" marL="1143000" rtl="0">
        <a:spcBef>
          <a:spcPct val="20000"/>
        </a:spcBef>
        <a:buFont typeface="Arial" pitchFamily="34" charset="0"/>
        <a:buChar char="•"/>
        <a:defRPr sz="2400" kern="1200">
          <a:solidFill>
            <a:schemeClr val="tx1"/>
          </a:solidFill>
          <a:latin typeface="+mn-lt"/>
          <a:ea typeface="+mn-ea"/>
          <a:cs typeface="+mn-cs"/>
        </a:defRPr>
      </a:lvl3pPr>
      <a:lvl4pPr algn="l" defTabSz="914400" eaLnBrk="1" hangingPunct="1" indent="-228600" latinLnBrk="0" marL="1600200" rtl="0">
        <a:spcBef>
          <a:spcPct val="20000"/>
        </a:spcBef>
        <a:buFont typeface="Arial" pitchFamily="34" charset="0"/>
        <a:buChar char="–"/>
        <a:defRPr sz="2000" kern="1200">
          <a:solidFill>
            <a:schemeClr val="tx1"/>
          </a:solidFill>
          <a:latin typeface="+mn-lt"/>
          <a:ea typeface="+mn-ea"/>
          <a:cs typeface="+mn-cs"/>
        </a:defRPr>
      </a:lvl4pPr>
      <a:lvl5pPr algn="l" defTabSz="914400" eaLnBrk="1" hangingPunct="1" indent="-228600" latinLnBrk="0" marL="2057400" rtl="0">
        <a:spcBef>
          <a:spcPct val="20000"/>
        </a:spcBef>
        <a:buFont typeface="Arial" pitchFamily="34"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13" name="Заголовок 1"/>
          <p:cNvSpPr>
            <a:spLocks noGrp="1"/>
          </p:cNvSpPr>
          <p:nvPr>
            <p:ph type="ctrTitle"/>
          </p:nvPr>
        </p:nvSpPr>
        <p:spPr>
          <a:xfrm>
            <a:off x="404664" y="792538"/>
            <a:ext cx="5830974" cy="2872769"/>
          </a:xfrm>
        </p:spPr>
        <p:txBody>
          <a:bodyPr>
            <a:normAutofit fontScale="90000"/>
          </a:bodyPr>
          <a:p>
            <a:r>
              <a:rPr b="1" dirty="0" sz="4000" lang="ru-RU">
                <a:solidFill>
                  <a:srgbClr val="FF0000"/>
                </a:solidFill>
                <a:latin typeface="Times New Roman" pitchFamily="18" charset="0"/>
                <a:cs typeface="Times New Roman" pitchFamily="18" charset="0"/>
              </a:rPr>
              <a:t>«</a:t>
            </a:r>
            <a:r>
              <a:rPr b="1" dirty="0" sz="4000" lang="kk-KZ">
                <a:solidFill>
                  <a:srgbClr val="FF0000"/>
                </a:solidFill>
                <a:latin typeface="Times New Roman" pitchFamily="18" charset="0"/>
                <a:cs typeface="Times New Roman" pitchFamily="18" charset="0"/>
              </a:rPr>
              <a:t>Физикалық қасиеттерді дамыту»дағдысы бойынша дидактикалық ойындар</a:t>
            </a:r>
            <a:br>
              <a:rPr b="1" dirty="0" sz="4000" lang="kk-KZ">
                <a:solidFill>
                  <a:srgbClr val="FF0000"/>
                </a:solidFill>
                <a:latin typeface="Times New Roman" pitchFamily="18" charset="0"/>
                <a:cs typeface="Times New Roman" pitchFamily="18" charset="0"/>
              </a:rPr>
            </a:br>
            <a:r>
              <a:rPr b="1" dirty="0" sz="4000" lang="kk-KZ">
                <a:solidFill>
                  <a:srgbClr val="FF0000"/>
                </a:solidFill>
                <a:latin typeface="Times New Roman" pitchFamily="18" charset="0"/>
                <a:cs typeface="Times New Roman" pitchFamily="18" charset="0"/>
              </a:rPr>
              <a:t>кешені </a:t>
            </a:r>
            <a:endParaRPr b="1" dirty="0" sz="4000" lang="ru-RU">
              <a:solidFill>
                <a:srgbClr val="FF0000"/>
              </a:solidFill>
              <a:latin typeface="Times New Roman" pitchFamily="18" charset="0"/>
              <a:cs typeface="Times New Roman" pitchFamily="18" charset="0"/>
            </a:endParaRPr>
          </a:p>
        </p:txBody>
      </p:sp>
      <p:sp>
        <p:nvSpPr>
          <p:cNvPr id="1048614" name="Рамка 2"/>
          <p:cNvSpPr/>
          <p:nvPr/>
        </p:nvSpPr>
        <p:spPr>
          <a:xfrm>
            <a:off x="0" y="0"/>
            <a:ext cx="6858000" cy="9906000"/>
          </a:xfrm>
          <a:prstGeom prst="frame">
            <a:avLst>
              <a:gd name="adj1" fmla="val 2976"/>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pic>
        <p:nvPicPr>
          <p:cNvPr id="2097152" name="Picture 2" descr="ᐈ Дети спорт вектор, векторные картинки дети и спорт | скачать на  Depositphotos®"/>
          <p:cNvPicPr>
            <a:picLocks noChangeAspect="1" noChangeArrowheads="1"/>
          </p:cNvPicPr>
          <p:nvPr/>
        </p:nvPicPr>
        <p:blipFill>
          <a:blip xmlns:r="http://schemas.openxmlformats.org/officeDocument/2006/relationships" r:embed="rId1"/>
          <a:srcRect/>
          <a:stretch>
            <a:fillRect/>
          </a:stretch>
        </p:blipFill>
        <p:spPr bwMode="auto">
          <a:xfrm>
            <a:off x="822186" y="3853406"/>
            <a:ext cx="5632669" cy="5624096"/>
          </a:xfrm>
          <a:prstGeom prst="rect"/>
          <a:noFill/>
        </p:spPr>
      </p:pic>
    </p:spTree>
  </p:cSld>
  <p:clrMapOvr>
    <a:masterClrMapping/>
  </p:clrMapOvr>
  <p:transition spd="slow">
    <p:newsflash/>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3" presetSubtype="16">
                                  <p:stCondLst>
                                    <p:cond delay="0"/>
                                  </p:stCondLst>
                                  <p:childTnLst>
                                    <p:set>
                                      <p:cBhvr>
                                        <p:cTn dur="1" fill="hold" id="6">
                                          <p:stCondLst>
                                            <p:cond delay="0"/>
                                          </p:stCondLst>
                                        </p:cTn>
                                        <p:tgtEl>
                                          <p:spTgt spid="1048613"/>
                                        </p:tgtEl>
                                        <p:attrNameLst>
                                          <p:attrName>style.visibility</p:attrName>
                                        </p:attrNameLst>
                                      </p:cBhvr>
                                      <p:to>
                                        <p:strVal val="visible"/>
                                      </p:to>
                                    </p:set>
                                    <p:animEffect transition="in" filter="plus(in)">
                                      <p:cBhvr>
                                        <p:cTn dur="2000" id="7"/>
                                        <p:tgtEl>
                                          <p:spTgt spid="1048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590" name="TextBox 3"/>
          <p:cNvSpPr txBox="1"/>
          <p:nvPr/>
        </p:nvSpPr>
        <p:spPr>
          <a:xfrm>
            <a:off x="5013176" y="272483"/>
            <a:ext cx="1656184" cy="1170940"/>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17</a:t>
            </a:r>
          </a:p>
        </p:txBody>
      </p:sp>
      <p:sp>
        <p:nvSpPr>
          <p:cNvPr id="1048591"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592" name="Рамка 7"/>
          <p:cNvSpPr/>
          <p:nvPr/>
        </p:nvSpPr>
        <p:spPr>
          <a:xfrm>
            <a:off x="-35902" y="5109018"/>
            <a:ext cx="6858000" cy="4811485"/>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593" name="Прямоугольник 4"/>
          <p:cNvSpPr/>
          <p:nvPr/>
        </p:nvSpPr>
        <p:spPr>
          <a:xfrm>
            <a:off x="5504013" y="5119746"/>
            <a:ext cx="1440180" cy="1170940"/>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18</a:t>
            </a:r>
            <a:endParaRPr b="1" dirty="0" sz="7200" i="1" lang="ru-RU">
              <a:solidFill>
                <a:srgbClr val="FF0000"/>
              </a:solidFill>
              <a:latin typeface="Times New Roman" pitchFamily="18" charset="0"/>
              <a:cs typeface="Times New Roman" pitchFamily="18" charset="0"/>
            </a:endParaRPr>
          </a:p>
        </p:txBody>
      </p:sp>
      <p:sp>
        <p:nvSpPr>
          <p:cNvPr id="1048594" name="Прямоугольник 5"/>
          <p:cNvSpPr/>
          <p:nvPr/>
        </p:nvSpPr>
        <p:spPr>
          <a:xfrm>
            <a:off x="260648" y="704002"/>
            <a:ext cx="5098876" cy="3025140"/>
          </a:xfrm>
          <a:prstGeom prst="rect"/>
        </p:spPr>
        <p:txBody>
          <a:bodyPr wrap="square">
            <a:spAutoFit/>
          </a:bodyPr>
          <a:p>
            <a:pPr algn="ctr"/>
            <a:r>
              <a:rPr b="1" dirty="0" lang="kk-KZ">
                <a:latin typeface="Times New Roman" pitchFamily="18" charset="0"/>
                <a:cs typeface="Times New Roman" pitchFamily="18" charset="0"/>
              </a:rPr>
              <a:t>Тауық күрес.</a:t>
            </a:r>
            <a:endParaRPr b="1" dirty="0" lang="ru-RU">
              <a:latin typeface="Times New Roman" pitchFamily="18" charset="0"/>
              <a:cs typeface="Times New Roman" pitchFamily="18" charset="0"/>
            </a:endParaRPr>
          </a:p>
          <a:p>
            <a:pPr algn="ctr"/>
            <a:r>
              <a:rPr dirty="0" lang="kk-KZ">
                <a:latin typeface="Times New Roman" pitchFamily="18" charset="0"/>
                <a:cs typeface="Times New Roman" pitchFamily="18" charset="0"/>
              </a:rPr>
              <a:t> </a:t>
            </a:r>
            <a:endParaRPr dirty="0" lang="ru-RU">
              <a:latin typeface="Times New Roman" pitchFamily="18" charset="0"/>
              <a:cs typeface="Times New Roman" pitchFamily="18" charset="0"/>
            </a:endParaRPr>
          </a:p>
          <a:p>
            <a:pPr algn="ctr"/>
            <a:r>
              <a:rPr b="1" dirty="0" lang="kk-KZ">
                <a:latin typeface="Times New Roman" pitchFamily="18" charset="0"/>
                <a:cs typeface="Times New Roman" pitchFamily="18" charset="0"/>
              </a:rPr>
              <a:t>Балалар екі топқа бөлінеді.Осы екі топтан екі бала шығып ,кәдімгідей күреседі.Оның ең қызығыда,басқаша күрестен айырмасы да –тек жалғыз аяғымен ақсаңдай  жүріп,иықтарын қағып күресуінде.Бұл күрес балалардың нық басып,орнықты жүруін жетілдіреді.Күрестің 1 аяғн тізесін бүгіп,мата белбеуін байлап тастайды.Қайсысы сүрініп жығылса ,сол ұтылады.</a:t>
            </a:r>
            <a:endParaRPr b="1" dirty="0" lang="ru-RU">
              <a:latin typeface="Times New Roman" pitchFamily="18" charset="0"/>
              <a:cs typeface="Times New Roman" pitchFamily="18" charset="0"/>
            </a:endParaRPr>
          </a:p>
        </p:txBody>
      </p:sp>
      <p:sp>
        <p:nvSpPr>
          <p:cNvPr id="1048595" name="Прямоугольник 8"/>
          <p:cNvSpPr/>
          <p:nvPr/>
        </p:nvSpPr>
        <p:spPr>
          <a:xfrm>
            <a:off x="145487" y="5514211"/>
            <a:ext cx="6048672" cy="3825240"/>
          </a:xfrm>
          <a:prstGeom prst="rect"/>
        </p:spPr>
        <p:txBody>
          <a:bodyPr wrap="square">
            <a:spAutoFit/>
          </a:bodyPr>
          <a:p>
            <a:r>
              <a:rPr b="1" dirty="0" lang="ru-RU" err="1">
                <a:latin typeface="Times New Roman" panose="02020603050405020304" pitchFamily="18" charset="0"/>
                <a:cs typeface="Times New Roman" panose="02020603050405020304" pitchFamily="18" charset="0"/>
              </a:rPr>
              <a:t>Менің</a:t>
            </a:r>
            <a:r>
              <a:rPr b="1" dirty="0" lang="ru-RU">
                <a:latin typeface="Times New Roman" panose="02020603050405020304" pitchFamily="18" charset="0"/>
                <a:cs typeface="Times New Roman" panose="02020603050405020304" pitchFamily="18" charset="0"/>
              </a:rPr>
              <a:t> </a:t>
            </a:r>
            <a:r>
              <a:rPr b="1" dirty="0" lang="ru-RU" err="1">
                <a:latin typeface="Times New Roman" panose="02020603050405020304" pitchFamily="18" charset="0"/>
                <a:cs typeface="Times New Roman" panose="02020603050405020304" pitchFamily="18" charset="0"/>
              </a:rPr>
              <a:t>зымыраған</a:t>
            </a:r>
            <a:r>
              <a:rPr b="1" dirty="0" lang="ru-RU">
                <a:latin typeface="Times New Roman" panose="02020603050405020304" pitchFamily="18" charset="0"/>
                <a:cs typeface="Times New Roman" panose="02020603050405020304" pitchFamily="18" charset="0"/>
              </a:rPr>
              <a:t> </a:t>
            </a:r>
            <a:r>
              <a:rPr b="1" dirty="0" lang="ru-RU" err="1">
                <a:latin typeface="Times New Roman" panose="02020603050405020304" pitchFamily="18" charset="0"/>
                <a:cs typeface="Times New Roman" panose="02020603050405020304" pitchFamily="18" charset="0"/>
              </a:rPr>
              <a:t>көңілді</a:t>
            </a:r>
            <a:r>
              <a:rPr b="1" dirty="0" lang="ru-RU">
                <a:latin typeface="Times New Roman" panose="02020603050405020304" pitchFamily="18" charset="0"/>
                <a:cs typeface="Times New Roman" panose="02020603050405020304" pitchFamily="18" charset="0"/>
              </a:rPr>
              <a:t> </a:t>
            </a:r>
            <a:r>
              <a:rPr b="1" dirty="0" lang="ru-RU" err="1">
                <a:latin typeface="Times New Roman" panose="02020603050405020304" pitchFamily="18" charset="0"/>
                <a:cs typeface="Times New Roman" panose="02020603050405020304" pitchFamily="18" charset="0"/>
              </a:rPr>
              <a:t>добым</a:t>
            </a:r>
            <a:r>
              <a:rPr b="1" dirty="0" lang="ru-RU">
                <a:latin typeface="Times New Roman" panose="02020603050405020304" pitchFamily="18" charset="0"/>
                <a:cs typeface="Times New Roman" panose="02020603050405020304" pitchFamily="18" charset="0"/>
              </a:rPr>
              <a:t>.</a:t>
            </a:r>
            <a:endParaRPr dirty="0" lang="ru-RU">
              <a:latin typeface="Times New Roman" panose="02020603050405020304" pitchFamily="18" charset="0"/>
              <a:cs typeface="Times New Roman" panose="02020603050405020304" pitchFamily="18" charset="0"/>
            </a:endParaRPr>
          </a:p>
          <a:p>
            <a:r>
              <a:rPr dirty="0" lang="ru-RU" err="1">
                <a:latin typeface="Times New Roman" panose="02020603050405020304" pitchFamily="18" charset="0"/>
                <a:cs typeface="Times New Roman" panose="02020603050405020304" pitchFamily="18" charset="0"/>
              </a:rPr>
              <a:t>Ойнаушы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балалар</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тобы</a:t>
            </a:r>
            <a:r>
              <a:rPr dirty="0" lang="ru-RU">
                <a:latin typeface="Times New Roman" panose="02020603050405020304" pitchFamily="18" charset="0"/>
                <a:cs typeface="Times New Roman" panose="02020603050405020304" pitchFamily="18" charset="0"/>
              </a:rPr>
              <a:t> (5-6 </a:t>
            </a:r>
            <a:r>
              <a:rPr dirty="0" lang="ru-RU" err="1">
                <a:latin typeface="Times New Roman" panose="02020603050405020304" pitchFamily="18" charset="0"/>
                <a:cs typeface="Times New Roman" panose="02020603050405020304" pitchFamily="18" charset="0"/>
              </a:rPr>
              <a:t>адам</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жартылай</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дөңгелек</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құрып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тәрбиешінің</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жанында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тұрады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Допты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бейнелейтін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бір</a:t>
            </a:r>
            <a:r>
              <a:rPr dirty="0" lang="ru-RU">
                <a:latin typeface="Times New Roman" panose="02020603050405020304" pitchFamily="18" charset="0"/>
                <a:cs typeface="Times New Roman" panose="02020603050405020304" pitchFamily="18" charset="0"/>
              </a:rPr>
              <a:t> бала </a:t>
            </a:r>
            <a:r>
              <a:rPr dirty="0" lang="ru-RU" err="1">
                <a:latin typeface="Times New Roman" panose="02020603050405020304" pitchFamily="18" charset="0"/>
                <a:cs typeface="Times New Roman" panose="02020603050405020304" pitchFamily="18" charset="0"/>
              </a:rPr>
              <a:t>орнында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тұрып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секіреді</a:t>
            </a:r>
            <a:r>
              <a:rPr dirty="0" lang="ru-RU">
                <a:latin typeface="Times New Roman" panose="02020603050405020304" pitchFamily="18" charset="0"/>
                <a:cs typeface="Times New Roman" panose="02020603050405020304" pitchFamily="18" charset="0"/>
              </a:rPr>
              <a:t>, ал </a:t>
            </a:r>
            <a:r>
              <a:rPr dirty="0" lang="ru-RU" err="1">
                <a:latin typeface="Times New Roman" panose="02020603050405020304" pitchFamily="18" charset="0"/>
                <a:cs typeface="Times New Roman" panose="02020603050405020304" pitchFamily="18" charset="0"/>
              </a:rPr>
              <a:t>тәрбиеші</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алақанын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оның</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басына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қойып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мынадай</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өлең</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айтады</a:t>
            </a:r>
            <a:r>
              <a:rPr dirty="0" lang="ru-RU">
                <a:latin typeface="Times New Roman" panose="02020603050405020304" pitchFamily="18" charset="0"/>
                <a:cs typeface="Times New Roman" panose="02020603050405020304" pitchFamily="18" charset="0"/>
              </a:rPr>
              <a:t>.</a:t>
            </a:r>
          </a:p>
          <a:p>
            <a:r>
              <a:rPr dirty="0" lang="ru-RU" err="1">
                <a:latin typeface="Times New Roman" panose="02020603050405020304" pitchFamily="18" charset="0"/>
                <a:cs typeface="Times New Roman" panose="02020603050405020304" pitchFamily="18" charset="0"/>
              </a:rPr>
              <a:t>Көңілді</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добым</a:t>
            </a:r>
            <a:r>
              <a:rPr dirty="0" lang="ru-RU">
                <a:latin typeface="Times New Roman" panose="02020603050405020304" pitchFamily="18" charset="0"/>
                <a:cs typeface="Times New Roman" panose="02020603050405020304" pitchFamily="18" charset="0"/>
              </a:rPr>
              <a:t>, о , </a:t>
            </a:r>
            <a:r>
              <a:rPr dirty="0" lang="ru-RU" err="1">
                <a:latin typeface="Times New Roman" panose="02020603050405020304" pitchFamily="18" charset="0"/>
                <a:cs typeface="Times New Roman" panose="02020603050405020304" pitchFamily="18" charset="0"/>
              </a:rPr>
              <a:t>менің</a:t>
            </a:r>
            <a:r>
              <a:rPr dirty="0" lang="ru-RU">
                <a:latin typeface="Times New Roman" panose="02020603050405020304" pitchFamily="18" charset="0"/>
                <a:cs typeface="Times New Roman" panose="02020603050405020304" pitchFamily="18" charset="0"/>
              </a:rPr>
              <a:t>,</a:t>
            </a:r>
          </a:p>
          <a:p>
            <a:r>
              <a:rPr dirty="0" lang="ru-RU" err="1">
                <a:latin typeface="Times New Roman" panose="02020603050405020304" pitchFamily="18" charset="0"/>
                <a:cs typeface="Times New Roman" panose="02020603050405020304" pitchFamily="18" charset="0"/>
              </a:rPr>
              <a:t>Домалап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қайда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жөнелдің</a:t>
            </a:r>
            <a:r>
              <a:rPr dirty="0" lang="ru-RU">
                <a:latin typeface="Times New Roman" panose="02020603050405020304" pitchFamily="18" charset="0"/>
                <a:cs typeface="Times New Roman" panose="02020603050405020304" pitchFamily="18" charset="0"/>
              </a:rPr>
              <a:t>?</a:t>
            </a:r>
          </a:p>
          <a:p>
            <a:r>
              <a:rPr dirty="0" lang="ru-RU" err="1">
                <a:latin typeface="Times New Roman" panose="02020603050405020304" pitchFamily="18" charset="0"/>
                <a:cs typeface="Times New Roman" panose="02020603050405020304" pitchFamily="18" charset="0"/>
              </a:rPr>
              <a:t>Қызыл</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сары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көгілдір</a:t>
            </a:r>
            <a:r>
              <a:rPr dirty="0" lang="ru-RU">
                <a:latin typeface="Times New Roman" panose="02020603050405020304" pitchFamily="18" charset="0"/>
                <a:cs typeface="Times New Roman" panose="02020603050405020304" pitchFamily="18" charset="0"/>
              </a:rPr>
              <a:t>,</a:t>
            </a:r>
          </a:p>
          <a:p>
            <a:r>
              <a:rPr dirty="0" lang="ru-RU" err="1">
                <a:latin typeface="Times New Roman" panose="02020603050405020304" pitchFamily="18" charset="0"/>
                <a:cs typeface="Times New Roman" panose="02020603050405020304" pitchFamily="18" charset="0"/>
              </a:rPr>
              <a:t>Жел</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аяқсың</a:t>
            </a:r>
            <a:r>
              <a:rPr dirty="0" lang="ru-RU">
                <a:latin typeface="Times New Roman" panose="02020603050405020304" pitchFamily="18" charset="0"/>
                <a:cs typeface="Times New Roman" panose="02020603050405020304" pitchFamily="18" charset="0"/>
              </a:rPr>
              <a:t>-ау </a:t>
            </a:r>
            <a:r>
              <a:rPr dirty="0" lang="ru-RU" err="1">
                <a:latin typeface="Times New Roman" panose="02020603050405020304" pitchFamily="18" charset="0"/>
                <a:cs typeface="Times New Roman" panose="02020603050405020304" pitchFamily="18" charset="0"/>
              </a:rPr>
              <a:t>өзің</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бір</a:t>
            </a:r>
            <a:r>
              <a:rPr dirty="0" lang="ru-RU">
                <a:latin typeface="Times New Roman" panose="02020603050405020304" pitchFamily="18" charset="0"/>
                <a:cs typeface="Times New Roman" panose="02020603050405020304" pitchFamily="18" charset="0"/>
              </a:rPr>
              <a:t>!</a:t>
            </a:r>
          </a:p>
          <a:p>
            <a:r>
              <a:rPr dirty="0" lang="ru-RU" err="1">
                <a:latin typeface="Times New Roman" panose="02020603050405020304" pitchFamily="18" charset="0"/>
                <a:cs typeface="Times New Roman" panose="02020603050405020304" pitchFamily="18" charset="0"/>
              </a:rPr>
              <a:t>Бұдан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кейін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доп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қашып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кетеді</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тәрбиеші</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балалармен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бірге</a:t>
            </a:r>
            <a:r>
              <a:rPr dirty="0" lang="ru-RU">
                <a:latin typeface="Times New Roman" panose="02020603050405020304" pitchFamily="18" charset="0"/>
                <a:cs typeface="Times New Roman" panose="02020603050405020304" pitchFamily="18" charset="0"/>
              </a:rPr>
              <a:t> оны </a:t>
            </a:r>
            <a:r>
              <a:rPr dirty="0" lang="ru-RU" err="1">
                <a:latin typeface="Times New Roman" panose="02020603050405020304" pitchFamily="18" charset="0"/>
                <a:cs typeface="Times New Roman" panose="02020603050405020304" pitchFamily="18" charset="0"/>
              </a:rPr>
              <a:t>ұстайды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Ойын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жаңа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доппен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қайта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басталады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Балалар</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ойынды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әбден</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үйреніп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игергенде</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бәріне</a:t>
            </a:r>
            <a:r>
              <a:rPr dirty="0" lang="ru-RU">
                <a:latin typeface="Times New Roman" panose="02020603050405020304" pitchFamily="18" charset="0"/>
                <a:cs typeface="Times New Roman" panose="02020603050405020304" pitchFamily="18" charset="0"/>
              </a:rPr>
              <a:t> де </a:t>
            </a:r>
            <a:r>
              <a:rPr dirty="0" lang="ru-RU" err="1">
                <a:latin typeface="Times New Roman" panose="02020603050405020304" pitchFamily="18" charset="0"/>
                <a:cs typeface="Times New Roman" panose="02020603050405020304" pitchFamily="18" charset="0"/>
              </a:rPr>
              <a:t>доп</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сияқты</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секіруді</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ұсынуға</a:t>
            </a:r>
            <a:r>
              <a:rPr dirty="0" lang="ru-RU">
                <a:latin typeface="Times New Roman" panose="02020603050405020304" pitchFamily="18" charset="0"/>
                <a:cs typeface="Times New Roman" panose="02020603050405020304" pitchFamily="18" charset="0"/>
              </a:rPr>
              <a:t> </a:t>
            </a:r>
            <a:r>
              <a:rPr dirty="0" lang="ru-RU" err="1">
                <a:latin typeface="Times New Roman" panose="02020603050405020304" pitchFamily="18" charset="0"/>
                <a:cs typeface="Times New Roman" panose="02020603050405020304" pitchFamily="18" charset="0"/>
              </a:rPr>
              <a:t>болады</a:t>
            </a:r>
            <a:endParaRPr dirty="0" lang="ru-RU">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4" name="TextBox 3"/>
          <p:cNvSpPr txBox="1"/>
          <p:nvPr/>
        </p:nvSpPr>
        <p:spPr>
          <a:xfrm>
            <a:off x="5013176" y="272483"/>
            <a:ext cx="1656184" cy="1170940"/>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19</a:t>
            </a:r>
          </a:p>
        </p:txBody>
      </p:sp>
      <p:sp>
        <p:nvSpPr>
          <p:cNvPr id="1048585"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586" name="Рамка 7"/>
          <p:cNvSpPr/>
          <p:nvPr/>
        </p:nvSpPr>
        <p:spPr>
          <a:xfrm>
            <a:off x="-35902" y="5109018"/>
            <a:ext cx="6858000" cy="4811485"/>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587" name="Прямоугольник 4"/>
          <p:cNvSpPr/>
          <p:nvPr/>
        </p:nvSpPr>
        <p:spPr>
          <a:xfrm>
            <a:off x="5554614" y="5368055"/>
            <a:ext cx="1427479" cy="1170940"/>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20</a:t>
            </a:r>
            <a:endParaRPr b="1" dirty="0" sz="7200" i="1" lang="ru-RU">
              <a:solidFill>
                <a:srgbClr val="FF0000"/>
              </a:solidFill>
              <a:latin typeface="Times New Roman" pitchFamily="18" charset="0"/>
              <a:cs typeface="Times New Roman" pitchFamily="18" charset="0"/>
            </a:endParaRPr>
          </a:p>
        </p:txBody>
      </p:sp>
      <p:sp>
        <p:nvSpPr>
          <p:cNvPr id="1048588" name="Прямоугольник 5"/>
          <p:cNvSpPr/>
          <p:nvPr/>
        </p:nvSpPr>
        <p:spPr>
          <a:xfrm>
            <a:off x="260648" y="272482"/>
            <a:ext cx="5107598" cy="3825240"/>
          </a:xfrm>
          <a:prstGeom prst="rect"/>
        </p:spPr>
        <p:txBody>
          <a:bodyPr wrap="square">
            <a:spAutoFit/>
          </a:bodyPr>
          <a:p>
            <a:r>
              <a:rPr b="1" dirty="0" lang="en-US" err="1">
                <a:latin typeface="Times New Roman" pitchFamily="18" charset="0"/>
                <a:cs typeface="Times New Roman" pitchFamily="18" charset="0"/>
              </a:rPr>
              <a:t>Жел</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көбік</a:t>
            </a:r>
            <a:r>
              <a:rPr b="1" dirty="0" lang="en-US">
                <a:latin typeface="Times New Roman" pitchFamily="18" charset="0"/>
                <a:cs typeface="Times New Roman" pitchFamily="18" charset="0"/>
              </a:rPr>
              <a:t>. </a:t>
            </a:r>
            <a:endParaRPr b="1" dirty="0" lang="ru-RU">
              <a:latin typeface="Times New Roman" pitchFamily="18" charset="0"/>
              <a:cs typeface="Times New Roman" pitchFamily="18" charset="0"/>
            </a:endParaRPr>
          </a:p>
          <a:p>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Балалар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бір-бірінің</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қолынан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ұстап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жақын-жақын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дөңгелене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тұрады</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Тәрбиешіге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қосылып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олар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мына</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өлеңді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айтады</a:t>
            </a:r>
            <a:r>
              <a:rPr b="1" dirty="0" lang="en-US">
                <a:latin typeface="Times New Roman" pitchFamily="18" charset="0"/>
                <a:cs typeface="Times New Roman" pitchFamily="18" charset="0"/>
              </a:rPr>
              <a:t>. </a:t>
            </a:r>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Көпіре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гөр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көбік-шар</a:t>
            </a:r>
            <a:r>
              <a:rPr b="1" dirty="0" lang="en-US">
                <a:latin typeface="Times New Roman" pitchFamily="18" charset="0"/>
                <a:cs typeface="Times New Roman" pitchFamily="18" charset="0"/>
              </a:rPr>
              <a:t>, </a:t>
            </a:r>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Көпіре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гөр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кеңіп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шар</a:t>
            </a:r>
            <a:r>
              <a:rPr b="1" dirty="0" lang="en-US">
                <a:latin typeface="Times New Roman" pitchFamily="18" charset="0"/>
                <a:cs typeface="Times New Roman" pitchFamily="18" charset="0"/>
              </a:rPr>
              <a:t>. </a:t>
            </a:r>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Осы</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күйі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қал</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тұрып</a:t>
            </a:r>
            <a:r>
              <a:rPr b="1" dirty="0" lang="en-US">
                <a:latin typeface="Times New Roman" pitchFamily="18" charset="0"/>
                <a:cs typeface="Times New Roman" pitchFamily="18" charset="0"/>
              </a:rPr>
              <a:t>, </a:t>
            </a:r>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Кете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көрме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жарылып</a:t>
            </a:r>
            <a:r>
              <a:rPr b="1" dirty="0" lang="en-US">
                <a:latin typeface="Times New Roman" pitchFamily="18" charset="0"/>
                <a:cs typeface="Times New Roman" pitchFamily="18" charset="0"/>
              </a:rPr>
              <a:t>. </a:t>
            </a:r>
            <a:br>
              <a:rPr b="1" dirty="0" lang="en-US">
                <a:latin typeface="Times New Roman" pitchFamily="18" charset="0"/>
                <a:cs typeface="Times New Roman" pitchFamily="18" charset="0"/>
              </a:rPr>
            </a:br>
            <a:r>
              <a:rPr b="1" dirty="0" lang="en-US" err="1">
                <a:latin typeface="Times New Roman" pitchFamily="18" charset="0"/>
                <a:cs typeface="Times New Roman" pitchFamily="18" charset="0"/>
              </a:rPr>
              <a:t>Өлеңді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айтып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бара</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жатып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балалар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дөңгелек</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шеңберді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кеңейте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түседі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Тәрбиеші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Жел</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көбік</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жарылды</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деген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кезде</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барлық</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балалар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қолдарын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төмен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түсіріп</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бір</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дауыспен</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Тарс</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етті</a:t>
            </a:r>
            <a:r>
              <a:rPr b="1" dirty="0" lang="en-US">
                <a:latin typeface="Times New Roman" pitchFamily="18" charset="0"/>
                <a:cs typeface="Times New Roman" pitchFamily="18" charset="0"/>
              </a:rPr>
              <a:t>», - </a:t>
            </a:r>
            <a:r>
              <a:rPr b="1" dirty="0" lang="en-US" err="1">
                <a:latin typeface="Times New Roman" pitchFamily="18" charset="0"/>
                <a:cs typeface="Times New Roman" pitchFamily="18" charset="0"/>
              </a:rPr>
              <a:t>дейді</a:t>
            </a:r>
            <a:r>
              <a:rPr b="1" dirty="0" lang="en-US">
                <a:latin typeface="Times New Roman" pitchFamily="18" charset="0"/>
                <a:cs typeface="Times New Roman" pitchFamily="18" charset="0"/>
              </a:rPr>
              <a:t> </a:t>
            </a:r>
            <a:r>
              <a:rPr b="1" dirty="0" lang="en-US" err="1">
                <a:latin typeface="Times New Roman" pitchFamily="18" charset="0"/>
                <a:cs typeface="Times New Roman" pitchFamily="18" charset="0"/>
              </a:rPr>
              <a:t>де</a:t>
            </a:r>
            <a:endParaRPr dirty="0" lang="ru-RU"/>
          </a:p>
        </p:txBody>
      </p:sp>
      <p:sp>
        <p:nvSpPr>
          <p:cNvPr id="1048589" name="Прямоугольник 8"/>
          <p:cNvSpPr/>
          <p:nvPr/>
        </p:nvSpPr>
        <p:spPr>
          <a:xfrm>
            <a:off x="520384" y="5364171"/>
            <a:ext cx="5212872" cy="3558541"/>
          </a:xfrm>
          <a:prstGeom prst="rect"/>
        </p:spPr>
        <p:txBody>
          <a:bodyPr wrap="square">
            <a:spAutoFit/>
          </a:bodyPr>
          <a:p>
            <a:pPr algn="ctr"/>
            <a:r>
              <a:rPr b="1" dirty="0" lang="kk-KZ">
                <a:latin typeface="Times New Roman" pitchFamily="18" charset="0"/>
                <a:cs typeface="Times New Roman" pitchFamily="18" charset="0"/>
              </a:rPr>
              <a:t>Ұйқыдағы аю.</a:t>
            </a:r>
            <a:endParaRPr dirty="0" lang="ru-RU">
              <a:latin typeface="Times New Roman" pitchFamily="18" charset="0"/>
              <a:cs typeface="Times New Roman" pitchFamily="18" charset="0"/>
            </a:endParaRPr>
          </a:p>
          <a:p>
            <a:pPr algn="ctr"/>
            <a:r>
              <a:rPr b="1" dirty="0" lang="kk-KZ">
                <a:latin typeface="Times New Roman" pitchFamily="18" charset="0"/>
                <a:cs typeface="Times New Roman" pitchFamily="18" charset="0"/>
              </a:rPr>
              <a:t> </a:t>
            </a:r>
            <a:endParaRPr dirty="0" lang="ru-RU">
              <a:latin typeface="Times New Roman" pitchFamily="18" charset="0"/>
              <a:cs typeface="Times New Roman" pitchFamily="18" charset="0"/>
            </a:endParaRPr>
          </a:p>
          <a:p>
            <a:pPr algn="ctr"/>
            <a:r>
              <a:rPr b="1" dirty="0" lang="kk-KZ">
                <a:latin typeface="Times New Roman" pitchFamily="18" charset="0"/>
                <a:cs typeface="Times New Roman" pitchFamily="18" charset="0"/>
              </a:rPr>
              <a:t>Бұл ойынға топ  балалары 2-ге бөлініп қатысады.</a:t>
            </a:r>
            <a:endParaRPr b="1" dirty="0" lang="ru-RU">
              <a:latin typeface="Times New Roman" pitchFamily="18" charset="0"/>
              <a:cs typeface="Times New Roman" pitchFamily="18" charset="0"/>
            </a:endParaRPr>
          </a:p>
          <a:p>
            <a:pPr algn="ctr"/>
            <a:r>
              <a:rPr b="1" dirty="0" lang="kk-KZ">
                <a:latin typeface="Times New Roman" pitchFamily="18" charset="0"/>
                <a:cs typeface="Times New Roman" pitchFamily="18" charset="0"/>
              </a:rPr>
              <a:t>Ойын шарты: Топ ішіндегі бір баланы аю бетпердесін кигізі\п лорындыққа отырғызып қояды.Балалар орманда  серуендеп келе жатып,ұйқыдағы аю көреді.Аю болса балалардың шуылынан (дыбысынан) оянып кетіп,балаларды қуа жөнеледі.Ұстап алған баланы өз мекеніне отырғыузып қояды.ойын қайта жалғаса берекді.</a:t>
            </a:r>
            <a:endParaRPr b="1" dirty="0" lang="ru-RU">
              <a:latin typeface="Times New Roman" pitchFamily="18" charset="0"/>
              <a:cs typeface="Times New Roman" pitchFamily="18" charset="0"/>
            </a:endParaRPr>
          </a:p>
          <a:p>
            <a:pPr algn="ctr"/>
            <a:r>
              <a:rPr b="1" dirty="0" lang="kk-KZ">
                <a:latin typeface="Times New Roman" pitchFamily="18" charset="0"/>
                <a:cs typeface="Times New Roman" pitchFamily="18" charset="0"/>
              </a:rPr>
              <a:t>Қажет құраладар:Аюдың бетпердесі.</a:t>
            </a: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15" name="Прямоугольник 2"/>
          <p:cNvSpPr/>
          <p:nvPr/>
        </p:nvSpPr>
        <p:spPr>
          <a:xfrm>
            <a:off x="780525" y="1004083"/>
            <a:ext cx="6048672" cy="2862322"/>
          </a:xfrm>
          <a:prstGeom prst="rect"/>
          <a:noFill/>
        </p:spPr>
        <p:txBody>
          <a:bodyPr bIns="45720" lIns="91440" rIns="91440" tIns="45720" wrap="square">
            <a:spAutoFit/>
          </a:bodyPr>
          <a:p>
            <a:r>
              <a:rPr b="1" dirty="0" sz="2000" i="1" lang="kk-KZ">
                <a:latin typeface="Times New Roman" pitchFamily="18" charset="0"/>
                <a:cs typeface="Times New Roman" pitchFamily="18" charset="0"/>
              </a:rPr>
              <a:t>Өз үйіңді тап</a:t>
            </a:r>
            <a:endParaRPr dirty="0" sz="2000" lang="ru-RU">
              <a:latin typeface="Times New Roman" pitchFamily="18" charset="0"/>
              <a:cs typeface="Times New Roman" pitchFamily="18" charset="0"/>
            </a:endParaRPr>
          </a:p>
          <a:p>
            <a:r>
              <a:rPr b="1" dirty="0" sz="2000" lang="kk-KZ">
                <a:latin typeface="Times New Roman" pitchFamily="18" charset="0"/>
                <a:cs typeface="Times New Roman" pitchFamily="18" charset="0"/>
              </a:rPr>
              <a:t>Мақсаты:</a:t>
            </a:r>
            <a:r>
              <a:rPr dirty="0" sz="2000" lang="kk-KZ">
                <a:latin typeface="Times New Roman" pitchFamily="18" charset="0"/>
                <a:cs typeface="Times New Roman" pitchFamily="18" charset="0"/>
              </a:rPr>
              <a:t> түстерді ажыратуға жаттықтыру; қабылдауын дамыту; ойынның ережесін сақтауға үйрету. </a:t>
            </a:r>
          </a:p>
          <a:p>
            <a:r>
              <a:rPr b="1" dirty="0" sz="2000" lang="kk-KZ">
                <a:latin typeface="Times New Roman" pitchFamily="18" charset="0"/>
                <a:cs typeface="Times New Roman" pitchFamily="18" charset="0"/>
              </a:rPr>
              <a:t>Қажетті құралдар: </a:t>
            </a:r>
            <a:r>
              <a:rPr dirty="0" sz="2000" lang="kk-KZ">
                <a:latin typeface="Times New Roman" pitchFamily="18" charset="0"/>
                <a:cs typeface="Times New Roman" pitchFamily="18" charset="0"/>
              </a:rPr>
              <a:t>түрлі-түсті дөңгелектер</a:t>
            </a:r>
            <a:r>
              <a:rPr dirty="0" sz="2000" lang="ru-RU">
                <a:latin typeface="Times New Roman" pitchFamily="18" charset="0"/>
                <a:cs typeface="Times New Roman" pitchFamily="18" charset="0"/>
              </a:rPr>
              <a:t>         </a:t>
            </a:r>
            <a:r>
              <a:rPr b="1" dirty="0" sz="2000" lang="kk-KZ">
                <a:latin typeface="Times New Roman" pitchFamily="18" charset="0"/>
                <a:cs typeface="Times New Roman" pitchFamily="18" charset="0"/>
              </a:rPr>
              <a:t>Ойын барысы: </a:t>
            </a:r>
            <a:r>
              <a:rPr dirty="0" sz="2000" lang="kk-KZ">
                <a:latin typeface="Times New Roman" pitchFamily="18" charset="0"/>
                <a:cs typeface="Times New Roman" pitchFamily="18" charset="0"/>
              </a:rPr>
              <a:t>Балаларға түрлі-түсті дөңгелектер таратып, түстерін атау. Белгі бойынша балалар дөңгелектерінің түсі бойынша үлкен шеңберлер жасап өз үйлерін жылдам тауып, тұра қалу.</a:t>
            </a:r>
            <a:endParaRPr dirty="0" sz="2000" lang="ru-RU"/>
          </a:p>
        </p:txBody>
      </p:sp>
      <p:sp>
        <p:nvSpPr>
          <p:cNvPr id="1048616" name="TextBox 3"/>
          <p:cNvSpPr txBox="1"/>
          <p:nvPr/>
        </p:nvSpPr>
        <p:spPr>
          <a:xfrm>
            <a:off x="5697252" y="237102"/>
            <a:ext cx="972108" cy="1200329"/>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a:t>
            </a:r>
          </a:p>
        </p:txBody>
      </p:sp>
      <p:sp>
        <p:nvSpPr>
          <p:cNvPr id="1048617" name="Прямоугольник 8"/>
          <p:cNvSpPr/>
          <p:nvPr/>
        </p:nvSpPr>
        <p:spPr>
          <a:xfrm>
            <a:off x="393508" y="5896062"/>
            <a:ext cx="5789798" cy="3046988"/>
          </a:xfrm>
          <a:prstGeom prst="rect"/>
        </p:spPr>
        <p:txBody>
          <a:bodyPr wrap="square">
            <a:spAutoFit/>
          </a:bodyPr>
          <a:p>
            <a:pPr algn="ctr"/>
            <a:r>
              <a:rPr b="1" dirty="0" sz="1600" lang="kk-KZ">
                <a:latin typeface="Times New Roman" pitchFamily="18" charset="0"/>
                <a:cs typeface="Times New Roman" pitchFamily="18" charset="0"/>
              </a:rPr>
              <a:t>Тышқан мен мысық</a:t>
            </a:r>
            <a:endParaRPr dirty="0" sz="1600" lang="ru-RU">
              <a:latin typeface="Times New Roman" pitchFamily="18" charset="0"/>
              <a:cs typeface="Times New Roman" pitchFamily="18" charset="0"/>
            </a:endParaRPr>
          </a:p>
          <a:p>
            <a:pPr algn="ctr"/>
            <a:r>
              <a:rPr b="1" dirty="0" sz="1600" lang="kk-KZ">
                <a:latin typeface="Times New Roman" pitchFamily="18" charset="0"/>
                <a:cs typeface="Times New Roman" pitchFamily="18" charset="0"/>
              </a:rPr>
              <a:t>Ойын мақсаты:</a:t>
            </a:r>
            <a:r>
              <a:rPr dirty="0" sz="1600" lang="kk-KZ">
                <a:latin typeface="Times New Roman" pitchFamily="18" charset="0"/>
                <a:cs typeface="Times New Roman" pitchFamily="18" charset="0"/>
              </a:rPr>
              <a:t>балаларды шапшаң әрі шыдамды,ұйымшылдықққа үйрету.</a:t>
            </a:r>
            <a:endParaRPr dirty="0" sz="1600" lang="ru-RU">
              <a:latin typeface="Times New Roman" pitchFamily="18" charset="0"/>
              <a:cs typeface="Times New Roman" pitchFamily="18" charset="0"/>
            </a:endParaRPr>
          </a:p>
          <a:p>
            <a:pPr algn="ctr"/>
            <a:r>
              <a:rPr b="1" dirty="0" sz="1600" lang="kk-KZ">
                <a:latin typeface="Times New Roman" pitchFamily="18" charset="0"/>
                <a:cs typeface="Times New Roman" pitchFamily="18" charset="0"/>
              </a:rPr>
              <a:t>Ойын шарты:</a:t>
            </a:r>
            <a:r>
              <a:rPr dirty="0" sz="1600" lang="kk-KZ">
                <a:latin typeface="Times New Roman" pitchFamily="18" charset="0"/>
                <a:cs typeface="Times New Roman" pitchFamily="18" charset="0"/>
              </a:rPr>
              <a:t> Бұл ойынға топ балары бәрі тегіс қатыса  алады. Балаларды дөңгелене тұрғызып,ортаға тәрбиеші көмегімен тышқанмен мысық сайланады.Мысық тышқанды қуып ұстап алуы керек. Дөңгелене тұрған балалар тышқанды яғни мысықтан құтқару үшін,қақпадан тышқанды шығарып діберіп мысықты шығармауға тырысады.Мысық тышқанды ұстау үшін шапшаңдық керек. Мысық тышқанды ұстап алса,ойынға келесі жаңа балалар қатыса отырып алмаса береді.</a:t>
            </a:r>
            <a:endParaRPr dirty="0" sz="1600" lang="ru-RU">
              <a:latin typeface="Times New Roman" pitchFamily="18" charset="0"/>
              <a:cs typeface="Times New Roman" pitchFamily="18" charset="0"/>
            </a:endParaRPr>
          </a:p>
          <a:p>
            <a:pPr algn="ctr"/>
            <a:r>
              <a:rPr b="1" dirty="0" sz="1600" lang="kk-KZ">
                <a:latin typeface="Times New Roman" pitchFamily="18" charset="0"/>
                <a:cs typeface="Times New Roman" pitchFamily="18" charset="0"/>
              </a:rPr>
              <a:t>Қажетті құралдар</a:t>
            </a:r>
            <a:r>
              <a:rPr dirty="0" sz="1600" lang="kk-KZ">
                <a:latin typeface="Times New Roman" pitchFamily="18" charset="0"/>
                <a:cs typeface="Times New Roman" pitchFamily="18" charset="0"/>
              </a:rPr>
              <a:t>: мысық пен тышқан бет перделе</a:t>
            </a:r>
            <a:r>
              <a:rPr dirty="0" sz="1600" lang="kk-KZ">
                <a:solidFill>
                  <a:srgbClr val="7030A0"/>
                </a:solidFill>
                <a:latin typeface="Times New Roman" pitchFamily="18" charset="0"/>
                <a:cs typeface="Times New Roman" pitchFamily="18" charset="0"/>
              </a:rPr>
              <a:t>рі.</a:t>
            </a:r>
            <a:endParaRPr dirty="0" sz="1600" lang="ru-RU"/>
          </a:p>
        </p:txBody>
      </p:sp>
      <p:sp>
        <p:nvSpPr>
          <p:cNvPr id="1048618" name="Рамка 10"/>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19" name="Рамка 14"/>
          <p:cNvSpPr/>
          <p:nvPr/>
        </p:nvSpPr>
        <p:spPr>
          <a:xfrm>
            <a:off x="0" y="5109018"/>
            <a:ext cx="6858000" cy="479698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20" name="Прямоугольник 11"/>
          <p:cNvSpPr/>
          <p:nvPr/>
        </p:nvSpPr>
        <p:spPr>
          <a:xfrm>
            <a:off x="6023028" y="5296330"/>
            <a:ext cx="646331"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2</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21" name="TextBox 3"/>
          <p:cNvSpPr txBox="1"/>
          <p:nvPr/>
        </p:nvSpPr>
        <p:spPr>
          <a:xfrm>
            <a:off x="5697252" y="272483"/>
            <a:ext cx="972108" cy="1200329"/>
          </a:xfrm>
          <a:prstGeom prst="rect"/>
          <a:noFill/>
        </p:spPr>
        <p:txBody>
          <a:bodyPr rtlCol="0" wrap="square">
            <a:spAutoFit/>
          </a:bodyPr>
          <a:p>
            <a:pPr algn="ctr"/>
            <a:r>
              <a:rPr b="1" dirty="0" sz="7200" i="1" lang="kk-KZ">
                <a:solidFill>
                  <a:srgbClr val="FF0000"/>
                </a:solidFill>
                <a:latin typeface="Times New Roman" pitchFamily="18" charset="0"/>
                <a:cs typeface="Times New Roman" pitchFamily="18" charset="0"/>
              </a:rPr>
              <a:t>3</a:t>
            </a:r>
            <a:endParaRPr b="1" dirty="0" sz="7200" i="1" lang="ru-RU">
              <a:solidFill>
                <a:srgbClr val="FF0000"/>
              </a:solidFill>
              <a:latin typeface="Times New Roman" pitchFamily="18" charset="0"/>
              <a:cs typeface="Times New Roman" pitchFamily="18" charset="0"/>
            </a:endParaRPr>
          </a:p>
        </p:txBody>
      </p:sp>
      <p:sp>
        <p:nvSpPr>
          <p:cNvPr id="1048622" name="Прямоугольник 1"/>
          <p:cNvSpPr/>
          <p:nvPr/>
        </p:nvSpPr>
        <p:spPr>
          <a:xfrm>
            <a:off x="548680" y="333526"/>
            <a:ext cx="5832648" cy="4278094"/>
          </a:xfrm>
          <a:prstGeom prst="rect"/>
        </p:spPr>
        <p:txBody>
          <a:bodyPr wrap="square">
            <a:spAutoFit/>
          </a:bodyPr>
          <a:p>
            <a:endParaRPr dirty="0" lang="ru-RU"/>
          </a:p>
          <a:p>
            <a:r>
              <a:rPr b="1" dirty="0" lang="kk-KZ">
                <a:latin typeface="Times New Roman" pitchFamily="18" charset="0"/>
                <a:cs typeface="Times New Roman" pitchFamily="18" charset="0"/>
              </a:rPr>
              <a:t>Түлкі мен балапандар</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 </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Ойын мақсаты: </a:t>
            </a:r>
            <a:r>
              <a:rPr dirty="0" lang="kk-KZ">
                <a:latin typeface="Times New Roman" pitchFamily="18" charset="0"/>
                <a:cs typeface="Times New Roman" pitchFamily="18" charset="0"/>
              </a:rPr>
              <a:t>Шапшаңдық пен мұқияттылыққа тәрбиелеу</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Ойын шарты:</a:t>
            </a:r>
            <a:r>
              <a:rPr dirty="0" lang="kk-KZ">
                <a:latin typeface="Times New Roman" pitchFamily="18" charset="0"/>
                <a:cs typeface="Times New Roman" pitchFamily="18" charset="0"/>
              </a:rPr>
              <a:t> Бұл ойынға балалар 7-8 ден бөлініп ойнайды. Топ ішінде бір баланы «түлкі» етіп сайлап,қалған балаларды балапандар деп  әрқайсысына бетпердке кигізіп ойын ойналады. Ойында балапандар түлкі кейіпкеріне ұсталып қалмауы үшін,тәрбиеші көмегімен белгі бойынша ойынды бастап аяқтауы тиіс. Балалар шапшаң кең бөлмені айнала қашуы тиіс.</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Қажетті құралдар</a:t>
            </a:r>
            <a:r>
              <a:rPr dirty="0" lang="kk-KZ">
                <a:latin typeface="Times New Roman" pitchFamily="18" charset="0"/>
                <a:cs typeface="Times New Roman" pitchFamily="18" charset="0"/>
              </a:rPr>
              <a:t>: түлкің мен балапандар беп перделері.</a:t>
            </a:r>
            <a:endParaRPr dirty="0" lang="ru-RU">
              <a:latin typeface="Times New Roman" pitchFamily="18" charset="0"/>
              <a:cs typeface="Times New Roman" pitchFamily="18" charset="0"/>
            </a:endParaRPr>
          </a:p>
          <a:p>
            <a:r>
              <a:rPr dirty="0" sz="2000" lang="kk-KZ"/>
              <a:t> </a:t>
            </a:r>
            <a:endParaRPr dirty="0" sz="2000" lang="ru-RU"/>
          </a:p>
        </p:txBody>
      </p:sp>
      <p:sp>
        <p:nvSpPr>
          <p:cNvPr id="1048623" name="Прямоугольник 4"/>
          <p:cNvSpPr/>
          <p:nvPr/>
        </p:nvSpPr>
        <p:spPr>
          <a:xfrm>
            <a:off x="713386" y="5799236"/>
            <a:ext cx="5667942" cy="3139321"/>
          </a:xfrm>
          <a:prstGeom prst="rect"/>
        </p:spPr>
        <p:txBody>
          <a:bodyPr wrap="square">
            <a:spAutoFit/>
          </a:bodyPr>
          <a:p>
            <a:r>
              <a:rPr b="1" dirty="0" lang="ru-RU" err="1">
                <a:latin typeface="Times New Roman" pitchFamily="18" charset="0"/>
                <a:cs typeface="Times New Roman" pitchFamily="18" charset="0"/>
              </a:rPr>
              <a:t>Ұйқыдағы</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аю</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 </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Бұл ойынға топ  балалары 2-ге бөлініп қатысады.</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Ойын шарты:</a:t>
            </a:r>
            <a:r>
              <a:rPr dirty="0" lang="kk-KZ">
                <a:latin typeface="Times New Roman" pitchFamily="18" charset="0"/>
                <a:cs typeface="Times New Roman" pitchFamily="18" charset="0"/>
              </a:rPr>
              <a:t> Топ ішіндегі бір баланы аю бетпердесін кигізі\п лорындыққа отырғызып қояды. Балалар орманда  серуендеп келе жатып,ұйқыдағы аю көреді. Аю болса балалардың шуылынан (дыбысынан) оянып кетіп,балаларды қуа жөнеледі. Ұстап алған баланы өз мекеніне отырғыузып қояды.ойын қайта жалғаса берекді.</a:t>
            </a:r>
            <a:endParaRPr dirty="0" lang="ru-RU">
              <a:latin typeface="Times New Roman" pitchFamily="18" charset="0"/>
              <a:cs typeface="Times New Roman" pitchFamily="18" charset="0"/>
            </a:endParaRPr>
          </a:p>
          <a:p>
            <a:r>
              <a:rPr b="1" dirty="0" lang="kk-KZ">
                <a:latin typeface="Times New Roman" pitchFamily="18" charset="0"/>
                <a:cs typeface="Times New Roman" pitchFamily="18" charset="0"/>
              </a:rPr>
              <a:t>Қажетті құралдар</a:t>
            </a:r>
            <a:r>
              <a:rPr dirty="0" lang="kk-KZ">
                <a:latin typeface="Times New Roman" pitchFamily="18" charset="0"/>
                <a:cs typeface="Times New Roman" pitchFamily="18" charset="0"/>
              </a:rPr>
              <a:t>: Аю бетпердесі.</a:t>
            </a:r>
            <a:endParaRPr dirty="0" lang="ru-RU">
              <a:latin typeface="Times New Roman" pitchFamily="18" charset="0"/>
              <a:cs typeface="Times New Roman" pitchFamily="18" charset="0"/>
            </a:endParaRPr>
          </a:p>
        </p:txBody>
      </p:sp>
      <p:sp>
        <p:nvSpPr>
          <p:cNvPr id="1048624" name="Рамка 10"/>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25" name="Рамка 11"/>
          <p:cNvSpPr/>
          <p:nvPr/>
        </p:nvSpPr>
        <p:spPr>
          <a:xfrm>
            <a:off x="0" y="5109017"/>
            <a:ext cx="6858000" cy="479698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26" name="Прямоугольник 6"/>
          <p:cNvSpPr/>
          <p:nvPr/>
        </p:nvSpPr>
        <p:spPr>
          <a:xfrm>
            <a:off x="5849017" y="5187032"/>
            <a:ext cx="646331"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4</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27" name="TextBox 3"/>
          <p:cNvSpPr txBox="1"/>
          <p:nvPr/>
        </p:nvSpPr>
        <p:spPr>
          <a:xfrm>
            <a:off x="5697252" y="272483"/>
            <a:ext cx="972108" cy="1200329"/>
          </a:xfrm>
          <a:prstGeom prst="rect"/>
          <a:noFill/>
        </p:spPr>
        <p:txBody>
          <a:bodyPr rtlCol="0" wrap="square">
            <a:spAutoFit/>
          </a:bodyPr>
          <a:p>
            <a:pPr algn="ctr"/>
            <a:r>
              <a:rPr b="1" dirty="0" sz="7200" i="1" lang="kk-KZ">
                <a:solidFill>
                  <a:srgbClr val="FF0000"/>
                </a:solidFill>
                <a:latin typeface="Times New Roman" pitchFamily="18" charset="0"/>
                <a:cs typeface="Times New Roman" pitchFamily="18" charset="0"/>
              </a:rPr>
              <a:t>5</a:t>
            </a:r>
            <a:endParaRPr b="1" dirty="0" sz="7200" i="1" lang="ru-RU">
              <a:solidFill>
                <a:srgbClr val="FF0000"/>
              </a:solidFill>
              <a:latin typeface="Times New Roman" pitchFamily="18" charset="0"/>
              <a:cs typeface="Times New Roman" pitchFamily="18" charset="0"/>
            </a:endParaRPr>
          </a:p>
        </p:txBody>
      </p:sp>
      <p:sp>
        <p:nvSpPr>
          <p:cNvPr id="1048628" name="Прямоугольник 1"/>
          <p:cNvSpPr/>
          <p:nvPr/>
        </p:nvSpPr>
        <p:spPr>
          <a:xfrm>
            <a:off x="683695" y="740017"/>
            <a:ext cx="5490610" cy="3277820"/>
          </a:xfrm>
          <a:prstGeom prst="rect"/>
        </p:spPr>
        <p:txBody>
          <a:bodyPr wrap="square">
            <a:spAutoFit/>
          </a:bodyPr>
          <a:p>
            <a:pPr algn="ctr"/>
            <a:r>
              <a:rPr dirty="0" sz="1600" lang="ru-RU"/>
              <a:t> </a:t>
            </a:r>
            <a:r>
              <a:rPr b="1" dirty="0" lang="kk-KZ">
                <a:latin typeface="Times New Roman" pitchFamily="18" charset="0"/>
                <a:ea typeface="Calibri" pitchFamily="34" charset="0"/>
                <a:cs typeface="Times New Roman" pitchFamily="18" charset="0"/>
              </a:rPr>
              <a:t>Допты қуып жет </a:t>
            </a:r>
            <a:br>
              <a:rPr b="1" dirty="0" lang="kk-KZ">
                <a:latin typeface="Times New Roman" pitchFamily="18" charset="0"/>
                <a:ea typeface="Calibri" pitchFamily="34" charset="0"/>
                <a:cs typeface="Times New Roman" pitchFamily="18" charset="0"/>
              </a:rPr>
            </a:br>
            <a:endParaRPr b="1" dirty="0" sz="900" lang="kk-KZ">
              <a:latin typeface="Times New Roman" pitchFamily="18" charset="0"/>
              <a:ea typeface="Calibri" pitchFamily="34" charset="0"/>
              <a:cs typeface="Times New Roman" pitchFamily="18" charset="0"/>
            </a:endParaRPr>
          </a:p>
          <a:p>
            <a:pPr algn="ctr"/>
            <a:r>
              <a:rPr b="1" dirty="0" lang="kk-KZ">
                <a:latin typeface="Times New Roman" pitchFamily="18" charset="0"/>
                <a:ea typeface="Calibri" pitchFamily="34" charset="0"/>
                <a:cs typeface="Times New Roman" pitchFamily="18" charset="0"/>
              </a:rPr>
              <a:t>Ойын мақсаты:</a:t>
            </a:r>
            <a:r>
              <a:rPr dirty="0" lang="kk-KZ">
                <a:latin typeface="Times New Roman" pitchFamily="18" charset="0"/>
                <a:ea typeface="Calibri" pitchFamily="34" charset="0"/>
                <a:cs typeface="Times New Roman" pitchFamily="18" charset="0"/>
              </a:rPr>
              <a:t> балаларды шыдамды,сабырлы қалыпта берілген белгіні тыңдауаға,тез жүгіругі,түсетеріңн көлемін ажырата білуге баулу. </a:t>
            </a:r>
            <a:br>
              <a:rPr dirty="0" lang="kk-KZ">
                <a:latin typeface="Times New Roman" pitchFamily="18" charset="0"/>
                <a:ea typeface="Calibri" pitchFamily="34" charset="0"/>
                <a:cs typeface="Times New Roman" pitchFamily="18" charset="0"/>
              </a:rPr>
            </a:br>
            <a:r>
              <a:rPr b="1" dirty="0" lang="kk-KZ">
                <a:latin typeface="Times New Roman" pitchFamily="18" charset="0"/>
                <a:ea typeface="Calibri" pitchFamily="34" charset="0"/>
                <a:cs typeface="Times New Roman" pitchFamily="18" charset="0"/>
              </a:rPr>
              <a:t>Ойынның шарты: </a:t>
            </a:r>
            <a:r>
              <a:rPr dirty="0" lang="kk-KZ">
                <a:latin typeface="Times New Roman" pitchFamily="18" charset="0"/>
                <a:ea typeface="Calibri" pitchFamily="34" charset="0"/>
                <a:cs typeface="Times New Roman" pitchFamily="18" charset="0"/>
              </a:rPr>
              <a:t>бұл ойынға 5-6 бала, тәрбиеші басқаруымен қатыса алады.Тәрбиеші доптарды себетке салып алып,балалрдың алдына домалатып жібереді.»Допты қуып жет»деген белгі бойынша ,балалар допты ұстап алып тәрбиеші ұстап тұрған себетке салуы керек. </a:t>
            </a:r>
            <a:br>
              <a:rPr dirty="0" lang="kk-KZ">
                <a:latin typeface="Times New Roman" pitchFamily="18" charset="0"/>
                <a:ea typeface="Calibri" pitchFamily="34" charset="0"/>
                <a:cs typeface="Times New Roman" pitchFamily="18" charset="0"/>
              </a:rPr>
            </a:br>
            <a:r>
              <a:rPr b="1" dirty="0" lang="kk-KZ">
                <a:latin typeface="Times New Roman" pitchFamily="18" charset="0"/>
                <a:ea typeface="Calibri" pitchFamily="34" charset="0"/>
                <a:cs typeface="Times New Roman" pitchFamily="18" charset="0"/>
              </a:rPr>
              <a:t>Құралдар:</a:t>
            </a:r>
            <a:r>
              <a:rPr dirty="0" lang="kk-KZ">
                <a:latin typeface="Times New Roman" pitchFamily="18" charset="0"/>
                <a:ea typeface="Calibri" pitchFamily="34" charset="0"/>
                <a:cs typeface="Times New Roman" pitchFamily="18" charset="0"/>
              </a:rPr>
              <a:t> түрлі-түсті ,үлкен-кішілі доптар</a:t>
            </a:r>
            <a:r>
              <a:rPr dirty="0" lang="kk-KZ">
                <a:solidFill>
                  <a:srgbClr val="7030A0"/>
                </a:solidFill>
                <a:latin typeface="Times New Roman" pitchFamily="18" charset="0"/>
                <a:ea typeface="Calibri" pitchFamily="34" charset="0"/>
                <a:cs typeface="Times New Roman" pitchFamily="18" charset="0"/>
              </a:rPr>
              <a:t>.</a:t>
            </a:r>
            <a:endParaRPr dirty="0" lang="ru-RU"/>
          </a:p>
        </p:txBody>
      </p:sp>
      <p:sp>
        <p:nvSpPr>
          <p:cNvPr id="1048629" name="Прямоугольник 2"/>
          <p:cNvSpPr/>
          <p:nvPr/>
        </p:nvSpPr>
        <p:spPr>
          <a:xfrm>
            <a:off x="944877" y="5751367"/>
            <a:ext cx="5674940" cy="3170099"/>
          </a:xfrm>
          <a:prstGeom prst="rect"/>
        </p:spPr>
        <p:txBody>
          <a:bodyPr wrap="square">
            <a:spAutoFit/>
          </a:bodyPr>
          <a:p>
            <a:r>
              <a:rPr b="1" dirty="0" sz="2000" lang="kk-KZ">
                <a:latin typeface="Times New Roman" pitchFamily="18" charset="0"/>
                <a:cs typeface="Times New Roman" pitchFamily="18" charset="0"/>
              </a:rPr>
              <a:t>«Балапандар мен мысық»</a:t>
            </a:r>
            <a:endParaRPr b="1" dirty="0" lang="kk-KZ">
              <a:latin typeface="Times New Roman" pitchFamily="18" charset="0"/>
              <a:cs typeface="Times New Roman" pitchFamily="18" charset="0"/>
            </a:endParaRPr>
          </a:p>
          <a:p>
            <a:endParaRPr b="1" dirty="0" lang="ru-RU">
              <a:latin typeface="Times New Roman" pitchFamily="18" charset="0"/>
              <a:cs typeface="Times New Roman" pitchFamily="18" charset="0"/>
            </a:endParaRPr>
          </a:p>
          <a:p>
            <a:r>
              <a:rPr b="1" dirty="0" lang="kk-KZ">
                <a:latin typeface="Times New Roman" pitchFamily="18" charset="0"/>
                <a:cs typeface="Times New Roman" pitchFamily="18" charset="0"/>
              </a:rPr>
              <a:t>Бастапқы қозғалыс: </a:t>
            </a:r>
            <a:r>
              <a:rPr dirty="0" lang="kk-KZ">
                <a:latin typeface="Times New Roman" pitchFamily="18" charset="0"/>
                <a:cs typeface="Times New Roman" pitchFamily="18" charset="0"/>
              </a:rPr>
              <a:t>Жай жүріс, жүгіру.</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Ойынға түсініктеме: </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Балалар тәрбиешімен бірге мысыққа жақындап: </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          Мыс-мыс-мысығым,</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                     Қандай күшті пысығым.</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                     Пеш үстінде ұйықтайды,</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                     Көзін қатты қыспайды.</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                     Балапанды ұстайды?</a:t>
            </a:r>
            <a:endParaRPr dirty="0" lang="ru-RU">
              <a:latin typeface="Times New Roman" pitchFamily="18" charset="0"/>
              <a:cs typeface="Times New Roman" pitchFamily="18" charset="0"/>
            </a:endParaRPr>
          </a:p>
          <a:p>
            <a:r>
              <a:rPr dirty="0" lang="kk-KZ">
                <a:latin typeface="Times New Roman" pitchFamily="18" charset="0"/>
                <a:cs typeface="Times New Roman" pitchFamily="18" charset="0"/>
              </a:rPr>
              <a:t>Мысық: Мяу! деп балаларды қуа жөнеледі.</a:t>
            </a:r>
            <a:endParaRPr dirty="0" sz="2000" lang="ru-RU"/>
          </a:p>
        </p:txBody>
      </p:sp>
      <p:sp>
        <p:nvSpPr>
          <p:cNvPr id="1048630"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31" name="Рамка 7"/>
          <p:cNvSpPr/>
          <p:nvPr/>
        </p:nvSpPr>
        <p:spPr>
          <a:xfrm>
            <a:off x="-4259" y="5109017"/>
            <a:ext cx="6858000" cy="479698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32" name="Прямоугольник 4"/>
          <p:cNvSpPr/>
          <p:nvPr/>
        </p:nvSpPr>
        <p:spPr>
          <a:xfrm>
            <a:off x="5851139" y="5403124"/>
            <a:ext cx="646331"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6</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33" name="Прямоугольник 1"/>
          <p:cNvSpPr/>
          <p:nvPr/>
        </p:nvSpPr>
        <p:spPr>
          <a:xfrm>
            <a:off x="575100" y="584515"/>
            <a:ext cx="5608206" cy="3785652"/>
          </a:xfrm>
          <a:prstGeom prst="rect"/>
        </p:spPr>
        <p:txBody>
          <a:bodyPr wrap="square">
            <a:spAutoFit/>
          </a:bodyPr>
          <a:p>
            <a:pPr algn="ctr"/>
            <a:r>
              <a:rPr b="1" dirty="0" sz="1600" lang="kk-KZ">
                <a:latin typeface="Times New Roman" pitchFamily="18" charset="0"/>
                <a:cs typeface="Times New Roman" pitchFamily="18" charset="0"/>
              </a:rPr>
              <a:t>Қояндар мен қасқыр</a:t>
            </a:r>
            <a:br>
              <a:rPr b="1" dirty="0" sz="1600" lang="kk-KZ">
                <a:latin typeface="Times New Roman" pitchFamily="18" charset="0"/>
                <a:cs typeface="Times New Roman" pitchFamily="18" charset="0"/>
              </a:rPr>
            </a:br>
            <a:endParaRPr b="1" dirty="0" sz="1600" lang="ru-RU">
              <a:latin typeface="Times New Roman" pitchFamily="18" charset="0"/>
              <a:cs typeface="Times New Roman" pitchFamily="18" charset="0"/>
            </a:endParaRPr>
          </a:p>
          <a:p>
            <a:r>
              <a:rPr b="1" dirty="0" sz="1600" lang="kk-KZ">
                <a:latin typeface="Times New Roman" pitchFamily="18" charset="0"/>
                <a:cs typeface="Times New Roman" pitchFamily="18" charset="0"/>
              </a:rPr>
              <a:t>Мақсаты:</a:t>
            </a:r>
            <a:r>
              <a:rPr dirty="0" sz="1600" lang="kk-KZ">
                <a:latin typeface="Times New Roman" pitchFamily="18" charset="0"/>
                <a:cs typeface="Times New Roman" pitchFamily="18" charset="0"/>
              </a:rPr>
              <a:t> Балаларды алғырлыққа, қырағылыққа, татулыққа тәрбиелеу. Ептілік қасиеттерін арттыру. Денсаулықтарын шынықтыру. </a:t>
            </a:r>
            <a:br>
              <a:rPr dirty="0" sz="1600" lang="kk-KZ">
                <a:latin typeface="Times New Roman" pitchFamily="18" charset="0"/>
                <a:cs typeface="Times New Roman" pitchFamily="18" charset="0"/>
              </a:rPr>
            </a:br>
            <a:r>
              <a:rPr b="1" dirty="0" sz="1600" lang="kk-KZ">
                <a:latin typeface="Times New Roman" pitchFamily="18" charset="0"/>
                <a:cs typeface="Times New Roman" pitchFamily="18" charset="0"/>
              </a:rPr>
              <a:t>Шарты:</a:t>
            </a:r>
            <a:r>
              <a:rPr dirty="0" sz="1600" lang="kk-KZ">
                <a:latin typeface="Times New Roman" pitchFamily="18" charset="0"/>
                <a:cs typeface="Times New Roman" pitchFamily="18" charset="0"/>
              </a:rPr>
              <a:t> Бір бала қасқыр болады, ал қалған балалар қояндар болады. Қояндар өз үйлерінде тығылып жатады, ал қасқыр өзінің апанында жатады. Тәрбиеші: </a:t>
            </a:r>
            <a:br>
              <a:rPr dirty="0" sz="1600" lang="kk-KZ">
                <a:latin typeface="Times New Roman" pitchFamily="18" charset="0"/>
                <a:cs typeface="Times New Roman" pitchFamily="18" charset="0"/>
              </a:rPr>
            </a:br>
            <a:r>
              <a:rPr dirty="0" sz="1600" lang="kk-KZ">
                <a:latin typeface="Times New Roman" pitchFamily="18" charset="0"/>
                <a:cs typeface="Times New Roman" pitchFamily="18" charset="0"/>
              </a:rPr>
              <a:t>- Секеңдеңдер қояндар, </a:t>
            </a:r>
            <a:br>
              <a:rPr dirty="0" sz="1600" lang="kk-KZ">
                <a:latin typeface="Times New Roman" pitchFamily="18" charset="0"/>
                <a:cs typeface="Times New Roman" pitchFamily="18" charset="0"/>
              </a:rPr>
            </a:br>
            <a:r>
              <a:rPr dirty="0" sz="1600" lang="kk-KZ">
                <a:latin typeface="Times New Roman" pitchFamily="18" charset="0"/>
                <a:cs typeface="Times New Roman" pitchFamily="18" charset="0"/>
              </a:rPr>
              <a:t>Жүгіріңдер жортыңдар- деген кезде, қояндар үйлерінен шығып секеңдеп ойнайды. Осы кезде қасқыр апанынан шығып қояндарды қуа жөнеледі. Ұстап алған қояндарды апанына апарады. Осылай 3-4 қоянды ұстағаннан кейін ойынды басқа бала жалғастырады. </a:t>
            </a:r>
            <a:br>
              <a:rPr dirty="0" sz="1600" lang="kk-KZ">
                <a:latin typeface="Times New Roman" pitchFamily="18" charset="0"/>
                <a:cs typeface="Times New Roman" pitchFamily="18" charset="0"/>
              </a:rPr>
            </a:br>
            <a:r>
              <a:rPr dirty="0" sz="1600" lang="kk-KZ">
                <a:latin typeface="Times New Roman" pitchFamily="18" charset="0"/>
                <a:cs typeface="Times New Roman" pitchFamily="18" charset="0"/>
              </a:rPr>
              <a:t>Ойын 2-3 рет ойналады</a:t>
            </a:r>
            <a:r>
              <a:rPr dirty="0" sz="1400" lang="kk-KZ">
                <a:latin typeface="Times New Roman" pitchFamily="18" charset="0"/>
                <a:cs typeface="Times New Roman" pitchFamily="18" charset="0"/>
              </a:rPr>
              <a:t>.</a:t>
            </a:r>
            <a:endParaRPr dirty="0" sz="1400" lang="ru-RU"/>
          </a:p>
        </p:txBody>
      </p:sp>
      <p:sp>
        <p:nvSpPr>
          <p:cNvPr id="1048634" name="Прямоугольник 2"/>
          <p:cNvSpPr/>
          <p:nvPr/>
        </p:nvSpPr>
        <p:spPr>
          <a:xfrm>
            <a:off x="796905" y="5577069"/>
            <a:ext cx="5143500" cy="2862322"/>
          </a:xfrm>
          <a:prstGeom prst="rect"/>
        </p:spPr>
        <p:txBody>
          <a:bodyPr wrap="square">
            <a:spAutoFit/>
          </a:bodyPr>
          <a:p>
            <a:pPr algn="ctr"/>
            <a:r>
              <a:rPr b="1" dirty="0" lang="kk-KZ">
                <a:latin typeface="Times New Roman" pitchFamily="18" charset="0"/>
                <a:cs typeface="Times New Roman" pitchFamily="18" charset="0"/>
              </a:rPr>
              <a:t>Кеглиді көзде</a:t>
            </a:r>
            <a:endParaRPr dirty="0" lang="ru-RU">
              <a:latin typeface="Times New Roman" pitchFamily="18" charset="0"/>
              <a:cs typeface="Times New Roman" pitchFamily="18" charset="0"/>
            </a:endParaRPr>
          </a:p>
          <a:p>
            <a:br>
              <a:rPr b="1" dirty="0" lang="kk-KZ">
                <a:latin typeface="Times New Roman" pitchFamily="18" charset="0"/>
                <a:cs typeface="Times New Roman" pitchFamily="18" charset="0"/>
              </a:rPr>
            </a:br>
            <a:r>
              <a:rPr b="1" dirty="0" lang="kk-KZ">
                <a:latin typeface="Times New Roman" pitchFamily="18" charset="0"/>
                <a:cs typeface="Times New Roman" pitchFamily="18" charset="0"/>
              </a:rPr>
              <a:t>Мақсаты:</a:t>
            </a:r>
            <a:r>
              <a:rPr dirty="0" lang="kk-KZ">
                <a:latin typeface="Times New Roman" pitchFamily="18" charset="0"/>
                <a:cs typeface="Times New Roman" pitchFamily="18" charset="0"/>
              </a:rPr>
              <a:t> Балаларды мергендікке,ептілікке,белгілі бір бағытты көздей білуге үйрету. </a:t>
            </a:r>
            <a:br>
              <a:rPr dirty="0" lang="kk-KZ">
                <a:latin typeface="Times New Roman" pitchFamily="18" charset="0"/>
                <a:cs typeface="Times New Roman" pitchFamily="18" charset="0"/>
              </a:rPr>
            </a:br>
            <a:r>
              <a:rPr b="1" dirty="0" lang="kk-KZ">
                <a:latin typeface="Times New Roman" pitchFamily="18" charset="0"/>
                <a:cs typeface="Times New Roman" pitchFamily="18" charset="0"/>
              </a:rPr>
              <a:t>Шарты:</a:t>
            </a:r>
            <a:r>
              <a:rPr dirty="0" lang="kk-KZ">
                <a:latin typeface="Times New Roman" pitchFamily="18" charset="0"/>
                <a:cs typeface="Times New Roman" pitchFamily="18" charset="0"/>
              </a:rPr>
              <a:t> Балалар екі қатарға бөлініп тұрады,тізілген кеглиларды қолдарындағы доппен көздеп құлату керек. Әрбір бала өзінің неше кегли құлатқанын есінде сақтап отырады.Допты оң қолымен , сол қолымен де домалатуға болады. </a:t>
            </a:r>
            <a:endParaRPr dirty="0" sz="2000" lang="ru-RU"/>
          </a:p>
        </p:txBody>
      </p:sp>
      <p:sp>
        <p:nvSpPr>
          <p:cNvPr id="1048635"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36" name="Рамка 7"/>
          <p:cNvSpPr/>
          <p:nvPr/>
        </p:nvSpPr>
        <p:spPr>
          <a:xfrm>
            <a:off x="0" y="5109017"/>
            <a:ext cx="6858000" cy="479698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37" name="Прямоугольник 4"/>
          <p:cNvSpPr/>
          <p:nvPr/>
        </p:nvSpPr>
        <p:spPr>
          <a:xfrm>
            <a:off x="5940405" y="1"/>
            <a:ext cx="646331"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7</a:t>
            </a:r>
            <a:endParaRPr b="1" dirty="0" sz="7200" i="1" lang="ru-RU">
              <a:solidFill>
                <a:srgbClr val="FF0000"/>
              </a:solidFill>
              <a:latin typeface="Times New Roman" pitchFamily="18" charset="0"/>
              <a:cs typeface="Times New Roman" pitchFamily="18" charset="0"/>
            </a:endParaRPr>
          </a:p>
        </p:txBody>
      </p:sp>
      <p:sp>
        <p:nvSpPr>
          <p:cNvPr id="1048638" name="Прямоугольник 5"/>
          <p:cNvSpPr/>
          <p:nvPr/>
        </p:nvSpPr>
        <p:spPr>
          <a:xfrm>
            <a:off x="5940405" y="5109018"/>
            <a:ext cx="646331"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8</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39" name="TextBox 3"/>
          <p:cNvSpPr txBox="1"/>
          <p:nvPr/>
        </p:nvSpPr>
        <p:spPr>
          <a:xfrm>
            <a:off x="5697252" y="272483"/>
            <a:ext cx="972108" cy="1200329"/>
          </a:xfrm>
          <a:prstGeom prst="rect"/>
          <a:noFill/>
        </p:spPr>
        <p:txBody>
          <a:bodyPr rtlCol="0" wrap="square">
            <a:spAutoFit/>
          </a:bodyPr>
          <a:p>
            <a:pPr algn="ctr"/>
            <a:r>
              <a:rPr b="1" dirty="0" sz="7200" i="1" lang="kk-KZ">
                <a:solidFill>
                  <a:srgbClr val="FF0000"/>
                </a:solidFill>
                <a:latin typeface="Times New Roman" pitchFamily="18" charset="0"/>
                <a:cs typeface="Times New Roman" pitchFamily="18" charset="0"/>
              </a:rPr>
              <a:t>9</a:t>
            </a:r>
            <a:endParaRPr b="1" dirty="0" sz="7200" i="1" lang="ru-RU">
              <a:solidFill>
                <a:srgbClr val="FF0000"/>
              </a:solidFill>
              <a:latin typeface="Times New Roman" pitchFamily="18" charset="0"/>
              <a:cs typeface="Times New Roman" pitchFamily="18" charset="0"/>
            </a:endParaRPr>
          </a:p>
        </p:txBody>
      </p:sp>
      <p:sp>
        <p:nvSpPr>
          <p:cNvPr id="1048640" name="Прямоугольник 1"/>
          <p:cNvSpPr/>
          <p:nvPr/>
        </p:nvSpPr>
        <p:spPr>
          <a:xfrm>
            <a:off x="742392" y="815038"/>
            <a:ext cx="4954860" cy="3139321"/>
          </a:xfrm>
          <a:prstGeom prst="rect"/>
        </p:spPr>
        <p:txBody>
          <a:bodyPr wrap="square">
            <a:spAutoFit/>
          </a:bodyPr>
          <a:p>
            <a:r>
              <a:rPr b="1" dirty="0" lang="ru-RU" err="1">
                <a:latin typeface="Times New Roman" pitchFamily="18" charset="0"/>
                <a:cs typeface="Times New Roman" pitchFamily="18" charset="0"/>
              </a:rPr>
              <a:t>Допты</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тордан</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лақтыр</a:t>
            </a:r>
            <a:endParaRPr dirty="0" lang="ru-RU">
              <a:latin typeface="Times New Roman" pitchFamily="18" charset="0"/>
              <a:cs typeface="Times New Roman" pitchFamily="18" charset="0"/>
            </a:endParaRPr>
          </a:p>
          <a:p>
            <a:br>
              <a:rPr b="1" dirty="0" lang="kk-KZ">
                <a:latin typeface="Times New Roman" pitchFamily="18" charset="0"/>
                <a:cs typeface="Times New Roman" pitchFamily="18" charset="0"/>
              </a:rPr>
            </a:br>
            <a:r>
              <a:rPr b="1" dirty="0" lang="kk-KZ">
                <a:latin typeface="Times New Roman" pitchFamily="18" charset="0"/>
                <a:cs typeface="Times New Roman" pitchFamily="18" charset="0"/>
              </a:rPr>
              <a:t>Мақсаты:</a:t>
            </a:r>
            <a:r>
              <a:rPr dirty="0" lang="kk-KZ">
                <a:latin typeface="Times New Roman" pitchFamily="18" charset="0"/>
                <a:cs typeface="Times New Roman" pitchFamily="18" charset="0"/>
              </a:rPr>
              <a:t> Допты лақтыра білуге үйрету, топпен жарыса білуді ептілікке,шапшаңдыққа үйрету. </a:t>
            </a:r>
            <a:br>
              <a:rPr dirty="0" lang="kk-KZ">
                <a:latin typeface="Times New Roman" pitchFamily="18" charset="0"/>
                <a:cs typeface="Times New Roman" pitchFamily="18" charset="0"/>
              </a:rPr>
            </a:br>
            <a:r>
              <a:rPr b="1" dirty="0" lang="kk-KZ">
                <a:latin typeface="Times New Roman" pitchFamily="18" charset="0"/>
                <a:cs typeface="Times New Roman" pitchFamily="18" charset="0"/>
              </a:rPr>
              <a:t>Шарты:</a:t>
            </a:r>
            <a:r>
              <a:rPr dirty="0" lang="kk-KZ">
                <a:latin typeface="Times New Roman" pitchFamily="18" charset="0"/>
                <a:cs typeface="Times New Roman" pitchFamily="18" charset="0"/>
              </a:rPr>
              <a:t> Құрылған тордың екі жағынан бөлініп тұрады. Арақашықтығы 1-1,5 метр болуы керек. Балалар тор арқылы бір-біріне допты лақтырады.Допты жерге түсірмей қағып алып отыру керек.Тәрбиеші жерге түскен допты санап отырады.Қай топта доп көп жерге түсе сол топ жеңіледі.</a:t>
            </a:r>
            <a:endParaRPr dirty="0" sz="2000" lang="ru-RU"/>
          </a:p>
        </p:txBody>
      </p:sp>
      <p:sp>
        <p:nvSpPr>
          <p:cNvPr id="1048641" name="Прямоугольник 2"/>
          <p:cNvSpPr/>
          <p:nvPr/>
        </p:nvSpPr>
        <p:spPr>
          <a:xfrm>
            <a:off x="360598" y="5317915"/>
            <a:ext cx="5812110" cy="3970318"/>
          </a:xfrm>
          <a:prstGeom prst="rect"/>
        </p:spPr>
        <p:txBody>
          <a:bodyPr wrap="square">
            <a:spAutoFit/>
          </a:bodyPr>
          <a:p>
            <a:pPr algn="ctr"/>
            <a:r>
              <a:rPr b="1" dirty="0" lang="kk-KZ">
                <a:latin typeface="Times New Roman" pitchFamily="18" charset="0"/>
                <a:cs typeface="Times New Roman" pitchFamily="18" charset="0"/>
              </a:rPr>
              <a:t>Доптар мектебі</a:t>
            </a:r>
            <a:endParaRPr dirty="0" lang="ru-RU">
              <a:latin typeface="Times New Roman" pitchFamily="18" charset="0"/>
              <a:cs typeface="Times New Roman" pitchFamily="18" charset="0"/>
            </a:endParaRPr>
          </a:p>
          <a:p>
            <a:br>
              <a:rPr b="1" dirty="0" lang="kk-KZ">
                <a:latin typeface="Times New Roman" pitchFamily="18" charset="0"/>
                <a:cs typeface="Times New Roman" pitchFamily="18" charset="0"/>
              </a:rPr>
            </a:br>
            <a:r>
              <a:rPr b="1" dirty="0" lang="kk-KZ">
                <a:latin typeface="Times New Roman" pitchFamily="18" charset="0"/>
                <a:cs typeface="Times New Roman" pitchFamily="18" charset="0"/>
              </a:rPr>
              <a:t>Мақсаты:</a:t>
            </a:r>
            <a:r>
              <a:rPr dirty="0" lang="kk-KZ">
                <a:latin typeface="Times New Roman" pitchFamily="18" charset="0"/>
                <a:cs typeface="Times New Roman" pitchFamily="18" charset="0"/>
              </a:rPr>
              <a:t> Доппен ойнаудың тұрлерін үйрету,екі қолмен қағып алу,қабырғаға үру, жерге ұрып қағып алу сияқты т.б.түрлерін ойнай білу. Ептілікке тәрбиелеу. </a:t>
            </a:r>
            <a:br>
              <a:rPr dirty="0" lang="kk-KZ">
                <a:latin typeface="Times New Roman" pitchFamily="18" charset="0"/>
                <a:cs typeface="Times New Roman" pitchFamily="18" charset="0"/>
              </a:rPr>
            </a:br>
            <a:r>
              <a:rPr b="1" dirty="0" lang="kk-KZ">
                <a:latin typeface="Times New Roman" pitchFamily="18" charset="0"/>
                <a:cs typeface="Times New Roman" pitchFamily="18" charset="0"/>
              </a:rPr>
              <a:t>Шарты:</a:t>
            </a:r>
            <a:r>
              <a:rPr dirty="0" lang="kk-KZ">
                <a:latin typeface="Times New Roman" pitchFamily="18" charset="0"/>
                <a:cs typeface="Times New Roman" pitchFamily="18" charset="0"/>
              </a:rPr>
              <a:t> Балалар тәрбиешінің көрсеткен жаттығуларын орындайды. </a:t>
            </a:r>
            <a:br>
              <a:rPr dirty="0" lang="kk-KZ">
                <a:latin typeface="Times New Roman" pitchFamily="18" charset="0"/>
                <a:cs typeface="Times New Roman" pitchFamily="18" charset="0"/>
              </a:rPr>
            </a:br>
            <a:r>
              <a:rPr dirty="0" lang="kk-KZ">
                <a:latin typeface="Times New Roman" pitchFamily="18" charset="0"/>
                <a:cs typeface="Times New Roman" pitchFamily="18" charset="0"/>
              </a:rPr>
              <a:t>1. Допты жоғары лақтырып екі қолмен қағып алу. </a:t>
            </a:r>
          </a:p>
          <a:p>
            <a:r>
              <a:rPr dirty="0" lang="kk-KZ">
                <a:latin typeface="Times New Roman" pitchFamily="18" charset="0"/>
                <a:cs typeface="Times New Roman" pitchFamily="18" charset="0"/>
              </a:rPr>
              <a:t>2. Допты жерге соғып екі қолмен ұстап алу. </a:t>
            </a:r>
            <a:br>
              <a:rPr dirty="0" lang="kk-KZ">
                <a:latin typeface="Times New Roman" pitchFamily="18" charset="0"/>
                <a:cs typeface="Times New Roman" pitchFamily="18" charset="0"/>
              </a:rPr>
            </a:br>
            <a:r>
              <a:rPr dirty="0" lang="kk-KZ">
                <a:latin typeface="Times New Roman" pitchFamily="18" charset="0"/>
                <a:cs typeface="Times New Roman" pitchFamily="18" charset="0"/>
              </a:rPr>
              <a:t>3. Допты жерге соғып шапалақты соғып екі қолмен ұстап алу. </a:t>
            </a:r>
            <a:br>
              <a:rPr dirty="0" lang="kk-KZ">
                <a:latin typeface="Times New Roman" pitchFamily="18" charset="0"/>
                <a:cs typeface="Times New Roman" pitchFamily="18" charset="0"/>
              </a:rPr>
            </a:br>
            <a:r>
              <a:rPr dirty="0" lang="kk-KZ">
                <a:latin typeface="Times New Roman" pitchFamily="18" charset="0"/>
                <a:cs typeface="Times New Roman" pitchFamily="18" charset="0"/>
              </a:rPr>
              <a:t>4. Қабырғаға допты соғып екі қолмен қағып алу. </a:t>
            </a:r>
            <a:br>
              <a:rPr dirty="0" lang="kk-KZ">
                <a:latin typeface="Times New Roman" pitchFamily="18" charset="0"/>
                <a:cs typeface="Times New Roman" pitchFamily="18" charset="0"/>
              </a:rPr>
            </a:br>
            <a:r>
              <a:rPr dirty="0" lang="kk-KZ">
                <a:latin typeface="Times New Roman" pitchFamily="18" charset="0"/>
                <a:cs typeface="Times New Roman" pitchFamily="18" charset="0"/>
              </a:rPr>
              <a:t>5. Допты қабырғаға соғып ұстап алып,жерге соғып қағып алу. </a:t>
            </a:r>
            <a:endParaRPr dirty="0" lang="ru-RU"/>
          </a:p>
        </p:txBody>
      </p:sp>
      <p:sp>
        <p:nvSpPr>
          <p:cNvPr id="1048642"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43" name="Рамка 7"/>
          <p:cNvSpPr/>
          <p:nvPr/>
        </p:nvSpPr>
        <p:spPr>
          <a:xfrm>
            <a:off x="10750" y="5109017"/>
            <a:ext cx="6858000" cy="479698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44" name="Прямоугольник 4"/>
          <p:cNvSpPr/>
          <p:nvPr/>
        </p:nvSpPr>
        <p:spPr>
          <a:xfrm>
            <a:off x="5506388" y="5150471"/>
            <a:ext cx="1362363" cy="923330"/>
          </a:xfrm>
          <a:prstGeom prst="rect"/>
        </p:spPr>
        <p:txBody>
          <a:bodyPr wrap="square">
            <a:spAutoFit/>
          </a:bodyPr>
          <a:p>
            <a:pPr algn="ctr"/>
            <a:r>
              <a:rPr b="1" dirty="0" sz="5400" i="1" lang="kk-KZ">
                <a:solidFill>
                  <a:srgbClr val="FF0000"/>
                </a:solidFill>
                <a:latin typeface="Times New Roman" pitchFamily="18" charset="0"/>
                <a:cs typeface="Times New Roman" pitchFamily="18" charset="0"/>
              </a:rPr>
              <a:t>10</a:t>
            </a:r>
            <a:endParaRPr b="1" dirty="0" sz="54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45" name="TextBox 3"/>
          <p:cNvSpPr txBox="1"/>
          <p:nvPr/>
        </p:nvSpPr>
        <p:spPr>
          <a:xfrm>
            <a:off x="5445224" y="272483"/>
            <a:ext cx="1224136" cy="1200329"/>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11</a:t>
            </a:r>
          </a:p>
        </p:txBody>
      </p:sp>
      <p:sp>
        <p:nvSpPr>
          <p:cNvPr id="1048646" name="Прямоугольник 4"/>
          <p:cNvSpPr/>
          <p:nvPr/>
        </p:nvSpPr>
        <p:spPr>
          <a:xfrm>
            <a:off x="494674" y="506506"/>
            <a:ext cx="5958662" cy="3693319"/>
          </a:xfrm>
          <a:prstGeom prst="rect"/>
        </p:spPr>
        <p:txBody>
          <a:bodyPr wrap="square">
            <a:spAutoFit/>
          </a:bodyPr>
          <a:p>
            <a:r>
              <a:rPr b="1" dirty="0" lang="ru-RU" err="1">
                <a:latin typeface="Times New Roman" pitchFamily="18" charset="0"/>
                <a:cs typeface="Times New Roman" pitchFamily="18" charset="0"/>
              </a:rPr>
              <a:t>Ойын</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аты</a:t>
            </a:r>
            <a:r>
              <a:rPr b="1" dirty="0" lang="ru-RU">
                <a:latin typeface="Times New Roman" pitchFamily="18" charset="0"/>
                <a:cs typeface="Times New Roman" pitchFamily="18" charset="0"/>
              </a:rPr>
              <a:t>: </a:t>
            </a:r>
            <a:r>
              <a:rPr dirty="0" lang="ru-RU">
                <a:latin typeface="Times New Roman" pitchFamily="18" charset="0"/>
                <a:cs typeface="Times New Roman" pitchFamily="18" charset="0"/>
              </a:rPr>
              <a:t>«</a:t>
            </a:r>
            <a:r>
              <a:rPr dirty="0" lang="ru-RU" err="1">
                <a:latin typeface="Times New Roman" pitchFamily="18" charset="0"/>
                <a:cs typeface="Times New Roman" pitchFamily="18" charset="0"/>
              </a:rPr>
              <a:t>Арқан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тарту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Мақсаты</a:t>
            </a:r>
            <a:r>
              <a:rPr b="1"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ұйымшылдыққа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шапшаңдыққа,шымырлыққа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тәрбиелеу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Міндеті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түсініп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бұзылмауын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ескеру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Ойының</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барысы</a:t>
            </a:r>
            <a:r>
              <a:rPr b="1" dirty="0" lang="ru-RU">
                <a:latin typeface="Times New Roman" pitchFamily="18" charset="0"/>
                <a:cs typeface="Times New Roman" pitchFamily="18" charset="0"/>
              </a:rPr>
              <a:t>:</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Бұл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бөлінген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балалармен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немесе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баламен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ойналады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Арқанның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жағынан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немесе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бөлінген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тартысады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Қай</a:t>
            </a:r>
            <a:r>
              <a:rPr dirty="0" lang="ru-RU">
                <a:latin typeface="Times New Roman" pitchFamily="18" charset="0"/>
                <a:cs typeface="Times New Roman" pitchFamily="18" charset="0"/>
              </a:rPr>
              <a:t> топ </a:t>
            </a:r>
            <a:r>
              <a:rPr dirty="0" lang="ru-RU" err="1">
                <a:latin typeface="Times New Roman" pitchFamily="18" charset="0"/>
                <a:cs typeface="Times New Roman" pitchFamily="18" charset="0"/>
              </a:rPr>
              <a:t>арқанды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өз</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жағына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тартып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кетсе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сол</a:t>
            </a:r>
            <a:r>
              <a:rPr dirty="0" lang="ru-RU">
                <a:latin typeface="Times New Roman" pitchFamily="18" charset="0"/>
                <a:cs typeface="Times New Roman" pitchFamily="18" charset="0"/>
              </a:rPr>
              <a:t> топ </a:t>
            </a:r>
            <a:r>
              <a:rPr dirty="0" lang="ru-RU" err="1">
                <a:latin typeface="Times New Roman" pitchFamily="18" charset="0"/>
                <a:cs typeface="Times New Roman" pitchFamily="18" charset="0"/>
              </a:rPr>
              <a:t>жеңіске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жетеді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тартысқанда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қай</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өзіне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қарай</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арқанды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тартып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екінші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баланы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құлатса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құламаған</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жеңіске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жетед</a:t>
            </a:r>
            <a:r>
              <a:rPr dirty="0" lang="ru-RU">
                <a:latin typeface="Times New Roman" pitchFamily="18" charset="0"/>
                <a:cs typeface="Times New Roman" pitchFamily="18" charset="0"/>
              </a:rPr>
              <a:t>. </a:t>
            </a:r>
          </a:p>
          <a:p>
            <a:r>
              <a:rPr dirty="0" lang="ru-RU" err="1">
                <a:latin typeface="Times New Roman" pitchFamily="18" charset="0"/>
                <a:cs typeface="Times New Roman" pitchFamily="18" charset="0"/>
              </a:rPr>
              <a:t>Көрнекі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құралдар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Арқан</a:t>
            </a:r>
            <a:endParaRPr dirty="0" lang="ru-RU">
              <a:latin typeface="Times New Roman" pitchFamily="18" charset="0"/>
              <a:cs typeface="Times New Roman" pitchFamily="18" charset="0"/>
            </a:endParaRPr>
          </a:p>
        </p:txBody>
      </p:sp>
      <p:sp>
        <p:nvSpPr>
          <p:cNvPr id="1048647" name="Прямоугольник 5"/>
          <p:cNvSpPr/>
          <p:nvPr/>
        </p:nvSpPr>
        <p:spPr>
          <a:xfrm>
            <a:off x="232860" y="5418080"/>
            <a:ext cx="5838022" cy="3970318"/>
          </a:xfrm>
          <a:prstGeom prst="rect"/>
        </p:spPr>
        <p:txBody>
          <a:bodyPr wrap="square">
            <a:spAutoFit/>
          </a:bodyPr>
          <a:p>
            <a:r>
              <a:rPr b="1" dirty="0" lang="ru-RU" err="1">
                <a:latin typeface="Times New Roman" pitchFamily="18" charset="0"/>
                <a:cs typeface="Times New Roman" pitchFamily="18" charset="0"/>
              </a:rPr>
              <a:t>Ойын</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аты</a:t>
            </a:r>
            <a:r>
              <a:rPr b="1" dirty="0" lang="ru-RU">
                <a:latin typeface="Times New Roman" pitchFamily="18" charset="0"/>
                <a:cs typeface="Times New Roman" pitchFamily="18" charset="0"/>
              </a:rPr>
              <a:t>:</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Орамал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тастамақ</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Мақсаты</a:t>
            </a:r>
            <a:r>
              <a:rPr b="1" dirty="0" lang="ru-RU">
                <a:latin typeface="Times New Roman" pitchFamily="18" charset="0"/>
                <a:cs typeface="Times New Roman" pitchFamily="18" charset="0"/>
              </a:rPr>
              <a:t>:</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Балалардың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сезіну</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қабілеттерін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байқампаздығын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дамыту</a:t>
            </a:r>
            <a:endParaRPr dirty="0" lang="ru-RU">
              <a:latin typeface="Times New Roman" pitchFamily="18" charset="0"/>
              <a:cs typeface="Times New Roman" pitchFamily="18" charset="0"/>
            </a:endParaRPr>
          </a:p>
          <a:p>
            <a:r>
              <a:rPr b="1" dirty="0" lang="ru-RU" err="1">
                <a:latin typeface="Times New Roman" pitchFamily="18" charset="0"/>
                <a:cs typeface="Times New Roman" pitchFamily="18" charset="0"/>
              </a:rPr>
              <a:t>Міндеті</a:t>
            </a:r>
            <a:r>
              <a:rPr b="1" dirty="0" lang="ru-RU">
                <a:latin typeface="Times New Roman" pitchFamily="18" charset="0"/>
                <a:cs typeface="Times New Roman" pitchFamily="18" charset="0"/>
              </a:rPr>
              <a:t>:</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шеңбер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жасап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тұрады,ойын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түсініп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бұзылмауын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ескеру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Ойының</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барысы</a:t>
            </a:r>
            <a:r>
              <a:rPr dirty="0" lang="ru-RU" err="1">
                <a:latin typeface="Times New Roman" pitchFamily="18" charset="0"/>
                <a:cs typeface="Times New Roman" pitchFamily="18" charset="0"/>
              </a:rPr>
              <a:t>:Тәрбиеші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айнала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жүріп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артына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орамал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тастап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кетеді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Артына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орамалды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тастағанын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сезген</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менің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артымда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деп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жауап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береді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Артына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орамалдың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тасталғанын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сезбесе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өлең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тақпақ</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айтып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немесе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билеп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беруі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керек</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шеңбер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бойында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көздерін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жұмып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тұруы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керек</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осылай</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жалғаса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береді</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Көрнекі</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құралдар</a:t>
            </a:r>
            <a:r>
              <a:rPr dirty="0" lang="ru-RU" err="1">
                <a:latin typeface="Times New Roman" pitchFamily="18" charset="0"/>
                <a:cs typeface="Times New Roman" pitchFamily="18" charset="0"/>
              </a:rPr>
              <a:t>:Орамал</a:t>
            </a:r>
            <a:endParaRPr dirty="0" lang="ru-RU"/>
          </a:p>
        </p:txBody>
      </p:sp>
      <p:sp>
        <p:nvSpPr>
          <p:cNvPr id="1048648" name="Рамка 8"/>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49" name="Рамка 10"/>
          <p:cNvSpPr/>
          <p:nvPr/>
        </p:nvSpPr>
        <p:spPr>
          <a:xfrm>
            <a:off x="24138" y="5109017"/>
            <a:ext cx="6858000" cy="4919304"/>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50" name="Прямоугольник 6"/>
          <p:cNvSpPr/>
          <p:nvPr/>
        </p:nvSpPr>
        <p:spPr>
          <a:xfrm>
            <a:off x="5561364" y="5336762"/>
            <a:ext cx="1107996" cy="1200329"/>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12</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02" name="TextBox 3"/>
          <p:cNvSpPr txBox="1"/>
          <p:nvPr/>
        </p:nvSpPr>
        <p:spPr>
          <a:xfrm>
            <a:off x="5373216" y="272483"/>
            <a:ext cx="1296144" cy="1170940"/>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13</a:t>
            </a:r>
          </a:p>
        </p:txBody>
      </p:sp>
      <p:sp>
        <p:nvSpPr>
          <p:cNvPr id="1048603" name="Прямоугольник 1"/>
          <p:cNvSpPr/>
          <p:nvPr/>
        </p:nvSpPr>
        <p:spPr>
          <a:xfrm>
            <a:off x="162018" y="403919"/>
            <a:ext cx="6021288" cy="4091940"/>
          </a:xfrm>
          <a:prstGeom prst="rect"/>
        </p:spPr>
        <p:txBody>
          <a:bodyPr wrap="square">
            <a:spAutoFit/>
          </a:bodyPr>
          <a:p>
            <a:r>
              <a:rPr b="1" dirty="0" lang="ru-RU" err="1">
                <a:latin typeface="Times New Roman" pitchFamily="18" charset="0"/>
                <a:cs typeface="Times New Roman" pitchFamily="18" charset="0"/>
              </a:rPr>
              <a:t>Ойын</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Ақсерек</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көксерек</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Мақсаты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Балалардың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жылдамдық</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шымырлық</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қабілетін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арттыру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Міндеті</a:t>
            </a:r>
            <a:r>
              <a:rPr dirty="0" lang="ru-RU" err="1">
                <a:latin typeface="Times New Roman" pitchFamily="18" charset="0"/>
                <a:cs typeface="Times New Roman" pitchFamily="18" charset="0"/>
              </a:rPr>
              <a:t>:Бұл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ойнау</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үшін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балалар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бөлінеді,қолдарынан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ұстап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тұрады</a:t>
            </a:r>
            <a:r>
              <a:rPr dirty="0" lang="ru-RU">
                <a:latin typeface="Times New Roman" pitchFamily="18" charset="0"/>
                <a:cs typeface="Times New Roman" pitchFamily="18" charset="0"/>
              </a:rPr>
              <a:t>. Ара </a:t>
            </a:r>
            <a:r>
              <a:rPr dirty="0" lang="ru-RU" err="1">
                <a:latin typeface="Times New Roman" pitchFamily="18" charset="0"/>
                <a:cs typeface="Times New Roman" pitchFamily="18" charset="0"/>
              </a:rPr>
              <a:t>қашықтық</a:t>
            </a:r>
            <a:r>
              <a:rPr dirty="0" lang="ru-RU">
                <a:latin typeface="Times New Roman" pitchFamily="18" charset="0"/>
                <a:cs typeface="Times New Roman" pitchFamily="18" charset="0"/>
              </a:rPr>
              <a:t> 20-30 </a:t>
            </a:r>
            <a:r>
              <a:rPr dirty="0" lang="ru-RU" err="1">
                <a:latin typeface="Times New Roman" pitchFamily="18" charset="0"/>
                <a:cs typeface="Times New Roman" pitchFamily="18" charset="0"/>
              </a:rPr>
              <a:t>қадам</a:t>
            </a:r>
            <a:r>
              <a:rPr dirty="0" lang="ru-RU">
                <a:latin typeface="Times New Roman" pitchFamily="18" charset="0"/>
                <a:cs typeface="Times New Roman" pitchFamily="18" charset="0"/>
              </a:rPr>
              <a:t>.,</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түсініп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бұзылмауын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ескеру</a:t>
            </a:r>
            <a:r>
              <a:rPr dirty="0" lang="ru-RU">
                <a:latin typeface="Times New Roman" pitchFamily="18" charset="0"/>
                <a:cs typeface="Times New Roman" pitchFamily="18" charset="0"/>
              </a:rPr>
              <a:t>.</a:t>
            </a:r>
          </a:p>
          <a:p>
            <a:r>
              <a:rPr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Ойының</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барысы</a:t>
            </a:r>
            <a:r>
              <a:rPr dirty="0" lang="ru-RU">
                <a:latin typeface="Times New Roman" pitchFamily="18" charset="0"/>
                <a:cs typeface="Times New Roman" pitchFamily="18" charset="0"/>
              </a:rPr>
              <a:t>: 1-ші топ. </a:t>
            </a:r>
            <a:r>
              <a:rPr dirty="0" lang="ru-RU" err="1">
                <a:latin typeface="Times New Roman" pitchFamily="18" charset="0"/>
                <a:cs typeface="Times New Roman" pitchFamily="18" charset="0"/>
              </a:rPr>
              <a:t>Ойынды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бастайды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Ақсерек</a:t>
            </a:r>
            <a:r>
              <a:rPr dirty="0" lang="ru-RU">
                <a:latin typeface="Times New Roman" pitchFamily="18" charset="0"/>
                <a:cs typeface="Times New Roman" pitchFamily="18" charset="0"/>
              </a:rPr>
              <a:t>-ау </a:t>
            </a:r>
            <a:r>
              <a:rPr dirty="0" lang="ru-RU" err="1">
                <a:latin typeface="Times New Roman" pitchFamily="18" charset="0"/>
                <a:cs typeface="Times New Roman" pitchFamily="18" charset="0"/>
              </a:rPr>
              <a:t>ақ</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серекБізден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сізге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кім</a:t>
            </a:r>
            <a:r>
              <a:rPr dirty="0" lang="ru-RU">
                <a:latin typeface="Times New Roman" pitchFamily="18" charset="0"/>
                <a:cs typeface="Times New Roman" pitchFamily="18" charset="0"/>
              </a:rPr>
              <a:t> керек.2-ші топ. </a:t>
            </a:r>
            <a:r>
              <a:rPr dirty="0" lang="ru-RU" err="1">
                <a:latin typeface="Times New Roman" pitchFamily="18" charset="0"/>
                <a:cs typeface="Times New Roman" pitchFamily="18" charset="0"/>
              </a:rPr>
              <a:t>Ақсерек</a:t>
            </a:r>
            <a:r>
              <a:rPr dirty="0" lang="ru-RU">
                <a:latin typeface="Times New Roman" pitchFamily="18" charset="0"/>
                <a:cs typeface="Times New Roman" pitchFamily="18" charset="0"/>
              </a:rPr>
              <a:t> –ау </a:t>
            </a:r>
            <a:r>
              <a:rPr dirty="0" lang="ru-RU" err="1">
                <a:latin typeface="Times New Roman" pitchFamily="18" charset="0"/>
                <a:cs typeface="Times New Roman" pitchFamily="18" charset="0"/>
              </a:rPr>
              <a:t>ақ</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серекСізден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бізге</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керекАты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аталған</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келесі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топқа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дейін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жүгіріп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барып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ортасынан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ұстасқан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қолдарды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ажыратып</a:t>
            </a:r>
            <a:r>
              <a:rPr dirty="0" lang="ru-RU">
                <a:latin typeface="Times New Roman" pitchFamily="18" charset="0"/>
                <a:cs typeface="Times New Roman" pitchFamily="18" charset="0"/>
              </a:rPr>
              <a:t> кету </a:t>
            </a:r>
            <a:r>
              <a:rPr dirty="0" lang="ru-RU" err="1">
                <a:latin typeface="Times New Roman" pitchFamily="18" charset="0"/>
                <a:cs typeface="Times New Roman" pitchFamily="18" charset="0"/>
              </a:rPr>
              <a:t>керек</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Егер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өтіп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кетсе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топтан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баланы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тобына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қайтады,өте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алмаса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топта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қалады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осылай</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жалғаса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береді</a:t>
            </a:r>
            <a:r>
              <a:rPr dirty="0" lang="ru-RU">
                <a:latin typeface="Times New Roman" pitchFamily="18" charset="0"/>
                <a:cs typeface="Times New Roman" pitchFamily="18" charset="0"/>
              </a:rPr>
              <a:t> </a:t>
            </a:r>
          </a:p>
        </p:txBody>
      </p:sp>
      <p:sp>
        <p:nvSpPr>
          <p:cNvPr id="1048604" name="Прямоугольник 2"/>
          <p:cNvSpPr/>
          <p:nvPr/>
        </p:nvSpPr>
        <p:spPr>
          <a:xfrm>
            <a:off x="162018" y="5276091"/>
            <a:ext cx="6106988" cy="4358640"/>
          </a:xfrm>
          <a:prstGeom prst="rect"/>
        </p:spPr>
        <p:txBody>
          <a:bodyPr wrap="square">
            <a:spAutoFit/>
          </a:bodyPr>
          <a:p>
            <a:r>
              <a:rPr b="1" dirty="0" lang="ru-RU" err="1">
                <a:latin typeface="Times New Roman" pitchFamily="18" charset="0"/>
                <a:cs typeface="Times New Roman" pitchFamily="18" charset="0"/>
              </a:rPr>
              <a:t>Ойын</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Сақина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жасыру</a:t>
            </a:r>
            <a:r>
              <a:rPr dirty="0" lang="ru-RU">
                <a:latin typeface="Times New Roman" pitchFamily="18" charset="0"/>
                <a:cs typeface="Times New Roman" pitchFamily="18" charset="0"/>
              </a:rPr>
              <a:t>»</a:t>
            </a:r>
          </a:p>
          <a:p>
            <a:r>
              <a:rPr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Мақсаты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зейінің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тапқырлығын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дамыту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Міндеті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түсініп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ойнауын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ережесінің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бұзылмауын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ескеру</a:t>
            </a:r>
            <a:r>
              <a:rPr dirty="0" lang="ru-RU">
                <a:latin typeface="Times New Roman" pitchFamily="18" charset="0"/>
                <a:cs typeface="Times New Roman" pitchFamily="18" charset="0"/>
              </a:rPr>
              <a:t>. </a:t>
            </a:r>
          </a:p>
          <a:p>
            <a:r>
              <a:rPr b="1" dirty="0" lang="ru-RU" err="1">
                <a:latin typeface="Times New Roman" pitchFamily="18" charset="0"/>
                <a:cs typeface="Times New Roman" pitchFamily="18" charset="0"/>
              </a:rPr>
              <a:t>Ойының</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барысы</a:t>
            </a:r>
            <a:r>
              <a:rPr b="1"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өткізуші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және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сақина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жасырушы</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белгіленеді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Қалған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ойыншылар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жерге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отырып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тізілерінің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үстіне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алақандарын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жаяды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Бастаушы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жабулы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қолын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әрбір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ойыншының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алақанына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салысымен,ол</a:t>
            </a:r>
            <a:r>
              <a:rPr dirty="0" lang="ru-RU">
                <a:latin typeface="Times New Roman" pitchFamily="18" charset="0"/>
                <a:cs typeface="Times New Roman" pitchFamily="18" charset="0"/>
              </a:rPr>
              <a:t> бала </a:t>
            </a:r>
            <a:r>
              <a:rPr dirty="0" lang="ru-RU" err="1">
                <a:latin typeface="Times New Roman" pitchFamily="18" charset="0"/>
                <a:cs typeface="Times New Roman" pitchFamily="18" charset="0"/>
              </a:rPr>
              <a:t>алақанын</a:t>
            </a:r>
            <a:r>
              <a:rPr dirty="0" lang="ru-RU">
                <a:latin typeface="Times New Roman" pitchFamily="18" charset="0"/>
                <a:cs typeface="Times New Roman" pitchFamily="18" charset="0"/>
              </a:rPr>
              <a:t> жаба </a:t>
            </a:r>
            <a:r>
              <a:rPr dirty="0" lang="ru-RU" err="1">
                <a:latin typeface="Times New Roman" pitchFamily="18" charset="0"/>
                <a:cs typeface="Times New Roman" pitchFamily="18" charset="0"/>
              </a:rPr>
              <a:t>қояды.Бастаушы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алақанына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сақина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салысымен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ойыншылардың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біреуінен</a:t>
            </a:r>
            <a:r>
              <a:rPr dirty="0" lang="ru-RU">
                <a:latin typeface="Times New Roman" pitchFamily="18" charset="0"/>
                <a:cs typeface="Times New Roman" pitchFamily="18" charset="0"/>
              </a:rPr>
              <a:t>-«</a:t>
            </a:r>
            <a:r>
              <a:rPr dirty="0" lang="ru-RU" err="1">
                <a:latin typeface="Times New Roman" pitchFamily="18" charset="0"/>
                <a:cs typeface="Times New Roman" pitchFamily="18" charset="0"/>
              </a:rPr>
              <a:t>Сақина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кімде</a:t>
            </a:r>
            <a:r>
              <a:rPr dirty="0" lang="ru-RU">
                <a:latin typeface="Times New Roman" pitchFamily="18" charset="0"/>
                <a:cs typeface="Times New Roman" pitchFamily="18" charset="0"/>
              </a:rPr>
              <a:t>»-</a:t>
            </a:r>
            <a:r>
              <a:rPr dirty="0" lang="ru-RU" err="1">
                <a:latin typeface="Times New Roman" pitchFamily="18" charset="0"/>
                <a:cs typeface="Times New Roman" pitchFamily="18" charset="0"/>
              </a:rPr>
              <a:t>деп</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сұрайды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сақинаның</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кімде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екенін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білсе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баламен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орнын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ауыстырады</a:t>
            </a:r>
            <a:r>
              <a:rPr dirty="0" lang="ru-RU">
                <a:latin typeface="Times New Roman" pitchFamily="18" charset="0"/>
                <a:cs typeface="Times New Roman" pitchFamily="18" charset="0"/>
              </a:rPr>
              <a:t>. Ал </a:t>
            </a:r>
            <a:r>
              <a:rPr dirty="0" lang="ru-RU" err="1">
                <a:latin typeface="Times New Roman" pitchFamily="18" charset="0"/>
                <a:cs typeface="Times New Roman" pitchFamily="18" charset="0"/>
              </a:rPr>
              <a:t>білмесе</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ол</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өз</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өнерін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көрсетеді</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басқарушы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ойынды</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осылай</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жалғастыра</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береді</a:t>
            </a:r>
            <a:r>
              <a:rPr dirty="0" lang="ru-RU">
                <a:latin typeface="Times New Roman" pitchFamily="18" charset="0"/>
                <a:cs typeface="Times New Roman" pitchFamily="18" charset="0"/>
              </a:rPr>
              <a:t>.</a:t>
            </a:r>
          </a:p>
          <a:p>
            <a:r>
              <a:rPr b="1" dirty="0" lang="ru-RU" err="1">
                <a:latin typeface="Times New Roman" pitchFamily="18" charset="0"/>
                <a:cs typeface="Times New Roman" pitchFamily="18" charset="0"/>
              </a:rPr>
              <a:t>Көрнекі</a:t>
            </a:r>
            <a:r>
              <a:rPr b="1" dirty="0" lang="ru-RU">
                <a:latin typeface="Times New Roman" pitchFamily="18" charset="0"/>
                <a:cs typeface="Times New Roman" pitchFamily="18" charset="0"/>
              </a:rPr>
              <a:t> </a:t>
            </a:r>
            <a:r>
              <a:rPr b="1" dirty="0" lang="ru-RU" err="1">
                <a:latin typeface="Times New Roman" pitchFamily="18" charset="0"/>
                <a:cs typeface="Times New Roman" pitchFamily="18" charset="0"/>
              </a:rPr>
              <a:t>құралдар</a:t>
            </a:r>
            <a:r>
              <a:rPr dirty="0" lang="ru-RU">
                <a:latin typeface="Times New Roman" pitchFamily="18" charset="0"/>
                <a:cs typeface="Times New Roman" pitchFamily="18" charset="0"/>
              </a:rPr>
              <a:t>: </a:t>
            </a:r>
            <a:r>
              <a:rPr dirty="0" lang="ru-RU" err="1">
                <a:latin typeface="Times New Roman" pitchFamily="18" charset="0"/>
                <a:cs typeface="Times New Roman" pitchFamily="18" charset="0"/>
              </a:rPr>
              <a:t>Сақина</a:t>
            </a:r>
            <a:endParaRPr dirty="0" lang="ru-RU"/>
          </a:p>
        </p:txBody>
      </p:sp>
      <p:sp>
        <p:nvSpPr>
          <p:cNvPr id="1048605" name="Рамка 6"/>
          <p:cNvSpPr/>
          <p:nvPr/>
        </p:nvSpPr>
        <p:spPr>
          <a:xfrm>
            <a:off x="0" y="1"/>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06" name="Рамка 7"/>
          <p:cNvSpPr/>
          <p:nvPr/>
        </p:nvSpPr>
        <p:spPr>
          <a:xfrm>
            <a:off x="0" y="5109017"/>
            <a:ext cx="6858000" cy="4768773"/>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07" name="Прямоугольник 4"/>
          <p:cNvSpPr/>
          <p:nvPr/>
        </p:nvSpPr>
        <p:spPr>
          <a:xfrm>
            <a:off x="5373217" y="5403124"/>
            <a:ext cx="1427480" cy="1170941"/>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14</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6" name="TextBox 3"/>
          <p:cNvSpPr txBox="1"/>
          <p:nvPr/>
        </p:nvSpPr>
        <p:spPr>
          <a:xfrm>
            <a:off x="5013176" y="272483"/>
            <a:ext cx="1656184" cy="1170940"/>
          </a:xfrm>
          <a:prstGeom prst="rect"/>
          <a:noFill/>
        </p:spPr>
        <p:txBody>
          <a:bodyPr rtlCol="0" wrap="square">
            <a:spAutoFit/>
          </a:bodyPr>
          <a:p>
            <a:pPr algn="ctr"/>
            <a:r>
              <a:rPr b="1" dirty="0" sz="7200" i="1" lang="ru-RU">
                <a:solidFill>
                  <a:srgbClr val="FF0000"/>
                </a:solidFill>
                <a:latin typeface="Times New Roman" pitchFamily="18" charset="0"/>
                <a:cs typeface="Times New Roman" pitchFamily="18" charset="0"/>
              </a:rPr>
              <a:t>15</a:t>
            </a:r>
          </a:p>
        </p:txBody>
      </p:sp>
      <p:sp>
        <p:nvSpPr>
          <p:cNvPr id="1048597" name="Прямоугольник 1"/>
          <p:cNvSpPr/>
          <p:nvPr/>
        </p:nvSpPr>
        <p:spPr>
          <a:xfrm>
            <a:off x="519522" y="815038"/>
            <a:ext cx="5818956" cy="3025141"/>
          </a:xfrm>
          <a:prstGeom prst="rect"/>
        </p:spPr>
        <p:txBody>
          <a:bodyPr wrap="square">
            <a:spAutoFit/>
          </a:bodyPr>
          <a:p>
            <a:r>
              <a:rPr b="1" dirty="0" lang="kk-KZ">
                <a:latin typeface="Times New Roman" pitchFamily="18" charset="0"/>
                <a:cs typeface="Times New Roman" pitchFamily="18" charset="0"/>
              </a:rPr>
              <a:t>Ұшты-ұшты.</a:t>
            </a:r>
          </a:p>
          <a:p>
            <a:endParaRPr b="1" dirty="0" lang="ru-RU">
              <a:latin typeface="Times New Roman" pitchFamily="18" charset="0"/>
              <a:cs typeface="Times New Roman" pitchFamily="18" charset="0"/>
            </a:endParaRPr>
          </a:p>
          <a:p>
            <a:r>
              <a:rPr b="1" dirty="0" lang="kk-KZ" u="sng">
                <a:latin typeface="Times New Roman" pitchFamily="18" charset="0"/>
                <a:cs typeface="Times New Roman" pitchFamily="18" charset="0"/>
              </a:rPr>
              <a:t>Мақсаты: </a:t>
            </a:r>
            <a:r>
              <a:rPr b="1" dirty="0" lang="kk-KZ">
                <a:latin typeface="Times New Roman" pitchFamily="18" charset="0"/>
                <a:cs typeface="Times New Roman" pitchFamily="18" charset="0"/>
              </a:rPr>
              <a:t>Балаларды   аңғарпаздыққа, тапқырлыққа тәрбиелейді.</a:t>
            </a:r>
            <a:endParaRPr b="1" dirty="0" lang="ru-RU">
              <a:latin typeface="Times New Roman" pitchFamily="18" charset="0"/>
              <a:cs typeface="Times New Roman" pitchFamily="18" charset="0"/>
            </a:endParaRPr>
          </a:p>
          <a:p>
            <a:r>
              <a:rPr b="1" dirty="0" lang="kk-KZ" u="sng">
                <a:latin typeface="Times New Roman" pitchFamily="18" charset="0"/>
                <a:cs typeface="Times New Roman" pitchFamily="18" charset="0"/>
              </a:rPr>
              <a:t>  Ойын барысы</a:t>
            </a:r>
            <a:r>
              <a:rPr b="1" dirty="0" lang="kk-KZ">
                <a:latin typeface="Times New Roman" pitchFamily="18" charset="0"/>
                <a:cs typeface="Times New Roman" pitchFamily="18" charset="0"/>
              </a:rPr>
              <a:t>:  Ойын бастаушы ұша алатын затты атап, ұшты деп қолын көтереді, сонда бәрі тез қолдарын көтеріп ұшты-ұшты деп қолдарын көтеріп қалықтап тұрады.Ал ұшалмайтын затты атап «ұшты»деп қолды көтергенде, онда сендер «ұшпайсындар». Ал егер ұша алмайтын затты атағанда «ұшып кеткен» ойнаушы айып тартады</a:t>
            </a:r>
            <a:r>
              <a:rPr dirty="0" i="1" lang="kk-KZ"/>
              <a:t>. </a:t>
            </a:r>
            <a:endParaRPr b="1" dirty="0" lang="ru-RU">
              <a:latin typeface="Times New Roman" pitchFamily="18" charset="0"/>
              <a:cs typeface="Times New Roman" pitchFamily="18" charset="0"/>
            </a:endParaRPr>
          </a:p>
        </p:txBody>
      </p:sp>
      <p:sp>
        <p:nvSpPr>
          <p:cNvPr id="1048598" name="Прямоугольник 2"/>
          <p:cNvSpPr/>
          <p:nvPr/>
        </p:nvSpPr>
        <p:spPr>
          <a:xfrm>
            <a:off x="332656" y="5664253"/>
            <a:ext cx="5818956" cy="3291841"/>
          </a:xfrm>
          <a:prstGeom prst="rect"/>
        </p:spPr>
        <p:txBody>
          <a:bodyPr wrap="square">
            <a:spAutoFit/>
          </a:bodyPr>
          <a:p>
            <a:r>
              <a:rPr b="1" dirty="0" lang="kk-KZ">
                <a:latin typeface="Times New Roman" pitchFamily="18" charset="0"/>
                <a:cs typeface="Times New Roman" pitchFamily="18" charset="0"/>
              </a:rPr>
              <a:t>Ақ қоян.</a:t>
            </a:r>
          </a:p>
          <a:p>
            <a:r>
              <a:rPr b="1" dirty="0" lang="kk-KZ" u="sng">
                <a:latin typeface="Times New Roman" pitchFamily="18" charset="0"/>
                <a:cs typeface="Times New Roman" pitchFamily="18" charset="0"/>
              </a:rPr>
              <a:t>Мақсаты: </a:t>
            </a:r>
            <a:r>
              <a:rPr b="1" dirty="0" lang="kk-KZ">
                <a:latin typeface="Times New Roman" pitchFamily="18" charset="0"/>
                <a:cs typeface="Times New Roman" pitchFamily="18" charset="0"/>
              </a:rPr>
              <a:t>Балаларды ептілікке, жылдамдылыққа, ұйымшылдыққа тәрбиелеу</a:t>
            </a:r>
            <a:endParaRPr b="1" dirty="0" lang="ru-RU">
              <a:latin typeface="Times New Roman" pitchFamily="18" charset="0"/>
              <a:cs typeface="Times New Roman" pitchFamily="18" charset="0"/>
            </a:endParaRPr>
          </a:p>
          <a:p>
            <a:r>
              <a:rPr b="1" dirty="0" lang="kk-KZ" u="sng">
                <a:latin typeface="Times New Roman" pitchFamily="18" charset="0"/>
                <a:cs typeface="Times New Roman" pitchFamily="18" charset="0"/>
              </a:rPr>
              <a:t>  Ойын барысы</a:t>
            </a:r>
            <a:r>
              <a:rPr b="1" dirty="0" lang="kk-KZ">
                <a:latin typeface="Times New Roman" pitchFamily="18" charset="0"/>
                <a:cs typeface="Times New Roman" pitchFamily="18" charset="0"/>
              </a:rPr>
              <a:t>: Балалар  шеңбер жасап тұрады да, ал бір бала ортада «қоян» болып отырады. Шеңбердегі балалар  қол ұстасып, қоянды айнала жүріп тақпақ айтады.</a:t>
            </a:r>
            <a:endParaRPr b="1" dirty="0" lang="ru-RU">
              <a:latin typeface="Times New Roman" pitchFamily="18" charset="0"/>
              <a:cs typeface="Times New Roman" pitchFamily="18" charset="0"/>
            </a:endParaRPr>
          </a:p>
          <a:p>
            <a:r>
              <a:rPr b="1" dirty="0" lang="kk-KZ">
                <a:latin typeface="Times New Roman" pitchFamily="18" charset="0"/>
                <a:cs typeface="Times New Roman" pitchFamily="18" charset="0"/>
              </a:rPr>
              <a:t>Әй-әй көйлек киші,                                                                                                                                   Біреудің қолын үзші,-дегенде, қоян болған бала тақпақтағы айтылған қимылды түгел істеп, өлең бітісімен жүгіріп барып шеңберді бұзуға тырысады. Үзілген жердің оң жағындағы бала «қоян» болады.</a:t>
            </a:r>
            <a:endParaRPr b="1" dirty="0" lang="ru-RU">
              <a:latin typeface="Times New Roman" pitchFamily="18" charset="0"/>
              <a:cs typeface="Times New Roman" pitchFamily="18" charset="0"/>
            </a:endParaRPr>
          </a:p>
        </p:txBody>
      </p:sp>
      <p:sp>
        <p:nvSpPr>
          <p:cNvPr id="1048599" name="Рамка 6"/>
          <p:cNvSpPr/>
          <p:nvPr/>
        </p:nvSpPr>
        <p:spPr>
          <a:xfrm>
            <a:off x="0" y="0"/>
            <a:ext cx="6858000" cy="5109018"/>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00" name="Рамка 7"/>
          <p:cNvSpPr/>
          <p:nvPr/>
        </p:nvSpPr>
        <p:spPr>
          <a:xfrm>
            <a:off x="-35902" y="5109018"/>
            <a:ext cx="6858000" cy="4811485"/>
          </a:xfrm>
          <a:prstGeom prst="frame">
            <a:avLst>
              <a:gd name="adj1" fmla="val 290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ru-RU">
              <a:solidFill>
                <a:schemeClr val="tx1"/>
              </a:solidFill>
            </a:endParaRPr>
          </a:p>
        </p:txBody>
      </p:sp>
      <p:sp>
        <p:nvSpPr>
          <p:cNvPr id="1048601" name="Прямоугольник 4"/>
          <p:cNvSpPr/>
          <p:nvPr/>
        </p:nvSpPr>
        <p:spPr>
          <a:xfrm>
            <a:off x="5554614" y="5368055"/>
            <a:ext cx="1427479" cy="1170940"/>
          </a:xfrm>
          <a:prstGeom prst="rect"/>
        </p:spPr>
        <p:txBody>
          <a:bodyPr wrap="none">
            <a:spAutoFit/>
          </a:bodyPr>
          <a:p>
            <a:pPr algn="ctr"/>
            <a:r>
              <a:rPr b="1" dirty="0" sz="7200" i="1" lang="kk-KZ">
                <a:solidFill>
                  <a:srgbClr val="FF0000"/>
                </a:solidFill>
                <a:latin typeface="Times New Roman" pitchFamily="18" charset="0"/>
                <a:cs typeface="Times New Roman" pitchFamily="18" charset="0"/>
              </a:rPr>
              <a:t>16</a:t>
            </a:r>
            <a:endParaRPr b="1" dirty="0" sz="7200" i="1" lang="ru-RU">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200">
        <p:dissolve/>
      </p:transition>
    </mc:Choice>
    <mc:Fallback>
      <p:transition spd="slow">
        <p:fade/>
      </p:transition>
    </mc:Fallback>
  </mc:AlternateContent>
</p:sld>
</file>

<file path=ppt/theme/theme1.xml><?xml version="1.0" encoding="utf-8"?>
<a:theme xmlns:a="http://schemas.openxmlformats.org/drawingml/2006/main" name="Тема Office">
  <a:themeElements>
    <a:clrScheme name="Стандартная">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Слайд 1</dc:title>
  <dc:creator>iComsso</dc:creator>
  <cp:lastModifiedBy>Bagdat Umirzaxov</cp:lastModifiedBy>
  <dcterms:created xsi:type="dcterms:W3CDTF">2018-12-23T00:57:58Z</dcterms:created>
  <dcterms:modified xsi:type="dcterms:W3CDTF">2023-01-06T17:41:59Z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fcd6b84a5581494f84f3e9ba5301fa40</vt:lpwstr>
  </property>
</Properties>
</file>