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wav" ContentType="audio/x-wav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5" d="100"/>
          <a:sy n="35" d="100"/>
        </p:scale>
        <p:origin x="120" y="76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 /><Relationship Id="rId2" Type="http://schemas.openxmlformats.org/officeDocument/2006/relationships/slide" Target="slides/slide1.xml" /><Relationship Id="rId1" Type="http://schemas.openxmlformats.org/officeDocument/2006/relationships/slideMaster" Target="slideMasters/slideMaster1.xml" /><Relationship Id="rId6" Type="http://schemas.openxmlformats.org/officeDocument/2006/relationships/tableStyles" Target="tableStyles.xml" /><Relationship Id="rId5" Type="http://schemas.openxmlformats.org/officeDocument/2006/relationships/theme" Target="theme/theme1.xml" /><Relationship Id="rId4" Type="http://schemas.openxmlformats.org/officeDocument/2006/relationships/viewProps" Target="viewProps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077717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681871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7722745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43557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004634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978135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58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796067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04235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56360470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97580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 /><Relationship Id="rId3" Type="http://schemas.openxmlformats.org/officeDocument/2006/relationships/slideLayout" Target="../slideLayouts/slideLayout3.xml" /><Relationship Id="rId7" Type="http://schemas.openxmlformats.org/officeDocument/2006/relationships/slideLayout" Target="../slideLayouts/slideLayout7.xml" /><Relationship Id="rId12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1" Type="http://schemas.openxmlformats.org/officeDocument/2006/relationships/slideLayout" Target="../slideLayouts/slideLayout1.xml" /><Relationship Id="rId6" Type="http://schemas.openxmlformats.org/officeDocument/2006/relationships/slideLayout" Target="../slideLayouts/slideLayout6.xml" /><Relationship Id="rId11" Type="http://schemas.openxmlformats.org/officeDocument/2006/relationships/slideLayout" Target="../slideLayouts/slideLayout11.xml" /><Relationship Id="rId5" Type="http://schemas.openxmlformats.org/officeDocument/2006/relationships/slideLayout" Target="../slideLayouts/slideLayout5.xml" /><Relationship Id="rId10" Type="http://schemas.openxmlformats.org/officeDocument/2006/relationships/slideLayout" Target="../slideLayouts/slideLayout10.xml" /><Relationship Id="rId4" Type="http://schemas.openxmlformats.org/officeDocument/2006/relationships/slideLayout" Target="../slideLayouts/slideLayout4.xml" /><Relationship Id="rId9" Type="http://schemas.openxmlformats.org/officeDocument/2006/relationships/slideLayout" Target="../slideLayouts/slideLayout9.xml" 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F4C8B3-4F2A-406A-BCDE-A5F5D5526B65}" type="datetimeFigureOut">
              <a:rPr lang="ru-RU" smtClean="0"/>
              <a:t>28.01.2024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C2A25BE-66C5-42AC-8997-4931B3AEA4C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394142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 /><Relationship Id="rId7" Type="http://schemas.microsoft.com/office/2007/relationships/hdphoto" Target="../media/hdphoto2.wdp" /><Relationship Id="rId2" Type="http://schemas.openxmlformats.org/officeDocument/2006/relationships/audio" Target="../media/audio1.wav" /><Relationship Id="rId1" Type="http://schemas.openxmlformats.org/officeDocument/2006/relationships/slideLayout" Target="../slideLayouts/slideLayout7.xml" /><Relationship Id="rId6" Type="http://schemas.openxmlformats.org/officeDocument/2006/relationships/image" Target="../media/image3.png" /><Relationship Id="rId5" Type="http://schemas.microsoft.com/office/2007/relationships/hdphoto" Target="../media/hdphoto1.wdp" /><Relationship Id="rId4" Type="http://schemas.openxmlformats.org/officeDocument/2006/relationships/image" Target="../media/image2.png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 t="-28000" b="-28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4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10000" b="90000" l="10000" r="9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 l="9889" t="10106" r="15306" b="11312"/>
          <a:stretch/>
        </p:blipFill>
        <p:spPr>
          <a:xfrm>
            <a:off x="7635917" y="2625828"/>
            <a:ext cx="4556083" cy="4281715"/>
          </a:xfrm>
          <a:prstGeom prst="rect">
            <a:avLst/>
          </a:prstGeom>
        </p:spPr>
      </p:pic>
      <p:pic>
        <p:nvPicPr>
          <p:cNvPr id="3" name="Рисунок 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46079" y="5063298"/>
            <a:ext cx="1778398" cy="1723798"/>
          </a:xfrm>
          <a:prstGeom prst="rect">
            <a:avLst/>
          </a:prstGeom>
        </p:spPr>
      </p:pic>
      <p:pic>
        <p:nvPicPr>
          <p:cNvPr id="4" name="Рисунок 3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7324" y="4867562"/>
            <a:ext cx="1778398" cy="1723798"/>
          </a:xfrm>
          <a:prstGeom prst="rect">
            <a:avLst/>
          </a:prstGeom>
        </p:spPr>
      </p:pic>
      <p:pic>
        <p:nvPicPr>
          <p:cNvPr id="5" name="Рисунок 4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5069619"/>
            <a:ext cx="1778398" cy="1723798"/>
          </a:xfrm>
          <a:prstGeom prst="rect">
            <a:avLst/>
          </a:prstGeom>
        </p:spPr>
      </p:pic>
      <p:pic>
        <p:nvPicPr>
          <p:cNvPr id="6" name="Рисунок 5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44472" y="3143764"/>
            <a:ext cx="1778398" cy="1723798"/>
          </a:xfrm>
          <a:prstGeom prst="rect">
            <a:avLst/>
          </a:prstGeom>
        </p:spPr>
      </p:pic>
      <p:sp>
        <p:nvSpPr>
          <p:cNvPr id="7" name="Скругленная прямоугольная выноска 6"/>
          <p:cNvSpPr/>
          <p:nvPr/>
        </p:nvSpPr>
        <p:spPr>
          <a:xfrm>
            <a:off x="2523536" y="230083"/>
            <a:ext cx="2090057" cy="1219200"/>
          </a:xfrm>
          <a:prstGeom prst="wedgeRound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ЕЛТАНБАНЫҢ АВТОРЛАРЫ КІМ?</a:t>
            </a:r>
            <a:endParaRPr lang="ru-RU" dirty="0"/>
          </a:p>
        </p:txBody>
      </p:sp>
      <p:sp>
        <p:nvSpPr>
          <p:cNvPr id="8" name="Скругленная прямоугольная выноска 7"/>
          <p:cNvSpPr/>
          <p:nvPr/>
        </p:nvSpPr>
        <p:spPr>
          <a:xfrm>
            <a:off x="4826002" y="230083"/>
            <a:ext cx="2090057" cy="1219200"/>
          </a:xfrm>
          <a:prstGeom prst="wedgeRound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Тудың жобасын жасаған кім?</a:t>
            </a:r>
            <a:endParaRPr lang="ru-RU" dirty="0"/>
          </a:p>
        </p:txBody>
      </p:sp>
      <p:sp>
        <p:nvSpPr>
          <p:cNvPr id="9" name="Скругленная прямоугольная выноска 8"/>
          <p:cNvSpPr/>
          <p:nvPr/>
        </p:nvSpPr>
        <p:spPr>
          <a:xfrm>
            <a:off x="220541" y="230083"/>
            <a:ext cx="2090057" cy="1219200"/>
          </a:xfrm>
          <a:prstGeom prst="wedgeRound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ҚАЗАҚСТАННЫҢ АЛТЫН ҚОРЫ</a:t>
            </a:r>
            <a:endParaRPr lang="ru-RU" dirty="0"/>
          </a:p>
        </p:txBody>
      </p:sp>
      <p:sp>
        <p:nvSpPr>
          <p:cNvPr id="11" name="Скругленная прямоугольная выноска 10"/>
          <p:cNvSpPr/>
          <p:nvPr/>
        </p:nvSpPr>
        <p:spPr>
          <a:xfrm>
            <a:off x="9698900" y="318091"/>
            <a:ext cx="2090057" cy="1219200"/>
          </a:xfrm>
          <a:prstGeom prst="wedgeRound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Әнұранның сөзін жазған кім?</a:t>
            </a:r>
            <a:endParaRPr lang="ru-RU" dirty="0"/>
          </a:p>
        </p:txBody>
      </p:sp>
      <p:sp>
        <p:nvSpPr>
          <p:cNvPr id="12" name="Скругленная прямоугольная выноска 11"/>
          <p:cNvSpPr/>
          <p:nvPr/>
        </p:nvSpPr>
        <p:spPr>
          <a:xfrm>
            <a:off x="7262451" y="230083"/>
            <a:ext cx="2090057" cy="1219200"/>
          </a:xfrm>
          <a:prstGeom prst="wedgeRoundRectCallout">
            <a:avLst/>
          </a:prstGeom>
        </p:spPr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k-KZ" dirty="0"/>
              <a:t>Әнұранның әнін жазған кім?</a:t>
            </a:r>
            <a:endParaRPr lang="ru-RU" dirty="0"/>
          </a:p>
        </p:txBody>
      </p:sp>
      <p:pic>
        <p:nvPicPr>
          <p:cNvPr id="13" name="Рисунок 12"/>
          <p:cNvPicPr>
            <a:picLocks noChangeAspect="1"/>
          </p:cNvPicPr>
          <p:nvPr/>
        </p:nvPicPr>
        <p:blipFill>
          <a:blip r:embed="rId6">
            <a:extLst>
              <a:ext uri="{BEBA8EAE-BF5A-486C-A8C5-ECC9F3942E4B}">
                <a14:imgProps xmlns:a14="http://schemas.microsoft.com/office/drawing/2010/main">
                  <a14:imgLayer r:embed="rId7">
                    <a14:imgEffect>
                      <a14:backgroundRemoval t="0" b="100000" l="0" r="10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24477" y="4924753"/>
            <a:ext cx="1778398" cy="17237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940827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66667E-6 1.11111E-6 L 0.447 -0.05995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344" y="-3009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4.79167E-6 3.33333E-6 L 0.59753 -0.02338 " pathEditMode="relative" rAng="0" ptsTypes="AA">
                                      <p:cBhvr>
                                        <p:cTn id="10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9870" y="-1181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9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-4.81481E-6 L 0.74987 -0.14675 " pathEditMode="relative" rAng="0" ptsTypes="AA">
                                      <p:cBhvr>
                                        <p:cTn id="1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487" y="-733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3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63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2.29167E-6 2.22222E-6 L 0.7526 0.10555 " pathEditMode="relative" rAng="0" ptsTypes="AA">
                                      <p:cBhvr>
                                        <p:cTn id="1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7630" y="5278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nextClick" afterEffect="1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1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seq concurrent="1" nextAc="seek">
              <p:cTn id="19" restart="whenNotActive" fill="hold" evtFilter="cancelBubble" nodeType="interactiveSeq">
                <p:stCondLst>
                  <p:cond evt="onClick" delay="0">
                    <p:tgtEl>
                      <p:spTgt spid="1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20" fill="hold">
                      <p:stCondLst>
                        <p:cond delay="0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7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66667E-6 -0.10556 L 0.08386 0.01273 C 0.10117 0.03935 0.12748 0.05394 0.15495 0.05394 C 0.1862 0.05394 0.21133 0.03935 0.22865 0.01273 L 0.31263 -0.10556 " pathEditMode="relative" rAng="0" ptsTypes="AAAAA">
                                      <p:cBhvr>
                                        <p:cTn id="2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15625" y="7963"/>
                                    </p:animMotion>
                                  </p:childTnLst>
                                  <p:subTnLst>
                                    <p:set>
                                      <p:cBhvr override="childStyle">
                                        <p:cTn dur="1" fill="hold" display="0" masterRel="sameClick" afterEffect="1">
                                          <p:stCondLst>
                                            <p:cond evt="end" delay="0">
                                              <p:tn val="27"/>
                                            </p:cond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27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wind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13"/>
                  </p:tgtEl>
                </p:cond>
              </p:nextCondLst>
            </p:seq>
            <p:seq concurrent="1" nextAc="seek">
              <p:cTn id="29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0" fill="hold">
                      <p:stCondLst>
                        <p:cond delay="0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seq concurrent="1" nextAc="seek">
              <p:cTn id="35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6" fill="hold">
                      <p:stCondLst>
                        <p:cond delay="0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0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seq concurrent="1" nextAc="seek">
              <p:cTn id="41" restart="whenNotActive" fill="hold" evtFilter="cancelBubble" nodeType="interactiveSeq">
                <p:stCondLst>
                  <p:cond evt="onClick" delay="0">
                    <p:tgtEl>
                      <p:spTgt spid="6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2" fill="hold">
                      <p:stCondLst>
                        <p:cond delay="0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6"/>
                  </p:tgtEl>
                </p:cond>
              </p:nextCondLst>
            </p:seq>
            <p:seq concurrent="1" nextAc="seek">
              <p:cTn id="47" restart="whenNotActive" fill="hold" evtFilter="cancelBubble" nodeType="interactiveSeq">
                <p:stCondLst>
                  <p:cond evt="onClick" delay="0">
                    <p:tgtEl>
                      <p:spTgt spid="3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48" fill="hold">
                      <p:stCondLst>
                        <p:cond delay="0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"/>
                  </p:tgtEl>
                </p:cond>
              </p:nextCondLst>
            </p:seq>
          </p:childTnLst>
        </p:cTn>
      </p:par>
    </p:tnLst>
    <p:bldLst>
      <p:bldP spid="7" grpId="0" animBg="1"/>
      <p:bldP spid="8" grpId="0" animBg="1"/>
      <p:bldP spid="9" grpId="0" animBg="1"/>
      <p:bldP spid="11" grpId="0" animBg="1"/>
      <p:bldP spid="12" grpId="0" animBg="1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10</Words>
  <Application>Microsoft Office PowerPoint</Application>
  <PresentationFormat>Широкоэкранный</PresentationFormat>
  <Paragraphs>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*</dc:creator>
  <cp:lastModifiedBy>askar.daulet1803@gmail.com</cp:lastModifiedBy>
  <cp:revision>6</cp:revision>
  <dcterms:created xsi:type="dcterms:W3CDTF">2024-01-13T13:30:42Z</dcterms:created>
  <dcterms:modified xsi:type="dcterms:W3CDTF">2024-01-28T14:29:24Z</dcterms:modified>
</cp:coreProperties>
</file>