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Default ContentType="application/vnd.openxmlformats-officedocument.wordprocessingml.document" Extension="docx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Default ContentType="application/vnd.openxmlformats-officedocument.vmlDrawing" Extension="v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Default ContentType="application/vnd.openxmlformats-officedocument.oleObject" Extension="bin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Layout+xml" PartName="/ppt/slideLayouts/slideLayout3.xml"/>
  <Default ContentType="image/jpeg" Extension="jpeg"/>
  <Default ContentType="image/x-emf" Extension="emf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89" r:id="rId5"/>
    <p:sldId id="279" r:id="rId6"/>
    <p:sldId id="290" r:id="rId7"/>
    <p:sldId id="287" r:id="rId8"/>
    <p:sldId id="264" r:id="rId9"/>
    <p:sldId id="288" r:id="rId10"/>
    <p:sldId id="286" r:id="rId11"/>
    <p:sldId id="295" r:id="rId12"/>
    <p:sldId id="257" r:id="rId13"/>
    <p:sldId id="256" r:id="rId14"/>
    <p:sldId id="280" r:id="rId15"/>
    <p:sldId id="258" r:id="rId16"/>
    <p:sldId id="259" r:id="rId17"/>
    <p:sldId id="291" r:id="rId18"/>
    <p:sldId id="293" r:id="rId19"/>
    <p:sldId id="285" r:id="rId20"/>
    <p:sldId id="284" r:id="rId21"/>
    <p:sldId id="283" r:id="rId22"/>
    <p:sldId id="276" r:id="rId23"/>
    <p:sldId id="277" r:id="rId24"/>
    <p:sldId id="275" r:id="rId25"/>
    <p:sldId id="274" r:id="rId26"/>
    <p:sldId id="292" r:id="rId27"/>
    <p:sldId id="267" r:id="rId28"/>
    <p:sldId id="296" r:id="rId29"/>
    <p:sldId id="265" r:id="rId30"/>
    <p:sldId id="294" r:id="rId31"/>
    <p:sldId id="297" r:id="rId32"/>
    <p:sldId id="271" r:id="rId33"/>
    <p:sldId id="270" r:id="rId34"/>
    <p:sldId id="268" r:id="rId35"/>
    <p:sldId id="26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69B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6" autoAdjust="0"/>
  </p:normalViewPr>
  <p:slideViewPr>
    <p:cSldViewPr>
      <p:cViewPr varScale="1">
        <p:scale>
          <a:sx n="95" d="100"/>
          <a:sy n="95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5370-692C-4544-B41D-F8B6853C7CC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62A6-3682-4BC3-9314-A05EEDA59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3;&#1091;&#1083;&#1100;&#1084;&#1080;&#1088;&#1072;\&#1056;&#1072;&#1073;&#1086;&#1095;&#1080;&#1081;%20&#1089;&#1090;&#1086;&#1083;\&#1050;&#1086;&#1088;&#1082;&#1099;&#1090;__&#1050;&#1086;&#1073;&#1099;&#1079;_(audiopoisk.com).mp3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3;&#1091;&#1083;&#1100;&#1084;&#1080;&#1088;&#1072;\&#1056;&#1072;&#1073;&#1086;&#1095;&#1080;&#1081;%20&#1089;&#1090;&#1086;&#1083;\&#1178;&#1086;&#1088;&#1082;&#1099;&#1090;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"/>
            <a:ext cx="8858280" cy="2643181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b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“Қорқыт ата кітабы”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3000372"/>
            <a:ext cx="4286280" cy="36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85728"/>
            <a:ext cx="800105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Дерсеханұлы Бұқаш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Қазансалар ауылына жау қалай шапқаны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Байыс-Байреке, Байбөрі ұлы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Қазанбек ұлы Оразбек қалай тұтқынға түскені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Домруыл, Доқа Қожа (қажы) ұлы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Қаңлы Қожаұлы Қантөрелі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Қазылеке Қожаұлы Жүгенек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Бисат қалай жалғыз көзді дию Төбекөзді өлтіргені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Бегила баласы Әмрен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Үйсін Қожаұлы баласы Секрек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Салар Қазан қалай тұтқынға түсті және оны ұлы Ораз қалай босатқаны туралы жыр;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 Сыртқы оғыздар ішкі оғыздарға қарсы соғысқаны туралы және Бамса-байрақ қалай мерт болғаны туралы жыр.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214338"/>
            <a:ext cx="4572000" cy="685804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Қорқыт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арналып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1980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Қызылорда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облысының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Жосалы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стансасынан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 км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Қорқыт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разъезінің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түбінде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архитектуралық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ескерткіш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орнатылды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Авторлары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архитектор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Б.А.Ыбыраев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физик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С.И.Исатаев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Ескерткіш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бетоннан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көктастан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стеладан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биіктігі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түтіктер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орнатылған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тесікке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түйісетін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40 металл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соққан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қобыз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сарынымен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үндес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дыбыс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шағарады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50059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850112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3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85728"/>
            <a:ext cx="742955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E:\Мои документы\Мои рисунки\MP Navigator\2011_11_22\IMG_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8286808" cy="6572272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Мои документы\Мои рисунки\MP Navigator\2011_11_22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871543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E:\Мои документы\Мои рисунки\MP Navigator\2011_11_22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290"/>
            <a:ext cx="821537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8252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/>
            </a:r>
            <a:br>
              <a:rPr lang="kk-KZ" b="1" dirty="0" smtClean="0">
                <a:solidFill>
                  <a:srgbClr val="FFFF00"/>
                </a:solidFill>
              </a:rPr>
            </a:br>
            <a:r>
              <a:rPr lang="kk-KZ" b="1" dirty="0" smtClean="0">
                <a:solidFill>
                  <a:srgbClr val="FFFF00"/>
                </a:solidFill>
              </a:rPr>
              <a:t/>
            </a:r>
            <a:br>
              <a:rPr lang="kk-KZ" b="1" dirty="0" smtClean="0">
                <a:solidFill>
                  <a:srgbClr val="FFFF00"/>
                </a:solidFill>
              </a:rPr>
            </a:br>
            <a:r>
              <a:rPr lang="kk-KZ" b="1" dirty="0" smtClean="0">
                <a:solidFill>
                  <a:srgbClr val="FFFF00"/>
                </a:solidFill>
              </a:rPr>
              <a:t/>
            </a:r>
            <a:br>
              <a:rPr lang="kk-KZ" b="1" dirty="0" smtClean="0">
                <a:solidFill>
                  <a:srgbClr val="FFFF00"/>
                </a:solidFill>
              </a:rPr>
            </a:br>
            <a:r>
              <a:rPr lang="kk-KZ" b="1" dirty="0" smtClean="0">
                <a:solidFill>
                  <a:srgbClr val="FFFF00"/>
                </a:solidFill>
              </a:rPr>
              <a:t/>
            </a:r>
            <a:br>
              <a:rPr lang="kk-KZ" b="1" dirty="0" smtClean="0">
                <a:solidFill>
                  <a:srgbClr val="FFFF00"/>
                </a:solidFill>
              </a:rPr>
            </a:br>
            <a:r>
              <a:rPr lang="kk-KZ" b="1" dirty="0" smtClean="0">
                <a:solidFill>
                  <a:srgbClr val="FFFF00"/>
                </a:solidFill>
              </a:rPr>
              <a:t/>
            </a:r>
            <a:br>
              <a:rPr lang="kk-KZ" b="1" dirty="0" smtClean="0">
                <a:solidFill>
                  <a:srgbClr val="FFFF00"/>
                </a:solidFill>
              </a:rPr>
            </a:br>
            <a:r>
              <a:rPr lang="kk-KZ" b="1" dirty="0" smtClean="0">
                <a:solidFill>
                  <a:srgbClr val="79DCFF"/>
                </a:solidFill>
              </a:rPr>
              <a:t>Үй тапсырмасы:</a:t>
            </a:r>
            <a:r>
              <a:rPr lang="kk-KZ" b="1" dirty="0" smtClean="0">
                <a:solidFill>
                  <a:srgbClr val="FFFF00"/>
                </a:solidFill>
              </a:rPr>
              <a:t/>
            </a:r>
            <a:br>
              <a:rPr lang="kk-KZ" b="1" dirty="0" smtClean="0">
                <a:solidFill>
                  <a:srgbClr val="FFFF00"/>
                </a:solidFill>
              </a:rPr>
            </a:br>
            <a:r>
              <a:rPr lang="kk-KZ" b="1" dirty="0" smtClean="0">
                <a:solidFill>
                  <a:srgbClr val="FFFF00"/>
                </a:solidFill>
              </a:rPr>
              <a:t>Күлтегін жырлары туралы әңгімелеу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8" descr="MCj0426054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3429000"/>
            <a:ext cx="5143536" cy="27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38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C:\Documents and Settings\Гульмира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00063" y="1785938"/>
            <a:ext cx="8358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kk-KZ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  <a:endParaRPr lang="ru-RU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3" descr="j023298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0" y="3143250"/>
            <a:ext cx="370205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714375" y="1600200"/>
            <a:ext cx="7858125" cy="2185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kk-KZ" sz="4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Шығарманың тақырыбы не?</a:t>
            </a:r>
            <a:endParaRPr lang="ru-RU" sz="4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86000" y="2786063"/>
          <a:ext cx="4714875" cy="2857500"/>
        </p:xfrm>
        <a:graphic>
          <a:graphicData uri="http://schemas.openxmlformats.org/presentationml/2006/ole">
            <p:oleObj spid="_x0000_s4098" r:id="rId3" imgW="1035720" imgH="504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C:\Documents and Settings\Гульмира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000100" y="571480"/>
            <a:ext cx="71450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6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Әдеби талдаулар</a:t>
            </a:r>
            <a:endParaRPr lang="ru-RU" sz="6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kk-KZ" sz="4400" b="1" dirty="0" smtClean="0">
                <a:solidFill>
                  <a:srgbClr val="79DCFF"/>
                </a:solidFill>
                <a:latin typeface="Times New Roman" pitchFamily="18" charset="0"/>
                <a:cs typeface="Times New Roman" pitchFamily="18" charset="0"/>
              </a:rPr>
              <a:t>       Сатылай кешенді талдау</a:t>
            </a:r>
            <a:endParaRPr lang="ru-RU" sz="4400" b="1" dirty="0" smtClean="0">
              <a:solidFill>
                <a:srgbClr val="79D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i-main-pic" descr="Картинка 36 из 37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1571612"/>
            <a:ext cx="4572002" cy="502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E:\Мои документы\Мои рисунки\MP Navigator\2011_11_22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214290"/>
            <a:ext cx="6286544" cy="6357982"/>
          </a:xfrm>
          <a:prstGeom prst="rect">
            <a:avLst/>
          </a:prstGeom>
          <a:noFill/>
        </p:spPr>
      </p:pic>
      <p:pic>
        <p:nvPicPr>
          <p:cNvPr id="4" name="Коркыт__Кобыз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71472" y="5143512"/>
            <a:ext cx="1447808" cy="144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1" y="285728"/>
          <a:ext cx="8786878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927"/>
                <a:gridCol w="533929"/>
                <a:gridCol w="610203"/>
                <a:gridCol w="533929"/>
                <a:gridCol w="533929"/>
                <a:gridCol w="533929"/>
                <a:gridCol w="533929"/>
                <a:gridCol w="533929"/>
                <a:gridCol w="533929"/>
                <a:gridCol w="533929"/>
                <a:gridCol w="533929"/>
                <a:gridCol w="503387"/>
              </a:tblGrid>
              <a:tr h="129256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сөйлем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дауысты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дауыссыз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жуан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жіңішке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ашық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қысаң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еріндік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езулік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үнді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ұяң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қатан</a:t>
                      </a:r>
                      <a:endParaRPr lang="ru-RU" dirty="0"/>
                    </a:p>
                  </a:txBody>
                  <a:tcPr vert="vert270"/>
                </a:tc>
              </a:tr>
              <a:tr h="4993984">
                <a:tc>
                  <a:txBody>
                    <a:bodyPr/>
                    <a:lstStyle/>
                    <a:p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Ұл ақылды хош көрмес - ата үлгісін көрмесе, </a:t>
                      </a:r>
                    </a:p>
                    <a:p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Қыз жарылқап ас бермес - ана үлгісін көрмесе.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k-KZ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Семантикалық карта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286808" cy="460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928694"/>
                <a:gridCol w="1071570"/>
                <a:gridCol w="1071569"/>
                <a:gridCol w="1571607"/>
                <a:gridCol w="2500360"/>
              </a:tblGrid>
              <a:tr h="1579028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Қорқыт ата кім?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Туған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жері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Қай ғасырда өмір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сүрген?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Кітабы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Қорқыт ата кітабының неше нұсқасы бар?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Қорқыт ескерткішінің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авторы кім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30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642918"/>
            <a:ext cx="6286544" cy="24288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Синквеин жазу (бес жолды өлең) </a:t>
            </a:r>
            <a:endParaRPr lang="ru-RU" sz="54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Гульмира\Рабочий стол\ф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Қоркы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572396" y="5357826"/>
            <a:ext cx="1081094" cy="108109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285728"/>
          <a:ext cx="9001156" cy="6357981"/>
        </p:xfrm>
        <a:graphic>
          <a:graphicData uri="http://schemas.openxmlformats.org/presentationml/2006/ole">
            <p:oleObj spid="_x0000_s31746" name="Документ" r:id="rId3" imgW="10602131" imgH="592256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059494">
            <a:off x="1393048" y="989517"/>
            <a:ext cx="463562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i="1" dirty="0" smtClean="0">
                <a:solidFill>
                  <a:srgbClr val="FFFF00"/>
                </a:solidFill>
              </a:rPr>
              <a:t>Тест</a:t>
            </a:r>
            <a:endParaRPr lang="ru-RU" sz="16600" i="1" dirty="0">
              <a:solidFill>
                <a:srgbClr val="FFFF00"/>
              </a:solidFill>
            </a:endParaRPr>
          </a:p>
        </p:txBody>
      </p:sp>
      <p:pic>
        <p:nvPicPr>
          <p:cNvPr id="48130" name="Picture 2" descr="C:\Documents and Settings\Гульмира\Рабочий стол\стенд\учитель\5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2000240"/>
            <a:ext cx="4495829" cy="3814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7200" b="1" dirty="0" smtClean="0">
                <a:solidFill>
                  <a:srgbClr val="FFFF00"/>
                </a:solidFill>
                <a:latin typeface="Calibri" pitchFamily="34" charset="0"/>
              </a:rPr>
              <a:t>Индекс</a:t>
            </a:r>
            <a:endParaRPr lang="ru-RU" sz="7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4" y="1600200"/>
          <a:ext cx="7715304" cy="132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285884"/>
                <a:gridCol w="1285884"/>
                <a:gridCol w="1285884"/>
                <a:gridCol w="1285884"/>
                <a:gridCol w="1285884"/>
              </a:tblGrid>
              <a:tr h="132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Documents and Settings\Гульмира\Рабочий стол\стенд\учитель\Рисунок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000372"/>
            <a:ext cx="3771922" cy="3557608"/>
          </a:xfrm>
          <a:prstGeom prst="rect">
            <a:avLst/>
          </a:prstGeom>
          <a:noFill/>
        </p:spPr>
      </p:pic>
      <p:pic>
        <p:nvPicPr>
          <p:cNvPr id="3075" name="Picture 3" descr="C:\Documents and Settings\Гульмира\Рабочий стол\стенд\красивые линеечки\725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2862708" y="3076996"/>
            <a:ext cx="6357984" cy="632571"/>
          </a:xfrm>
          <a:prstGeom prst="rect">
            <a:avLst/>
          </a:prstGeom>
          <a:noFill/>
        </p:spPr>
      </p:pic>
      <p:pic>
        <p:nvPicPr>
          <p:cNvPr id="7" name="Picture 3" descr="C:\Documents and Settings\Гульмира\Рабочий стол\стенд\красивые линеечки\725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648723" y="3076997"/>
            <a:ext cx="6357984" cy="632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ғалау:</a:t>
            </a: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Documents and Settings\Гульмира\Рабочий стол\Мои рисунки\цифры\arg-5-25-trans-y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928670"/>
            <a:ext cx="1428760" cy="14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Гульмира\Рабочий стол\Мои рисунки\цифры\arg-4-25-trans-y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257174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Гульмира\Рабочий стол\Мои рисунки\цифры\arg-3-25-trans-y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3929066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Гульмира\Рабочий стол\Мои рисунки\цифры\arg-2-25-trans-y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5072074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0298" y="1285860"/>
            <a:ext cx="1785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k-KZ" sz="4400" b="1" dirty="0" smtClean="0">
                <a:solidFill>
                  <a:srgbClr val="FFFF00"/>
                </a:solidFill>
                <a:latin typeface="Calibri" pitchFamily="34" charset="0"/>
              </a:rPr>
              <a:t>5-6</a:t>
            </a:r>
            <a:endParaRPr lang="kk-KZ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786058"/>
            <a:ext cx="1043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k-KZ" sz="4400" b="1" dirty="0" smtClean="0">
                <a:solidFill>
                  <a:srgbClr val="FFFF00"/>
                </a:solidFill>
                <a:latin typeface="Calibri" pitchFamily="34" charset="0"/>
              </a:rPr>
              <a:t>4</a:t>
            </a:r>
            <a:endParaRPr lang="kk-KZ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4143380"/>
            <a:ext cx="643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k-KZ" sz="4400" b="1" dirty="0" smtClean="0">
                <a:solidFill>
                  <a:srgbClr val="FFFF00"/>
                </a:solidFill>
                <a:latin typeface="Calibri" pitchFamily="34" charset="0"/>
              </a:rPr>
              <a:t>3</a:t>
            </a:r>
            <a:endParaRPr lang="kk-KZ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5357826"/>
            <a:ext cx="1229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solidFill>
                  <a:srgbClr val="FFFF00"/>
                </a:solidFill>
                <a:latin typeface="Calibri" pitchFamily="34" charset="0"/>
              </a:rPr>
              <a:t> -1-2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Үйге берілетін тапсырма</a:t>
            </a: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Documents and Settings\Гульмира\Рабочий стол\Мои рисунки\Новая папка\21M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25" y="500042"/>
            <a:ext cx="3000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Гульмира\Рабочий стол\стенд\красивые линеечки\725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5429264"/>
            <a:ext cx="8501090" cy="14287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785926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Қорқыт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аңыздар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табу (реферат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даярлау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Қобыз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қобызда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тартылатын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күйлер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жинау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1428750" y="2571750"/>
            <a:ext cx="6215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Зейін қойып   тыңдағандарыңызға рахмет 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571500" y="714375"/>
            <a:ext cx="814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6000" b="1" i="1">
                <a:solidFill>
                  <a:srgbClr val="FFCC00"/>
                </a:solidFill>
                <a:latin typeface="Calibri" pitchFamily="34" charset="0"/>
              </a:rPr>
              <a:t>Қош сау болыңыздар !</a:t>
            </a:r>
            <a:endParaRPr lang="ru-RU" sz="600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85728"/>
            <a:ext cx="5929354" cy="635798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500063"/>
            <a:ext cx="8358187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79DCFF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Қорқыт ата өмірі </a:t>
            </a: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 шығармашылығымен танысу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Шығырмаларын талдау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Идеясын ашу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Әдеби талдаулар жасау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</p:txBody>
      </p:sp>
      <p:pic>
        <p:nvPicPr>
          <p:cNvPr id="4099" name="Picture 1" descr="C:\Documents and Settings\Гульмира\Рабочий стол\Мои рисунки\Новая папка\b4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500813" y="3571875"/>
            <a:ext cx="2428875" cy="3071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E:\Мои документы\Мои рисунки\MP Navigator\2011_11_22\IMG_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85728"/>
            <a:ext cx="514353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571612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785794"/>
            <a:ext cx="110873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“Қорқыт” </a:t>
            </a:r>
            <a:r>
              <a:rPr lang="kk-KZ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сөзі ертедегі  түркілердің</a:t>
            </a:r>
          </a:p>
          <a:p>
            <a:r>
              <a:rPr lang="kk-KZ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“Хұр” </a:t>
            </a:r>
            <a:r>
              <a:rPr lang="kk-KZ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кісі және </a:t>
            </a:r>
          </a:p>
          <a:p>
            <a:r>
              <a:rPr lang="kk-KZ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“хыт” </a:t>
            </a:r>
            <a:r>
              <a:rPr lang="kk-KZ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құт сөздерінен шыққан</a:t>
            </a:r>
          </a:p>
          <a:p>
            <a:r>
              <a:rPr lang="kk-KZ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“Құт әкелуші кісі” </a:t>
            </a:r>
          </a:p>
          <a:p>
            <a:r>
              <a:rPr lang="kk-KZ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деген мағынаны береді.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56" y="3071810"/>
            <a:ext cx="271464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0"/>
            <a:ext cx="6715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364</Words>
  <Application>Microsoft Office PowerPoint</Application>
  <PresentationFormat>Экран (4:3)</PresentationFormat>
  <Paragraphs>64</Paragraphs>
  <Slides>35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Документ</vt:lpstr>
      <vt:lpstr>Сабақтың тақырыбы:  “Қорқыт ата кітабы”</vt:lpstr>
      <vt:lpstr>     Үй тапсырмасы: Күлтегін жырлары туралы әңгімелеу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. Қорқыт атаға арналып 1980 жылы Қызылорда облысының Жосалы стансасынан 18 км жерде, Қорқыт разъезінің түбінде архитектуралық ескерткіш орнатылды. Авторлары — архитектор Б.А.Ыбыраев, физик С.И.Исатаев. Ескерткіш темір бетоннан жасалған 4 тік көктастан (стеладан) тұрады, биіктігі 8 м. Жоғарғы жағында аузы кең түтіктер орнатылған. Аузы кең орталық тесікке түйісетін 40 металл түтік жел соққан кезде қобыз сарынымен үндес дыбыс шағарады.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Семантикалық карта</vt:lpstr>
      <vt:lpstr>Слайд 29</vt:lpstr>
      <vt:lpstr>Слайд 30</vt:lpstr>
      <vt:lpstr>Слайд 31</vt:lpstr>
      <vt:lpstr>Индекс</vt:lpstr>
      <vt:lpstr>Бағалау: </vt:lpstr>
      <vt:lpstr>Үйге берілетін тапсырма: 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Гульмира</dc:creator>
  <cp:lastModifiedBy>Majitov Nurken</cp:lastModifiedBy>
  <cp:revision>59</cp:revision>
  <dcterms:created xsi:type="dcterms:W3CDTF">2011-11-04T11:21:11Z</dcterms:created>
  <dcterms:modified xsi:type="dcterms:W3CDTF">2012-01-17T15:47:42Z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1320590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D5.0.5</vt:lpwstr>
  </property>
</Properties>
</file>