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6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94660"/>
  </p:normalViewPr>
  <p:slideViewPr>
    <p:cSldViewPr>
      <p:cViewPr varScale="1">
        <p:scale>
          <a:sx n="64" d="100"/>
          <a:sy n="64" d="100"/>
        </p:scale>
        <p:origin x="-10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slideLayout" Target="../slideLayouts/slideLayout2.xml" /><Relationship Id="rId1" Type="http://schemas.openxmlformats.org/officeDocument/2006/relationships/audio" Target="file:///C:/Users/1/Downloads/&#171;Qyzyq%20eken%20(mp3cut.net).mp3" TargetMode="External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slideLayout" Target="../slideLayouts/slideLayout2.xml" /><Relationship Id="rId1" Type="http://schemas.openxmlformats.org/officeDocument/2006/relationships/audio" Target="file:///C:/Users/1/Downloads/&#171;Qyzyq%20eken%20(mp3cut.net)%20(1).mp3" TargetMode="External" /><Relationship Id="rId4" Type="http://schemas.openxmlformats.org/officeDocument/2006/relationships/image" Target="../media/image4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slideLayout" Target="../slideLayouts/slideLayout2.xml" /><Relationship Id="rId1" Type="http://schemas.openxmlformats.org/officeDocument/2006/relationships/audio" Target="file:///C:/Users/1/Downloads/&#171;Qyzyq%20eken%20(mp3cut.net)%20(2).mp3" TargetMode="External" /><Relationship Id="rId4" Type="http://schemas.openxmlformats.org/officeDocument/2006/relationships/image" Target="../media/image6.png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 /><Relationship Id="rId13" Type="http://schemas.openxmlformats.org/officeDocument/2006/relationships/slide" Target="slide9.xml" /><Relationship Id="rId3" Type="http://schemas.openxmlformats.org/officeDocument/2006/relationships/slide" Target="slide11.xml" /><Relationship Id="rId7" Type="http://schemas.openxmlformats.org/officeDocument/2006/relationships/slide" Target="slide13.xml" /><Relationship Id="rId12" Type="http://schemas.openxmlformats.org/officeDocument/2006/relationships/slide" Target="slide8.xml" /><Relationship Id="rId2" Type="http://schemas.openxmlformats.org/officeDocument/2006/relationships/slide" Target="slide16.xml" /><Relationship Id="rId1" Type="http://schemas.openxmlformats.org/officeDocument/2006/relationships/slideLayout" Target="../slideLayouts/slideLayout2.xml" /><Relationship Id="rId6" Type="http://schemas.openxmlformats.org/officeDocument/2006/relationships/slide" Target="slide15.xml" /><Relationship Id="rId11" Type="http://schemas.openxmlformats.org/officeDocument/2006/relationships/slide" Target="slide12.xml" /><Relationship Id="rId5" Type="http://schemas.openxmlformats.org/officeDocument/2006/relationships/slide" Target="slide14.xml" /><Relationship Id="rId10" Type="http://schemas.openxmlformats.org/officeDocument/2006/relationships/slide" Target="slide6.xml" /><Relationship Id="rId4" Type="http://schemas.openxmlformats.org/officeDocument/2006/relationships/slide" Target="slide5.xml" /><Relationship Id="rId9" Type="http://schemas.openxmlformats.org/officeDocument/2006/relationships/slide" Target="slide10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1cb69ad6c53b84cc76cb047ddffeb95-800x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pic>
        <p:nvPicPr>
          <p:cNvPr id="6" name="«Qyzyq eken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884368" y="5013176"/>
            <a:ext cx="504056" cy="504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0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/>
              <a:t>Испания </a:t>
            </a:r>
            <a:r>
              <a:rPr lang="ru-RU" sz="4400" dirty="0" err="1"/>
              <a:t>сөзінің мағынасы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Қояндар мекені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Өсімдік мекені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8024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Кішкене қалашық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Түнгі серуен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1977 жылы Финляндияда Дональд Дак мультфильмін</a:t>
            </a:r>
            <a:r>
              <a:rPr lang="ru-RU" sz="4400" dirty="0"/>
              <a:t>е не </a:t>
            </a:r>
            <a:r>
              <a:rPr lang="ru-RU" sz="4400" dirty="0" err="1"/>
              <a:t>үшін тыйым</a:t>
            </a:r>
            <a:r>
              <a:rPr lang="ru-RU" sz="4400" dirty="0"/>
              <a:t> </a:t>
            </a:r>
            <a:r>
              <a:rPr lang="ru-RU" sz="4400" dirty="0" err="1"/>
              <a:t>салынды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Табыс таппағаны үшін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шалбар кимегені үшін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8024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Кейіпкердің бейнесі қорқынышты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Кейіпкер даусы жағымсыз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Сауд Арабиясында не жоқ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Қонақүй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Өзен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8024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Ойын сауық орыны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Театр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Қазақстанда әлемдегі ең биік ... бар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Ғимарат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Түтін мұржасы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6016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аттракцион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Жанартау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Әлемде ең көп орындалатын ән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Отан жайлы ән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Another Love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6016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/>
              <a:t>Haррy birthday to you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Ана жайлы ән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өзінің ұлттық әнұраны жоқ жалғыз ел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Швейцария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АҚШ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6016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Кипр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Испания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Элементтердің периодтық жүйесінде кездеспейтін жалғыз әріп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365104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6016" y="4365104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J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285714595ec30a683a2c682ae225fe8-800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8f6b067bae336deb574eb53c383c1c11-800x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7" name="«Qyzyq eken (mp3cut.net)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23528" y="5678016"/>
            <a:ext cx="504056" cy="504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3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6cb22727424ed4dd10db38280137860-800x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«Qyzyq eken (mp3cut.net) 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100392" y="5589240"/>
            <a:ext cx="512440" cy="512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67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395536" y="692696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Химия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395536" y="2780928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Қызықты мультфильм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395536" y="4869160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Жыл</a:t>
            </a:r>
          </a:p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құпиясы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rId5" action="ppaction://hlinksldjump"/>
          </p:cNvPr>
          <p:cNvSpPr/>
          <p:nvPr/>
        </p:nvSpPr>
        <p:spPr>
          <a:xfrm>
            <a:off x="4788024" y="692696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Музыка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>
            <a:hlinkClick r:id="rId6" action="ppaction://hlinksldjump"/>
          </p:cNvPr>
          <p:cNvSpPr/>
          <p:nvPr/>
        </p:nvSpPr>
        <p:spPr>
          <a:xfrm>
            <a:off x="2555776" y="692696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Әнұран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hlinkClick r:id="rId7" action="ppaction://hlinksldjump"/>
          </p:cNvPr>
          <p:cNvSpPr/>
          <p:nvPr/>
        </p:nvSpPr>
        <p:spPr>
          <a:xfrm>
            <a:off x="6948264" y="692696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Қазақстан қыр сыры</a:t>
            </a:r>
            <a:endParaRPr lang="ru-RU" dirty="0"/>
          </a:p>
        </p:txBody>
      </p:sp>
      <p:sp>
        <p:nvSpPr>
          <p:cNvPr id="14" name="Прямоугольник 13">
            <a:hlinkClick r:id="rId8" action="ppaction://hlinksldjump"/>
          </p:cNvPr>
          <p:cNvSpPr/>
          <p:nvPr/>
        </p:nvSpPr>
        <p:spPr>
          <a:xfrm>
            <a:off x="4788024" y="4869160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Әр елдің салты басқа</a:t>
            </a:r>
            <a:endParaRPr lang="ru-RU" dirty="0"/>
          </a:p>
        </p:txBody>
      </p:sp>
      <p:sp>
        <p:nvSpPr>
          <p:cNvPr id="15" name="Прямоугольник 14">
            <a:hlinkClick r:id="rId9" action="ppaction://hlinksldjump"/>
          </p:cNvPr>
          <p:cNvSpPr/>
          <p:nvPr/>
        </p:nvSpPr>
        <p:spPr>
          <a:xfrm>
            <a:off x="4788024" y="2780928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Ел атауы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>
            <a:hlinkClick r:id="rId10" action="ppaction://hlinksldjump"/>
          </p:cNvPr>
          <p:cNvSpPr/>
          <p:nvPr/>
        </p:nvSpPr>
        <p:spPr>
          <a:xfrm>
            <a:off x="2627784" y="4869160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Кітапхана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>
            <a:hlinkClick r:id="rId11" action="ppaction://hlinksldjump"/>
          </p:cNvPr>
          <p:cNvSpPr/>
          <p:nvPr/>
        </p:nvSpPr>
        <p:spPr>
          <a:xfrm>
            <a:off x="2555776" y="2780928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Сіз білесіз бе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>
            <a:hlinkClick r:id="rId12" action="ppaction://hlinksldjump"/>
          </p:cNvPr>
          <p:cNvSpPr/>
          <p:nvPr/>
        </p:nvSpPr>
        <p:spPr>
          <a:xfrm>
            <a:off x="6948264" y="4869160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???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>
            <a:hlinkClick r:id="rId13" action="ppaction://hlinksldjump"/>
          </p:cNvPr>
          <p:cNvSpPr/>
          <p:nvPr/>
        </p:nvSpPr>
        <p:spPr>
          <a:xfrm>
            <a:off x="6948264" y="2780928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Кинотеатр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1983 </a:t>
            </a:r>
            <a:r>
              <a:rPr lang="kk-KZ" sz="4400" dirty="0">
                <a:latin typeface="Times New Roman" pitchFamily="18" charset="0"/>
                <a:cs typeface="Times New Roman" pitchFamily="18" charset="0"/>
              </a:rPr>
              <a:t>жылы Ватикан елінде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2420888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мүлде бала туылмады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Халық саны өзгермеді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2000" y="2420888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Бірде бір өлім тіркелмеді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0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Егіздер көп дүниеге келді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Ағылшын кітапханаларында </a:t>
            </a:r>
            <a:r>
              <a:rPr lang="ru-RU" sz="4400" dirty="0" err="1"/>
              <a:t>ең көп ұрланатын кітап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Балалар кітабы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Гиннес рекордтар кітабы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6016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Энциклопедия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Ромео мен Джулетта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Франциядағы өзгеше тиым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Кешкі уақытта телефизор қарауға болмайды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/>
              <a:t>адамның бет әлпетіндей қуыршақ жасауға болмайды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6016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Кешкі уақытта суға түсугеболмайды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Сағыз шайнауға болмайды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Неміс елінің қаруы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Жұмсақ ойыншық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/>
              <a:t>қуыршақ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8024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Жастық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Гүл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20891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/>
              <a:t>Англияда</a:t>
            </a:r>
            <a:r>
              <a:rPr lang="ru-RU" sz="4400" dirty="0" err="1"/>
              <a:t>ғы </a:t>
            </a:r>
            <a:r>
              <a:rPr lang="ru-RU" sz="4400" dirty="0"/>
              <a:t>кинотеатр неге </a:t>
            </a:r>
            <a:r>
              <a:rPr lang="ru-RU" sz="4400" dirty="0" err="1"/>
              <a:t>арналған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Тамақтануға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Билеуге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8024" y="4437112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Ән айтуға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2492896"/>
            <a:ext cx="396044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Ұйықтауға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E8E2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182</Words>
  <Application>Microsoft Office PowerPoint</Application>
  <PresentationFormat>Экран (4:3)</PresentationFormat>
  <Paragraphs>73</Paragraphs>
  <Slides>17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Нурсауле Демеуова</cp:lastModifiedBy>
  <cp:revision>34</cp:revision>
  <dcterms:created xsi:type="dcterms:W3CDTF">2023-04-13T15:07:34Z</dcterms:created>
  <dcterms:modified xsi:type="dcterms:W3CDTF">2023-04-25T14:38:45Z</dcterms:modified>
</cp:coreProperties>
</file>