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31"/>
    <a:srgbClr val="FAE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80456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75856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80893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82746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87889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34408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08563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84264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84182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96276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55012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229F-FAAD-1A4A-838F-1ED77D32C76F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68D30-BCEB-6846-909C-6230103CE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1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addin | PNG All">
            <a:extLst>
              <a:ext uri="{FF2B5EF4-FFF2-40B4-BE49-F238E27FC236}">
                <a16:creationId xmlns:a16="http://schemas.microsoft.com/office/drawing/2014/main" id="{1A093BA9-90B4-A447-BDEF-384263CB8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59" y="440871"/>
            <a:ext cx="4836341" cy="5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0BCFE-E714-0546-BB6A-9A7E61400D39}"/>
              </a:ext>
            </a:extLst>
          </p:cNvPr>
          <p:cNvSpPr txBox="1"/>
          <p:nvPr/>
        </p:nvSpPr>
        <p:spPr>
          <a:xfrm>
            <a:off x="-222236" y="1672093"/>
            <a:ext cx="4836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>
                <a:solidFill>
                  <a:schemeClr val="bg1"/>
                </a:solidFill>
              </a:rPr>
              <a:t>Құмсағат ойыны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00F4E9-9F74-954C-95C5-10620212CAE8}"/>
              </a:ext>
            </a:extLst>
          </p:cNvPr>
          <p:cNvSpPr/>
          <p:nvPr/>
        </p:nvSpPr>
        <p:spPr>
          <a:xfrm>
            <a:off x="908955" y="3756433"/>
            <a:ext cx="2573961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8B5D5-0684-CC49-896F-B1E10940CDC3}"/>
              </a:ext>
            </a:extLst>
          </p:cNvPr>
          <p:cNvSpPr txBox="1"/>
          <p:nvPr/>
        </p:nvSpPr>
        <p:spPr>
          <a:xfrm>
            <a:off x="146955" y="6417128"/>
            <a:ext cx="362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Artem Morozov, 2022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0B0AEF-DE49-2D46-B25C-0974DA6F61AB}"/>
              </a:ext>
            </a:extLst>
          </p:cNvPr>
          <p:cNvGrpSpPr/>
          <p:nvPr/>
        </p:nvGrpSpPr>
        <p:grpSpPr>
          <a:xfrm>
            <a:off x="3053443" y="549728"/>
            <a:ext cx="3037114" cy="5758543"/>
            <a:chOff x="3053442" y="598715"/>
            <a:chExt cx="3037114" cy="575854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A8137BD-84B1-544D-B199-EFDFA5E8769C}"/>
                </a:ext>
              </a:extLst>
            </p:cNvPr>
            <p:cNvGrpSpPr/>
            <p:nvPr/>
          </p:nvGrpSpPr>
          <p:grpSpPr>
            <a:xfrm>
              <a:off x="3259250" y="957942"/>
              <a:ext cx="2625499" cy="4942115"/>
              <a:chOff x="3091542" y="642256"/>
              <a:chExt cx="2960916" cy="5573488"/>
            </a:xfrm>
          </p:grpSpPr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403B8D3E-F28D-484C-8BFC-2A454B84EBA5}"/>
                  </a:ext>
                </a:extLst>
              </p:cNvPr>
              <p:cNvSpPr/>
              <p:nvPr/>
            </p:nvSpPr>
            <p:spPr>
              <a:xfrm>
                <a:off x="3091542" y="3429000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7819D3B1-5767-5A4F-B68C-72557A094B58}"/>
                  </a:ext>
                </a:extLst>
              </p:cNvPr>
              <p:cNvSpPr/>
              <p:nvPr/>
            </p:nvSpPr>
            <p:spPr>
              <a:xfrm rot="10800000">
                <a:off x="3091542" y="642256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id="{0D89F000-0DC1-C344-8F82-75D9FE23F0DC}"/>
                </a:ext>
              </a:extLst>
            </p:cNvPr>
            <p:cNvSpPr/>
            <p:nvPr/>
          </p:nvSpPr>
          <p:spPr>
            <a:xfrm>
              <a:off x="3053442" y="5900058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D3F26D0-4E36-5949-9B2C-DEB512F082EE}"/>
                </a:ext>
              </a:extLst>
            </p:cNvPr>
            <p:cNvSpPr/>
            <p:nvPr/>
          </p:nvSpPr>
          <p:spPr>
            <a:xfrm rot="10800000">
              <a:off x="3053442" y="598715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1C5615CF-714A-244D-B2DB-3840B057953E}"/>
              </a:ext>
            </a:extLst>
          </p:cNvPr>
          <p:cNvSpPr/>
          <p:nvPr/>
        </p:nvSpPr>
        <p:spPr>
          <a:xfrm rot="10800000">
            <a:off x="3474751" y="1219920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55B21321-9EF4-B246-A83D-AC17B338D55C}"/>
              </a:ext>
            </a:extLst>
          </p:cNvPr>
          <p:cNvSpPr/>
          <p:nvPr/>
        </p:nvSpPr>
        <p:spPr>
          <a:xfrm>
            <a:off x="3474751" y="3641991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69D828E-4C92-E748-9017-8C5EC141A9EC}"/>
              </a:ext>
            </a:extLst>
          </p:cNvPr>
          <p:cNvSpPr/>
          <p:nvPr/>
        </p:nvSpPr>
        <p:spPr>
          <a:xfrm>
            <a:off x="331505" y="370114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FAE49B-E45A-5748-A3A3-3CA329AE74CF}"/>
              </a:ext>
            </a:extLst>
          </p:cNvPr>
          <p:cNvSpPr/>
          <p:nvPr/>
        </p:nvSpPr>
        <p:spPr>
          <a:xfrm>
            <a:off x="6929267" y="370113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Келесі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9C0F6-F1BF-8D4C-8301-E14DBEEC3E48}"/>
              </a:ext>
            </a:extLst>
          </p:cNvPr>
          <p:cNvSpPr txBox="1"/>
          <p:nvPr/>
        </p:nvSpPr>
        <p:spPr>
          <a:xfrm>
            <a:off x="3259247" y="1821687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Сұрақ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361E0-AC41-3E42-9341-A7724C4B1B5F}"/>
              </a:ext>
            </a:extLst>
          </p:cNvPr>
          <p:cNvSpPr txBox="1"/>
          <p:nvPr/>
        </p:nvSpPr>
        <p:spPr>
          <a:xfrm>
            <a:off x="3259246" y="4194772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Жауап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302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addin | PNG All">
            <a:extLst>
              <a:ext uri="{FF2B5EF4-FFF2-40B4-BE49-F238E27FC236}">
                <a16:creationId xmlns:a16="http://schemas.microsoft.com/office/drawing/2014/main" id="{1A093BA9-90B4-A447-BDEF-384263CB8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144" y="375558"/>
            <a:ext cx="4682178" cy="57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0BCFE-E714-0546-BB6A-9A7E61400D39}"/>
              </a:ext>
            </a:extLst>
          </p:cNvPr>
          <p:cNvSpPr txBox="1"/>
          <p:nvPr/>
        </p:nvSpPr>
        <p:spPr>
          <a:xfrm>
            <a:off x="4767943" y="2098356"/>
            <a:ext cx="332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Тамаша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0B0AEF-DE49-2D46-B25C-0974DA6F61AB}"/>
              </a:ext>
            </a:extLst>
          </p:cNvPr>
          <p:cNvGrpSpPr/>
          <p:nvPr/>
        </p:nvGrpSpPr>
        <p:grpSpPr>
          <a:xfrm>
            <a:off x="3053443" y="549728"/>
            <a:ext cx="3037114" cy="5758543"/>
            <a:chOff x="3053442" y="598715"/>
            <a:chExt cx="3037114" cy="575854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A8137BD-84B1-544D-B199-EFDFA5E8769C}"/>
                </a:ext>
              </a:extLst>
            </p:cNvPr>
            <p:cNvGrpSpPr/>
            <p:nvPr/>
          </p:nvGrpSpPr>
          <p:grpSpPr>
            <a:xfrm>
              <a:off x="3259250" y="957942"/>
              <a:ext cx="2625499" cy="4942115"/>
              <a:chOff x="3091542" y="642256"/>
              <a:chExt cx="2960916" cy="5573488"/>
            </a:xfrm>
          </p:grpSpPr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403B8D3E-F28D-484C-8BFC-2A454B84EBA5}"/>
                  </a:ext>
                </a:extLst>
              </p:cNvPr>
              <p:cNvSpPr/>
              <p:nvPr/>
            </p:nvSpPr>
            <p:spPr>
              <a:xfrm>
                <a:off x="3091542" y="3429000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7819D3B1-5767-5A4F-B68C-72557A094B58}"/>
                  </a:ext>
                </a:extLst>
              </p:cNvPr>
              <p:cNvSpPr/>
              <p:nvPr/>
            </p:nvSpPr>
            <p:spPr>
              <a:xfrm rot="10800000">
                <a:off x="3091542" y="642256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id="{0D89F000-0DC1-C344-8F82-75D9FE23F0DC}"/>
                </a:ext>
              </a:extLst>
            </p:cNvPr>
            <p:cNvSpPr/>
            <p:nvPr/>
          </p:nvSpPr>
          <p:spPr>
            <a:xfrm>
              <a:off x="3053442" y="5900058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D3F26D0-4E36-5949-9B2C-DEB512F082EE}"/>
                </a:ext>
              </a:extLst>
            </p:cNvPr>
            <p:cNvSpPr/>
            <p:nvPr/>
          </p:nvSpPr>
          <p:spPr>
            <a:xfrm rot="10800000">
              <a:off x="3053442" y="598715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1C5615CF-714A-244D-B2DB-3840B057953E}"/>
              </a:ext>
            </a:extLst>
          </p:cNvPr>
          <p:cNvSpPr/>
          <p:nvPr/>
        </p:nvSpPr>
        <p:spPr>
          <a:xfrm rot="10800000">
            <a:off x="3474751" y="1219920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55B21321-9EF4-B246-A83D-AC17B338D55C}"/>
              </a:ext>
            </a:extLst>
          </p:cNvPr>
          <p:cNvSpPr/>
          <p:nvPr/>
        </p:nvSpPr>
        <p:spPr>
          <a:xfrm>
            <a:off x="3474751" y="3641991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69D828E-4C92-E748-9017-8C5EC141A9EC}"/>
              </a:ext>
            </a:extLst>
          </p:cNvPr>
          <p:cNvSpPr/>
          <p:nvPr/>
        </p:nvSpPr>
        <p:spPr>
          <a:xfrm>
            <a:off x="331505" y="370114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FAE49B-E45A-5748-A3A3-3CA329AE74CF}"/>
              </a:ext>
            </a:extLst>
          </p:cNvPr>
          <p:cNvSpPr/>
          <p:nvPr/>
        </p:nvSpPr>
        <p:spPr>
          <a:xfrm>
            <a:off x="6929267" y="370113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Келесі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9C0F6-F1BF-8D4C-8301-E14DBEEC3E48}"/>
              </a:ext>
            </a:extLst>
          </p:cNvPr>
          <p:cNvSpPr txBox="1"/>
          <p:nvPr/>
        </p:nvSpPr>
        <p:spPr>
          <a:xfrm>
            <a:off x="3259247" y="1821687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Сұрақ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361E0-AC41-3E42-9341-A7724C4B1B5F}"/>
              </a:ext>
            </a:extLst>
          </p:cNvPr>
          <p:cNvSpPr txBox="1"/>
          <p:nvPr/>
        </p:nvSpPr>
        <p:spPr>
          <a:xfrm>
            <a:off x="3259246" y="4194772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Жауап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6838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0B0AEF-DE49-2D46-B25C-0974DA6F61AB}"/>
              </a:ext>
            </a:extLst>
          </p:cNvPr>
          <p:cNvGrpSpPr/>
          <p:nvPr/>
        </p:nvGrpSpPr>
        <p:grpSpPr>
          <a:xfrm>
            <a:off x="3053443" y="549728"/>
            <a:ext cx="3037114" cy="5758543"/>
            <a:chOff x="3053442" y="598715"/>
            <a:chExt cx="3037114" cy="575854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A8137BD-84B1-544D-B199-EFDFA5E8769C}"/>
                </a:ext>
              </a:extLst>
            </p:cNvPr>
            <p:cNvGrpSpPr/>
            <p:nvPr/>
          </p:nvGrpSpPr>
          <p:grpSpPr>
            <a:xfrm>
              <a:off x="3259250" y="957942"/>
              <a:ext cx="2625499" cy="4942115"/>
              <a:chOff x="3091542" y="642256"/>
              <a:chExt cx="2960916" cy="5573488"/>
            </a:xfrm>
          </p:grpSpPr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403B8D3E-F28D-484C-8BFC-2A454B84EBA5}"/>
                  </a:ext>
                </a:extLst>
              </p:cNvPr>
              <p:cNvSpPr/>
              <p:nvPr/>
            </p:nvSpPr>
            <p:spPr>
              <a:xfrm>
                <a:off x="3091542" y="3429000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7819D3B1-5767-5A4F-B68C-72557A094B58}"/>
                  </a:ext>
                </a:extLst>
              </p:cNvPr>
              <p:cNvSpPr/>
              <p:nvPr/>
            </p:nvSpPr>
            <p:spPr>
              <a:xfrm rot="10800000">
                <a:off x="3091542" y="642256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id="{0D89F000-0DC1-C344-8F82-75D9FE23F0DC}"/>
                </a:ext>
              </a:extLst>
            </p:cNvPr>
            <p:cNvSpPr/>
            <p:nvPr/>
          </p:nvSpPr>
          <p:spPr>
            <a:xfrm>
              <a:off x="3053442" y="5900058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D3F26D0-4E36-5949-9B2C-DEB512F082EE}"/>
                </a:ext>
              </a:extLst>
            </p:cNvPr>
            <p:cNvSpPr/>
            <p:nvPr/>
          </p:nvSpPr>
          <p:spPr>
            <a:xfrm rot="10800000">
              <a:off x="3053442" y="598715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1C5615CF-714A-244D-B2DB-3840B057953E}"/>
              </a:ext>
            </a:extLst>
          </p:cNvPr>
          <p:cNvSpPr/>
          <p:nvPr/>
        </p:nvSpPr>
        <p:spPr>
          <a:xfrm rot="10800000">
            <a:off x="3474751" y="1219920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55B21321-9EF4-B246-A83D-AC17B338D55C}"/>
              </a:ext>
            </a:extLst>
          </p:cNvPr>
          <p:cNvSpPr/>
          <p:nvPr/>
        </p:nvSpPr>
        <p:spPr>
          <a:xfrm>
            <a:off x="3474751" y="3641991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69D828E-4C92-E748-9017-8C5EC141A9EC}"/>
              </a:ext>
            </a:extLst>
          </p:cNvPr>
          <p:cNvSpPr/>
          <p:nvPr/>
        </p:nvSpPr>
        <p:spPr>
          <a:xfrm>
            <a:off x="331505" y="370114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FAE49B-E45A-5748-A3A3-3CA329AE74CF}"/>
              </a:ext>
            </a:extLst>
          </p:cNvPr>
          <p:cNvSpPr/>
          <p:nvPr/>
        </p:nvSpPr>
        <p:spPr>
          <a:xfrm>
            <a:off x="6929267" y="370113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Келесі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9C0F6-F1BF-8D4C-8301-E14DBEEC3E48}"/>
              </a:ext>
            </a:extLst>
          </p:cNvPr>
          <p:cNvSpPr txBox="1"/>
          <p:nvPr/>
        </p:nvSpPr>
        <p:spPr>
          <a:xfrm>
            <a:off x="3259247" y="1821687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Сұрақ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361E0-AC41-3E42-9341-A7724C4B1B5F}"/>
              </a:ext>
            </a:extLst>
          </p:cNvPr>
          <p:cNvSpPr txBox="1"/>
          <p:nvPr/>
        </p:nvSpPr>
        <p:spPr>
          <a:xfrm>
            <a:off x="3259246" y="4194772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Жауап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854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0B0AEF-DE49-2D46-B25C-0974DA6F61AB}"/>
              </a:ext>
            </a:extLst>
          </p:cNvPr>
          <p:cNvGrpSpPr/>
          <p:nvPr/>
        </p:nvGrpSpPr>
        <p:grpSpPr>
          <a:xfrm>
            <a:off x="3053443" y="549728"/>
            <a:ext cx="3037114" cy="5758543"/>
            <a:chOff x="3053442" y="598715"/>
            <a:chExt cx="3037114" cy="575854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A8137BD-84B1-544D-B199-EFDFA5E8769C}"/>
                </a:ext>
              </a:extLst>
            </p:cNvPr>
            <p:cNvGrpSpPr/>
            <p:nvPr/>
          </p:nvGrpSpPr>
          <p:grpSpPr>
            <a:xfrm>
              <a:off x="3259250" y="957942"/>
              <a:ext cx="2625499" cy="4942115"/>
              <a:chOff x="3091542" y="642256"/>
              <a:chExt cx="2960916" cy="5573488"/>
            </a:xfrm>
          </p:grpSpPr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403B8D3E-F28D-484C-8BFC-2A454B84EBA5}"/>
                  </a:ext>
                </a:extLst>
              </p:cNvPr>
              <p:cNvSpPr/>
              <p:nvPr/>
            </p:nvSpPr>
            <p:spPr>
              <a:xfrm>
                <a:off x="3091542" y="3429000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7819D3B1-5767-5A4F-B68C-72557A094B58}"/>
                  </a:ext>
                </a:extLst>
              </p:cNvPr>
              <p:cNvSpPr/>
              <p:nvPr/>
            </p:nvSpPr>
            <p:spPr>
              <a:xfrm rot="10800000">
                <a:off x="3091542" y="642256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id="{0D89F000-0DC1-C344-8F82-75D9FE23F0DC}"/>
                </a:ext>
              </a:extLst>
            </p:cNvPr>
            <p:cNvSpPr/>
            <p:nvPr/>
          </p:nvSpPr>
          <p:spPr>
            <a:xfrm>
              <a:off x="3053442" y="5900058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D3F26D0-4E36-5949-9B2C-DEB512F082EE}"/>
                </a:ext>
              </a:extLst>
            </p:cNvPr>
            <p:cNvSpPr/>
            <p:nvPr/>
          </p:nvSpPr>
          <p:spPr>
            <a:xfrm rot="10800000">
              <a:off x="3053442" y="598715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1C5615CF-714A-244D-B2DB-3840B057953E}"/>
              </a:ext>
            </a:extLst>
          </p:cNvPr>
          <p:cNvSpPr/>
          <p:nvPr/>
        </p:nvSpPr>
        <p:spPr>
          <a:xfrm rot="10800000">
            <a:off x="3474751" y="1219920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55B21321-9EF4-B246-A83D-AC17B338D55C}"/>
              </a:ext>
            </a:extLst>
          </p:cNvPr>
          <p:cNvSpPr/>
          <p:nvPr/>
        </p:nvSpPr>
        <p:spPr>
          <a:xfrm>
            <a:off x="3474751" y="3641991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69D828E-4C92-E748-9017-8C5EC141A9EC}"/>
              </a:ext>
            </a:extLst>
          </p:cNvPr>
          <p:cNvSpPr/>
          <p:nvPr/>
        </p:nvSpPr>
        <p:spPr>
          <a:xfrm>
            <a:off x="331505" y="370114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FAE49B-E45A-5748-A3A3-3CA329AE74CF}"/>
              </a:ext>
            </a:extLst>
          </p:cNvPr>
          <p:cNvSpPr/>
          <p:nvPr/>
        </p:nvSpPr>
        <p:spPr>
          <a:xfrm>
            <a:off x="6929267" y="370113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Келесі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9C0F6-F1BF-8D4C-8301-E14DBEEC3E48}"/>
              </a:ext>
            </a:extLst>
          </p:cNvPr>
          <p:cNvSpPr txBox="1"/>
          <p:nvPr/>
        </p:nvSpPr>
        <p:spPr>
          <a:xfrm>
            <a:off x="3259247" y="1821687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Сұрақ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361E0-AC41-3E42-9341-A7724C4B1B5F}"/>
              </a:ext>
            </a:extLst>
          </p:cNvPr>
          <p:cNvSpPr txBox="1"/>
          <p:nvPr/>
        </p:nvSpPr>
        <p:spPr>
          <a:xfrm>
            <a:off x="3259246" y="4194772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Жауап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026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0B0AEF-DE49-2D46-B25C-0974DA6F61AB}"/>
              </a:ext>
            </a:extLst>
          </p:cNvPr>
          <p:cNvGrpSpPr/>
          <p:nvPr/>
        </p:nvGrpSpPr>
        <p:grpSpPr>
          <a:xfrm>
            <a:off x="3053443" y="549728"/>
            <a:ext cx="3037114" cy="5758543"/>
            <a:chOff x="3053442" y="598715"/>
            <a:chExt cx="3037114" cy="575854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A8137BD-84B1-544D-B199-EFDFA5E8769C}"/>
                </a:ext>
              </a:extLst>
            </p:cNvPr>
            <p:cNvGrpSpPr/>
            <p:nvPr/>
          </p:nvGrpSpPr>
          <p:grpSpPr>
            <a:xfrm>
              <a:off x="3259250" y="957942"/>
              <a:ext cx="2625499" cy="4942115"/>
              <a:chOff x="3091542" y="642256"/>
              <a:chExt cx="2960916" cy="5573488"/>
            </a:xfrm>
          </p:grpSpPr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403B8D3E-F28D-484C-8BFC-2A454B84EBA5}"/>
                  </a:ext>
                </a:extLst>
              </p:cNvPr>
              <p:cNvSpPr/>
              <p:nvPr/>
            </p:nvSpPr>
            <p:spPr>
              <a:xfrm>
                <a:off x="3091542" y="3429000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7819D3B1-5767-5A4F-B68C-72557A094B58}"/>
                  </a:ext>
                </a:extLst>
              </p:cNvPr>
              <p:cNvSpPr/>
              <p:nvPr/>
            </p:nvSpPr>
            <p:spPr>
              <a:xfrm rot="10800000">
                <a:off x="3091542" y="642256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id="{0D89F000-0DC1-C344-8F82-75D9FE23F0DC}"/>
                </a:ext>
              </a:extLst>
            </p:cNvPr>
            <p:cNvSpPr/>
            <p:nvPr/>
          </p:nvSpPr>
          <p:spPr>
            <a:xfrm>
              <a:off x="3053442" y="5900058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D3F26D0-4E36-5949-9B2C-DEB512F082EE}"/>
                </a:ext>
              </a:extLst>
            </p:cNvPr>
            <p:cNvSpPr/>
            <p:nvPr/>
          </p:nvSpPr>
          <p:spPr>
            <a:xfrm rot="10800000">
              <a:off x="3053442" y="598715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1C5615CF-714A-244D-B2DB-3840B057953E}"/>
              </a:ext>
            </a:extLst>
          </p:cNvPr>
          <p:cNvSpPr/>
          <p:nvPr/>
        </p:nvSpPr>
        <p:spPr>
          <a:xfrm rot="10800000">
            <a:off x="3474751" y="1219920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55B21321-9EF4-B246-A83D-AC17B338D55C}"/>
              </a:ext>
            </a:extLst>
          </p:cNvPr>
          <p:cNvSpPr/>
          <p:nvPr/>
        </p:nvSpPr>
        <p:spPr>
          <a:xfrm>
            <a:off x="3474751" y="3641991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69D828E-4C92-E748-9017-8C5EC141A9EC}"/>
              </a:ext>
            </a:extLst>
          </p:cNvPr>
          <p:cNvSpPr/>
          <p:nvPr/>
        </p:nvSpPr>
        <p:spPr>
          <a:xfrm>
            <a:off x="331505" y="370114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FAE49B-E45A-5748-A3A3-3CA329AE74CF}"/>
              </a:ext>
            </a:extLst>
          </p:cNvPr>
          <p:cNvSpPr/>
          <p:nvPr/>
        </p:nvSpPr>
        <p:spPr>
          <a:xfrm>
            <a:off x="6929267" y="370113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Келесі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9C0F6-F1BF-8D4C-8301-E14DBEEC3E48}"/>
              </a:ext>
            </a:extLst>
          </p:cNvPr>
          <p:cNvSpPr txBox="1"/>
          <p:nvPr/>
        </p:nvSpPr>
        <p:spPr>
          <a:xfrm>
            <a:off x="3259247" y="1821687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Сұрақ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361E0-AC41-3E42-9341-A7724C4B1B5F}"/>
              </a:ext>
            </a:extLst>
          </p:cNvPr>
          <p:cNvSpPr txBox="1"/>
          <p:nvPr/>
        </p:nvSpPr>
        <p:spPr>
          <a:xfrm>
            <a:off x="3259246" y="4194772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Жауап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789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0B0AEF-DE49-2D46-B25C-0974DA6F61AB}"/>
              </a:ext>
            </a:extLst>
          </p:cNvPr>
          <p:cNvGrpSpPr/>
          <p:nvPr/>
        </p:nvGrpSpPr>
        <p:grpSpPr>
          <a:xfrm>
            <a:off x="3053443" y="549728"/>
            <a:ext cx="3037114" cy="5758543"/>
            <a:chOff x="3053442" y="598715"/>
            <a:chExt cx="3037114" cy="575854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A8137BD-84B1-544D-B199-EFDFA5E8769C}"/>
                </a:ext>
              </a:extLst>
            </p:cNvPr>
            <p:cNvGrpSpPr/>
            <p:nvPr/>
          </p:nvGrpSpPr>
          <p:grpSpPr>
            <a:xfrm>
              <a:off x="3259250" y="957942"/>
              <a:ext cx="2625499" cy="4942115"/>
              <a:chOff x="3091542" y="642256"/>
              <a:chExt cx="2960916" cy="5573488"/>
            </a:xfrm>
          </p:grpSpPr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403B8D3E-F28D-484C-8BFC-2A454B84EBA5}"/>
                  </a:ext>
                </a:extLst>
              </p:cNvPr>
              <p:cNvSpPr/>
              <p:nvPr/>
            </p:nvSpPr>
            <p:spPr>
              <a:xfrm>
                <a:off x="3091542" y="3429000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7819D3B1-5767-5A4F-B68C-72557A094B58}"/>
                  </a:ext>
                </a:extLst>
              </p:cNvPr>
              <p:cNvSpPr/>
              <p:nvPr/>
            </p:nvSpPr>
            <p:spPr>
              <a:xfrm rot="10800000">
                <a:off x="3091542" y="642256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id="{0D89F000-0DC1-C344-8F82-75D9FE23F0DC}"/>
                </a:ext>
              </a:extLst>
            </p:cNvPr>
            <p:cNvSpPr/>
            <p:nvPr/>
          </p:nvSpPr>
          <p:spPr>
            <a:xfrm>
              <a:off x="3053442" y="5900058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D3F26D0-4E36-5949-9B2C-DEB512F082EE}"/>
                </a:ext>
              </a:extLst>
            </p:cNvPr>
            <p:cNvSpPr/>
            <p:nvPr/>
          </p:nvSpPr>
          <p:spPr>
            <a:xfrm rot="10800000">
              <a:off x="3053442" y="598715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1C5615CF-714A-244D-B2DB-3840B057953E}"/>
              </a:ext>
            </a:extLst>
          </p:cNvPr>
          <p:cNvSpPr/>
          <p:nvPr/>
        </p:nvSpPr>
        <p:spPr>
          <a:xfrm rot="10800000">
            <a:off x="3474751" y="1219920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55B21321-9EF4-B246-A83D-AC17B338D55C}"/>
              </a:ext>
            </a:extLst>
          </p:cNvPr>
          <p:cNvSpPr/>
          <p:nvPr/>
        </p:nvSpPr>
        <p:spPr>
          <a:xfrm>
            <a:off x="3474751" y="3641991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69D828E-4C92-E748-9017-8C5EC141A9EC}"/>
              </a:ext>
            </a:extLst>
          </p:cNvPr>
          <p:cNvSpPr/>
          <p:nvPr/>
        </p:nvSpPr>
        <p:spPr>
          <a:xfrm>
            <a:off x="331505" y="370114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FAE49B-E45A-5748-A3A3-3CA329AE74CF}"/>
              </a:ext>
            </a:extLst>
          </p:cNvPr>
          <p:cNvSpPr/>
          <p:nvPr/>
        </p:nvSpPr>
        <p:spPr>
          <a:xfrm>
            <a:off x="6929267" y="370113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Келесі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9C0F6-F1BF-8D4C-8301-E14DBEEC3E48}"/>
              </a:ext>
            </a:extLst>
          </p:cNvPr>
          <p:cNvSpPr txBox="1"/>
          <p:nvPr/>
        </p:nvSpPr>
        <p:spPr>
          <a:xfrm>
            <a:off x="3259247" y="1821687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Сұрақ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361E0-AC41-3E42-9341-A7724C4B1B5F}"/>
              </a:ext>
            </a:extLst>
          </p:cNvPr>
          <p:cNvSpPr txBox="1"/>
          <p:nvPr/>
        </p:nvSpPr>
        <p:spPr>
          <a:xfrm>
            <a:off x="3259246" y="4194772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Жауап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9472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0B0AEF-DE49-2D46-B25C-0974DA6F61AB}"/>
              </a:ext>
            </a:extLst>
          </p:cNvPr>
          <p:cNvGrpSpPr/>
          <p:nvPr/>
        </p:nvGrpSpPr>
        <p:grpSpPr>
          <a:xfrm>
            <a:off x="3053443" y="549728"/>
            <a:ext cx="3037114" cy="5758543"/>
            <a:chOff x="3053442" y="598715"/>
            <a:chExt cx="3037114" cy="575854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A8137BD-84B1-544D-B199-EFDFA5E8769C}"/>
                </a:ext>
              </a:extLst>
            </p:cNvPr>
            <p:cNvGrpSpPr/>
            <p:nvPr/>
          </p:nvGrpSpPr>
          <p:grpSpPr>
            <a:xfrm>
              <a:off x="3259250" y="957942"/>
              <a:ext cx="2625499" cy="4942115"/>
              <a:chOff x="3091542" y="642256"/>
              <a:chExt cx="2960916" cy="5573488"/>
            </a:xfrm>
          </p:grpSpPr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403B8D3E-F28D-484C-8BFC-2A454B84EBA5}"/>
                  </a:ext>
                </a:extLst>
              </p:cNvPr>
              <p:cNvSpPr/>
              <p:nvPr/>
            </p:nvSpPr>
            <p:spPr>
              <a:xfrm>
                <a:off x="3091542" y="3429000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7819D3B1-5767-5A4F-B68C-72557A094B58}"/>
                  </a:ext>
                </a:extLst>
              </p:cNvPr>
              <p:cNvSpPr/>
              <p:nvPr/>
            </p:nvSpPr>
            <p:spPr>
              <a:xfrm rot="10800000">
                <a:off x="3091542" y="642256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id="{0D89F000-0DC1-C344-8F82-75D9FE23F0DC}"/>
                </a:ext>
              </a:extLst>
            </p:cNvPr>
            <p:cNvSpPr/>
            <p:nvPr/>
          </p:nvSpPr>
          <p:spPr>
            <a:xfrm>
              <a:off x="3053442" y="5900058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D3F26D0-4E36-5949-9B2C-DEB512F082EE}"/>
                </a:ext>
              </a:extLst>
            </p:cNvPr>
            <p:cNvSpPr/>
            <p:nvPr/>
          </p:nvSpPr>
          <p:spPr>
            <a:xfrm rot="10800000">
              <a:off x="3053442" y="598715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1C5615CF-714A-244D-B2DB-3840B057953E}"/>
              </a:ext>
            </a:extLst>
          </p:cNvPr>
          <p:cNvSpPr/>
          <p:nvPr/>
        </p:nvSpPr>
        <p:spPr>
          <a:xfrm rot="10800000">
            <a:off x="3474751" y="1219920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55B21321-9EF4-B246-A83D-AC17B338D55C}"/>
              </a:ext>
            </a:extLst>
          </p:cNvPr>
          <p:cNvSpPr/>
          <p:nvPr/>
        </p:nvSpPr>
        <p:spPr>
          <a:xfrm>
            <a:off x="3474751" y="3641991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69D828E-4C92-E748-9017-8C5EC141A9EC}"/>
              </a:ext>
            </a:extLst>
          </p:cNvPr>
          <p:cNvSpPr/>
          <p:nvPr/>
        </p:nvSpPr>
        <p:spPr>
          <a:xfrm>
            <a:off x="331505" y="370114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FAE49B-E45A-5748-A3A3-3CA329AE74CF}"/>
              </a:ext>
            </a:extLst>
          </p:cNvPr>
          <p:cNvSpPr/>
          <p:nvPr/>
        </p:nvSpPr>
        <p:spPr>
          <a:xfrm>
            <a:off x="6929267" y="370113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Келесі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9C0F6-F1BF-8D4C-8301-E14DBEEC3E48}"/>
              </a:ext>
            </a:extLst>
          </p:cNvPr>
          <p:cNvSpPr txBox="1"/>
          <p:nvPr/>
        </p:nvSpPr>
        <p:spPr>
          <a:xfrm>
            <a:off x="3259247" y="1821687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Сұрақ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361E0-AC41-3E42-9341-A7724C4B1B5F}"/>
              </a:ext>
            </a:extLst>
          </p:cNvPr>
          <p:cNvSpPr txBox="1"/>
          <p:nvPr/>
        </p:nvSpPr>
        <p:spPr>
          <a:xfrm>
            <a:off x="3259246" y="4194772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Жауап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2055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0B0AEF-DE49-2D46-B25C-0974DA6F61AB}"/>
              </a:ext>
            </a:extLst>
          </p:cNvPr>
          <p:cNvGrpSpPr/>
          <p:nvPr/>
        </p:nvGrpSpPr>
        <p:grpSpPr>
          <a:xfrm>
            <a:off x="3053443" y="549728"/>
            <a:ext cx="3037114" cy="5758543"/>
            <a:chOff x="3053442" y="598715"/>
            <a:chExt cx="3037114" cy="575854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A8137BD-84B1-544D-B199-EFDFA5E8769C}"/>
                </a:ext>
              </a:extLst>
            </p:cNvPr>
            <p:cNvGrpSpPr/>
            <p:nvPr/>
          </p:nvGrpSpPr>
          <p:grpSpPr>
            <a:xfrm>
              <a:off x="3259250" y="957942"/>
              <a:ext cx="2625499" cy="4942115"/>
              <a:chOff x="3091542" y="642256"/>
              <a:chExt cx="2960916" cy="5573488"/>
            </a:xfrm>
          </p:grpSpPr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403B8D3E-F28D-484C-8BFC-2A454B84EBA5}"/>
                  </a:ext>
                </a:extLst>
              </p:cNvPr>
              <p:cNvSpPr/>
              <p:nvPr/>
            </p:nvSpPr>
            <p:spPr>
              <a:xfrm>
                <a:off x="3091542" y="3429000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7819D3B1-5767-5A4F-B68C-72557A094B58}"/>
                  </a:ext>
                </a:extLst>
              </p:cNvPr>
              <p:cNvSpPr/>
              <p:nvPr/>
            </p:nvSpPr>
            <p:spPr>
              <a:xfrm rot="10800000">
                <a:off x="3091542" y="642256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id="{0D89F000-0DC1-C344-8F82-75D9FE23F0DC}"/>
                </a:ext>
              </a:extLst>
            </p:cNvPr>
            <p:cNvSpPr/>
            <p:nvPr/>
          </p:nvSpPr>
          <p:spPr>
            <a:xfrm>
              <a:off x="3053442" y="5900058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D3F26D0-4E36-5949-9B2C-DEB512F082EE}"/>
                </a:ext>
              </a:extLst>
            </p:cNvPr>
            <p:cNvSpPr/>
            <p:nvPr/>
          </p:nvSpPr>
          <p:spPr>
            <a:xfrm rot="10800000">
              <a:off x="3053442" y="598715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1C5615CF-714A-244D-B2DB-3840B057953E}"/>
              </a:ext>
            </a:extLst>
          </p:cNvPr>
          <p:cNvSpPr/>
          <p:nvPr/>
        </p:nvSpPr>
        <p:spPr>
          <a:xfrm rot="10800000">
            <a:off x="3474751" y="1219920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55B21321-9EF4-B246-A83D-AC17B338D55C}"/>
              </a:ext>
            </a:extLst>
          </p:cNvPr>
          <p:cNvSpPr/>
          <p:nvPr/>
        </p:nvSpPr>
        <p:spPr>
          <a:xfrm>
            <a:off x="3474751" y="3641991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69D828E-4C92-E748-9017-8C5EC141A9EC}"/>
              </a:ext>
            </a:extLst>
          </p:cNvPr>
          <p:cNvSpPr/>
          <p:nvPr/>
        </p:nvSpPr>
        <p:spPr>
          <a:xfrm>
            <a:off x="331505" y="370114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FAE49B-E45A-5748-A3A3-3CA329AE74CF}"/>
              </a:ext>
            </a:extLst>
          </p:cNvPr>
          <p:cNvSpPr/>
          <p:nvPr/>
        </p:nvSpPr>
        <p:spPr>
          <a:xfrm>
            <a:off x="6929267" y="370113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Келесі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9C0F6-F1BF-8D4C-8301-E14DBEEC3E48}"/>
              </a:ext>
            </a:extLst>
          </p:cNvPr>
          <p:cNvSpPr txBox="1"/>
          <p:nvPr/>
        </p:nvSpPr>
        <p:spPr>
          <a:xfrm>
            <a:off x="3259247" y="1821687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Сұрақ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361E0-AC41-3E42-9341-A7724C4B1B5F}"/>
              </a:ext>
            </a:extLst>
          </p:cNvPr>
          <p:cNvSpPr txBox="1"/>
          <p:nvPr/>
        </p:nvSpPr>
        <p:spPr>
          <a:xfrm>
            <a:off x="3259246" y="4194772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Жауап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8986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A0B0AEF-DE49-2D46-B25C-0974DA6F61AB}"/>
              </a:ext>
            </a:extLst>
          </p:cNvPr>
          <p:cNvGrpSpPr/>
          <p:nvPr/>
        </p:nvGrpSpPr>
        <p:grpSpPr>
          <a:xfrm>
            <a:off x="3053443" y="549728"/>
            <a:ext cx="3037114" cy="5758543"/>
            <a:chOff x="3053442" y="598715"/>
            <a:chExt cx="3037114" cy="575854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A8137BD-84B1-544D-B199-EFDFA5E8769C}"/>
                </a:ext>
              </a:extLst>
            </p:cNvPr>
            <p:cNvGrpSpPr/>
            <p:nvPr/>
          </p:nvGrpSpPr>
          <p:grpSpPr>
            <a:xfrm>
              <a:off x="3259250" y="957942"/>
              <a:ext cx="2625499" cy="4942115"/>
              <a:chOff x="3091542" y="642256"/>
              <a:chExt cx="2960916" cy="5573488"/>
            </a:xfrm>
          </p:grpSpPr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403B8D3E-F28D-484C-8BFC-2A454B84EBA5}"/>
                  </a:ext>
                </a:extLst>
              </p:cNvPr>
              <p:cNvSpPr/>
              <p:nvPr/>
            </p:nvSpPr>
            <p:spPr>
              <a:xfrm>
                <a:off x="3091542" y="3429000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7819D3B1-5767-5A4F-B68C-72557A094B58}"/>
                  </a:ext>
                </a:extLst>
              </p:cNvPr>
              <p:cNvSpPr/>
              <p:nvPr/>
            </p:nvSpPr>
            <p:spPr>
              <a:xfrm rot="10800000">
                <a:off x="3091542" y="642256"/>
                <a:ext cx="2960916" cy="2786744"/>
              </a:xfrm>
              <a:custGeom>
                <a:avLst/>
                <a:gdLst>
                  <a:gd name="connsiteX0" fmla="*/ 1480458 w 2960916"/>
                  <a:gd name="connsiteY0" fmla="*/ 0 h 2786744"/>
                  <a:gd name="connsiteX1" fmla="*/ 2960916 w 2960916"/>
                  <a:gd name="connsiteY1" fmla="*/ 1480458 h 2786744"/>
                  <a:gd name="connsiteX2" fmla="*/ 2960915 w 2960916"/>
                  <a:gd name="connsiteY2" fmla="*/ 2786744 h 2786744"/>
                  <a:gd name="connsiteX3" fmla="*/ 0 w 2960916"/>
                  <a:gd name="connsiteY3" fmla="*/ 2786744 h 2786744"/>
                  <a:gd name="connsiteX4" fmla="*/ 0 w 2960916"/>
                  <a:gd name="connsiteY4" fmla="*/ 1480458 h 2786744"/>
                  <a:gd name="connsiteX5" fmla="*/ 1480458 w 2960916"/>
                  <a:gd name="connsiteY5" fmla="*/ 0 h 27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916" h="2786744">
                    <a:moveTo>
                      <a:pt x="1480458" y="0"/>
                    </a:moveTo>
                    <a:cubicBezTo>
                      <a:pt x="2298092" y="0"/>
                      <a:pt x="2960916" y="662824"/>
                      <a:pt x="2960916" y="1480458"/>
                    </a:cubicBezTo>
                    <a:lnTo>
                      <a:pt x="2960915" y="2786744"/>
                    </a:lnTo>
                    <a:lnTo>
                      <a:pt x="0" y="2786744"/>
                    </a:lnTo>
                    <a:lnTo>
                      <a:pt x="0" y="1480458"/>
                    </a:lnTo>
                    <a:cubicBezTo>
                      <a:pt x="0" y="662824"/>
                      <a:pt x="662824" y="0"/>
                      <a:pt x="14804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id="{0D89F000-0DC1-C344-8F82-75D9FE23F0DC}"/>
                </a:ext>
              </a:extLst>
            </p:cNvPr>
            <p:cNvSpPr/>
            <p:nvPr/>
          </p:nvSpPr>
          <p:spPr>
            <a:xfrm>
              <a:off x="3053442" y="5900058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D3F26D0-4E36-5949-9B2C-DEB512F082EE}"/>
                </a:ext>
              </a:extLst>
            </p:cNvPr>
            <p:cNvSpPr/>
            <p:nvPr/>
          </p:nvSpPr>
          <p:spPr>
            <a:xfrm rot="10800000">
              <a:off x="3053442" y="598715"/>
              <a:ext cx="3037114" cy="457200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1C5615CF-714A-244D-B2DB-3840B057953E}"/>
              </a:ext>
            </a:extLst>
          </p:cNvPr>
          <p:cNvSpPr/>
          <p:nvPr/>
        </p:nvSpPr>
        <p:spPr>
          <a:xfrm rot="10800000">
            <a:off x="3474751" y="1219920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55B21321-9EF4-B246-A83D-AC17B338D55C}"/>
              </a:ext>
            </a:extLst>
          </p:cNvPr>
          <p:cNvSpPr/>
          <p:nvPr/>
        </p:nvSpPr>
        <p:spPr>
          <a:xfrm>
            <a:off x="3474751" y="3641991"/>
            <a:ext cx="2194493" cy="1947101"/>
          </a:xfrm>
          <a:custGeom>
            <a:avLst/>
            <a:gdLst>
              <a:gd name="connsiteX0" fmla="*/ 1480458 w 2960916"/>
              <a:gd name="connsiteY0" fmla="*/ 0 h 2786744"/>
              <a:gd name="connsiteX1" fmla="*/ 2960916 w 2960916"/>
              <a:gd name="connsiteY1" fmla="*/ 1480458 h 2786744"/>
              <a:gd name="connsiteX2" fmla="*/ 2960915 w 2960916"/>
              <a:gd name="connsiteY2" fmla="*/ 2786744 h 2786744"/>
              <a:gd name="connsiteX3" fmla="*/ 0 w 2960916"/>
              <a:gd name="connsiteY3" fmla="*/ 2786744 h 2786744"/>
              <a:gd name="connsiteX4" fmla="*/ 0 w 2960916"/>
              <a:gd name="connsiteY4" fmla="*/ 1480458 h 2786744"/>
              <a:gd name="connsiteX5" fmla="*/ 1480458 w 2960916"/>
              <a:gd name="connsiteY5" fmla="*/ 0 h 27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916" h="2786744">
                <a:moveTo>
                  <a:pt x="1480458" y="0"/>
                </a:moveTo>
                <a:cubicBezTo>
                  <a:pt x="2298092" y="0"/>
                  <a:pt x="2960916" y="662824"/>
                  <a:pt x="2960916" y="1480458"/>
                </a:cubicBezTo>
                <a:lnTo>
                  <a:pt x="2960915" y="2786744"/>
                </a:lnTo>
                <a:lnTo>
                  <a:pt x="0" y="2786744"/>
                </a:lnTo>
                <a:lnTo>
                  <a:pt x="0" y="1480458"/>
                </a:lnTo>
                <a:cubicBezTo>
                  <a:pt x="0" y="662824"/>
                  <a:pt x="662824" y="0"/>
                  <a:pt x="1480458" y="0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69D828E-4C92-E748-9017-8C5EC141A9EC}"/>
              </a:ext>
            </a:extLst>
          </p:cNvPr>
          <p:cNvSpPr/>
          <p:nvPr/>
        </p:nvSpPr>
        <p:spPr>
          <a:xfrm>
            <a:off x="331505" y="370114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Бастау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FAE49B-E45A-5748-A3A3-3CA329AE74CF}"/>
              </a:ext>
            </a:extLst>
          </p:cNvPr>
          <p:cNvSpPr/>
          <p:nvPr/>
        </p:nvSpPr>
        <p:spPr>
          <a:xfrm>
            <a:off x="6929267" y="370113"/>
            <a:ext cx="1883228" cy="636815"/>
          </a:xfrm>
          <a:prstGeom prst="roundRect">
            <a:avLst/>
          </a:prstGeom>
          <a:solidFill>
            <a:srgbClr val="FAE2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Келесі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9C0F6-F1BF-8D4C-8301-E14DBEEC3E48}"/>
              </a:ext>
            </a:extLst>
          </p:cNvPr>
          <p:cNvSpPr txBox="1"/>
          <p:nvPr/>
        </p:nvSpPr>
        <p:spPr>
          <a:xfrm>
            <a:off x="3259247" y="1821687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Сұрақ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361E0-AC41-3E42-9341-A7724C4B1B5F}"/>
              </a:ext>
            </a:extLst>
          </p:cNvPr>
          <p:cNvSpPr txBox="1"/>
          <p:nvPr/>
        </p:nvSpPr>
        <p:spPr>
          <a:xfrm>
            <a:off x="3259246" y="4194772"/>
            <a:ext cx="262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Жауап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6931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45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Bernard MT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Админ</cp:lastModifiedBy>
  <cp:revision>9</cp:revision>
  <dcterms:created xsi:type="dcterms:W3CDTF">2022-01-25T10:28:46Z</dcterms:created>
  <dcterms:modified xsi:type="dcterms:W3CDTF">2022-12-02T16:16:58Z</dcterms:modified>
</cp:coreProperties>
</file>