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>
      <p:cViewPr varScale="1">
        <p:scale>
          <a:sx n="47" d="100"/>
          <a:sy n="47" d="100"/>
        </p:scale>
        <p:origin x="16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5" y="0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5906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60" tIns="44580" rIns="89160" bIns="4458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60" tIns="44580" rIns="89160" bIns="4458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8196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5" y="9518196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пн 04.07.22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024227E-18FD-4142-A56B-C12875C3A401}"/>
              </a:ext>
            </a:extLst>
          </p:cNvPr>
          <p:cNvSpPr/>
          <p:nvPr/>
        </p:nvSpPr>
        <p:spPr>
          <a:xfrm>
            <a:off x="223520" y="142240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а Кошка для Детей">
            <a:extLst>
              <a:ext uri="{FF2B5EF4-FFF2-40B4-BE49-F238E27FC236}">
                <a16:creationId xmlns:a16="http://schemas.microsoft.com/office/drawing/2014/main" id="{0D29D995-3A2D-4E84-B6C4-2082EDED1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2" y="1657666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689C191-59BA-4284-9E9D-60F8720E8005}"/>
              </a:ext>
            </a:extLst>
          </p:cNvPr>
          <p:cNvSpPr/>
          <p:nvPr/>
        </p:nvSpPr>
        <p:spPr>
          <a:xfrm>
            <a:off x="443864" y="4043680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(2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6F335FD-41B9-4F63-A33B-2DF3B7B497AB}"/>
              </a:ext>
            </a:extLst>
          </p:cNvPr>
          <p:cNvSpPr/>
          <p:nvPr/>
        </p:nvSpPr>
        <p:spPr>
          <a:xfrm>
            <a:off x="3854925" y="142240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Картинка Кошка для Детей">
            <a:extLst>
              <a:ext uri="{FF2B5EF4-FFF2-40B4-BE49-F238E27FC236}">
                <a16:creationId xmlns:a16="http://schemas.microsoft.com/office/drawing/2014/main" id="{BB7AE241-1371-4CE0-B740-5B157CEE4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270" y="1616708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65176A6-2A8C-4AFB-B224-9E069FBCF20A}"/>
              </a:ext>
            </a:extLst>
          </p:cNvPr>
          <p:cNvSpPr/>
          <p:nvPr/>
        </p:nvSpPr>
        <p:spPr>
          <a:xfrm>
            <a:off x="4109400" y="4042409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(1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D4C16F1-21A7-43BF-B141-35AA144DFCF9}"/>
              </a:ext>
            </a:extLst>
          </p:cNvPr>
          <p:cNvSpPr/>
          <p:nvPr/>
        </p:nvSpPr>
        <p:spPr>
          <a:xfrm>
            <a:off x="223519" y="5345906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3F0E855-D0F5-43DD-ADDF-CE7996BA3088}"/>
              </a:ext>
            </a:extLst>
          </p:cNvPr>
          <p:cNvSpPr/>
          <p:nvPr/>
        </p:nvSpPr>
        <p:spPr>
          <a:xfrm>
            <a:off x="3854924" y="5345906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6F1D0CE-A1A0-4465-A5BE-0CCD8F880DCF}"/>
              </a:ext>
            </a:extLst>
          </p:cNvPr>
          <p:cNvSpPr/>
          <p:nvPr/>
        </p:nvSpPr>
        <p:spPr>
          <a:xfrm>
            <a:off x="506647" y="9276080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(6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C589C31-788B-44C7-AEC1-114CAFAD1C72}"/>
              </a:ext>
            </a:extLst>
          </p:cNvPr>
          <p:cNvSpPr/>
          <p:nvPr/>
        </p:nvSpPr>
        <p:spPr>
          <a:xfrm>
            <a:off x="4109400" y="9276080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(2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2" descr="Картинка Кошка для Детей">
            <a:extLst>
              <a:ext uri="{FF2B5EF4-FFF2-40B4-BE49-F238E27FC236}">
                <a16:creationId xmlns:a16="http://schemas.microsoft.com/office/drawing/2014/main" id="{1E7692F2-8AE8-4ADD-A15E-2A88E46A0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47" y="6861570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Картинка Кошка для Детей">
            <a:extLst>
              <a:ext uri="{FF2B5EF4-FFF2-40B4-BE49-F238E27FC236}">
                <a16:creationId xmlns:a16="http://schemas.microsoft.com/office/drawing/2014/main" id="{613BD99A-7EAC-49DF-B065-1E229E71B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964" y="6861570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492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024227E-18FD-4142-A56B-C12875C3A401}"/>
              </a:ext>
            </a:extLst>
          </p:cNvPr>
          <p:cNvSpPr/>
          <p:nvPr/>
        </p:nvSpPr>
        <p:spPr>
          <a:xfrm>
            <a:off x="223520" y="142240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а Кошка для Детей">
            <a:extLst>
              <a:ext uri="{FF2B5EF4-FFF2-40B4-BE49-F238E27FC236}">
                <a16:creationId xmlns:a16="http://schemas.microsoft.com/office/drawing/2014/main" id="{0D29D995-3A2D-4E84-B6C4-2082EDED1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2" y="1657666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689C191-59BA-4284-9E9D-60F8720E8005}"/>
              </a:ext>
            </a:extLst>
          </p:cNvPr>
          <p:cNvSpPr/>
          <p:nvPr/>
        </p:nvSpPr>
        <p:spPr>
          <a:xfrm>
            <a:off x="443864" y="4043680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(6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6F335FD-41B9-4F63-A33B-2DF3B7B497AB}"/>
              </a:ext>
            </a:extLst>
          </p:cNvPr>
          <p:cNvSpPr/>
          <p:nvPr/>
        </p:nvSpPr>
        <p:spPr>
          <a:xfrm>
            <a:off x="3854925" y="142240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Картинка Кошка для Детей">
            <a:extLst>
              <a:ext uri="{FF2B5EF4-FFF2-40B4-BE49-F238E27FC236}">
                <a16:creationId xmlns:a16="http://schemas.microsoft.com/office/drawing/2014/main" id="{BB7AE241-1371-4CE0-B740-5B157CEE4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270" y="1616708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65176A6-2A8C-4AFB-B224-9E069FBCF20A}"/>
              </a:ext>
            </a:extLst>
          </p:cNvPr>
          <p:cNvSpPr/>
          <p:nvPr/>
        </p:nvSpPr>
        <p:spPr>
          <a:xfrm>
            <a:off x="4109400" y="4042409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(1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D4C16F1-21A7-43BF-B141-35AA144DFCF9}"/>
              </a:ext>
            </a:extLst>
          </p:cNvPr>
          <p:cNvSpPr/>
          <p:nvPr/>
        </p:nvSpPr>
        <p:spPr>
          <a:xfrm>
            <a:off x="223519" y="5345906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3F0E855-D0F5-43DD-ADDF-CE7996BA3088}"/>
              </a:ext>
            </a:extLst>
          </p:cNvPr>
          <p:cNvSpPr/>
          <p:nvPr/>
        </p:nvSpPr>
        <p:spPr>
          <a:xfrm>
            <a:off x="3854924" y="5345906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6F1D0CE-A1A0-4465-A5BE-0CCD8F880DCF}"/>
              </a:ext>
            </a:extLst>
          </p:cNvPr>
          <p:cNvSpPr/>
          <p:nvPr/>
        </p:nvSpPr>
        <p:spPr>
          <a:xfrm>
            <a:off x="506647" y="9276080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(3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C589C31-788B-44C7-AEC1-114CAFAD1C72}"/>
              </a:ext>
            </a:extLst>
          </p:cNvPr>
          <p:cNvSpPr/>
          <p:nvPr/>
        </p:nvSpPr>
        <p:spPr>
          <a:xfrm>
            <a:off x="4109400" y="9276080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(2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2" descr="Картинка Кошка для Детей">
            <a:extLst>
              <a:ext uri="{FF2B5EF4-FFF2-40B4-BE49-F238E27FC236}">
                <a16:creationId xmlns:a16="http://schemas.microsoft.com/office/drawing/2014/main" id="{1E7692F2-8AE8-4ADD-A15E-2A88E46A0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47" y="6861570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Картинка Кошка для Детей">
            <a:extLst>
              <a:ext uri="{FF2B5EF4-FFF2-40B4-BE49-F238E27FC236}">
                <a16:creationId xmlns:a16="http://schemas.microsoft.com/office/drawing/2014/main" id="{613BD99A-7EAC-49DF-B065-1E229E71B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964" y="6861570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771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024227E-18FD-4142-A56B-C12875C3A401}"/>
              </a:ext>
            </a:extLst>
          </p:cNvPr>
          <p:cNvSpPr/>
          <p:nvPr/>
        </p:nvSpPr>
        <p:spPr>
          <a:xfrm>
            <a:off x="223520" y="142240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а Кошка для Детей">
            <a:extLst>
              <a:ext uri="{FF2B5EF4-FFF2-40B4-BE49-F238E27FC236}">
                <a16:creationId xmlns:a16="http://schemas.microsoft.com/office/drawing/2014/main" id="{0D29D995-3A2D-4E84-B6C4-2082EDED1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2" y="1657666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689C191-59BA-4284-9E9D-60F8720E8005}"/>
              </a:ext>
            </a:extLst>
          </p:cNvPr>
          <p:cNvSpPr/>
          <p:nvPr/>
        </p:nvSpPr>
        <p:spPr>
          <a:xfrm>
            <a:off x="443864" y="4043680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(2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6F335FD-41B9-4F63-A33B-2DF3B7B497AB}"/>
              </a:ext>
            </a:extLst>
          </p:cNvPr>
          <p:cNvSpPr/>
          <p:nvPr/>
        </p:nvSpPr>
        <p:spPr>
          <a:xfrm>
            <a:off x="3854925" y="142240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Картинка Кошка для Детей">
            <a:extLst>
              <a:ext uri="{FF2B5EF4-FFF2-40B4-BE49-F238E27FC236}">
                <a16:creationId xmlns:a16="http://schemas.microsoft.com/office/drawing/2014/main" id="{BB7AE241-1371-4CE0-B740-5B157CEE4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270" y="1616708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65176A6-2A8C-4AFB-B224-9E069FBCF20A}"/>
              </a:ext>
            </a:extLst>
          </p:cNvPr>
          <p:cNvSpPr/>
          <p:nvPr/>
        </p:nvSpPr>
        <p:spPr>
          <a:xfrm>
            <a:off x="4109400" y="4042409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(2 қалдық)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D4C16F1-21A7-43BF-B141-35AA144DFCF9}"/>
              </a:ext>
            </a:extLst>
          </p:cNvPr>
          <p:cNvSpPr/>
          <p:nvPr/>
        </p:nvSpPr>
        <p:spPr>
          <a:xfrm>
            <a:off x="223519" y="5345906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3F0E855-D0F5-43DD-ADDF-CE7996BA3088}"/>
              </a:ext>
            </a:extLst>
          </p:cNvPr>
          <p:cNvSpPr/>
          <p:nvPr/>
        </p:nvSpPr>
        <p:spPr>
          <a:xfrm>
            <a:off x="3854924" y="5345906"/>
            <a:ext cx="3556317" cy="4673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6F1D0CE-A1A0-4465-A5BE-0CCD8F880DCF}"/>
              </a:ext>
            </a:extLst>
          </p:cNvPr>
          <p:cNvSpPr/>
          <p:nvPr/>
        </p:nvSpPr>
        <p:spPr>
          <a:xfrm>
            <a:off x="506647" y="9276080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(3 </a:t>
            </a:r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қалдық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C589C31-788B-44C7-AEC1-114CAFAD1C72}"/>
              </a:ext>
            </a:extLst>
          </p:cNvPr>
          <p:cNvSpPr/>
          <p:nvPr/>
        </p:nvSpPr>
        <p:spPr>
          <a:xfrm>
            <a:off x="4109400" y="9276080"/>
            <a:ext cx="307149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(2 қалдық)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2" descr="Картинка Кошка для Детей">
            <a:extLst>
              <a:ext uri="{FF2B5EF4-FFF2-40B4-BE49-F238E27FC236}">
                <a16:creationId xmlns:a16="http://schemas.microsoft.com/office/drawing/2014/main" id="{1E7692F2-8AE8-4ADD-A15E-2A88E46A0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47" y="6861570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Картинка Кошка для Детей">
            <a:extLst>
              <a:ext uri="{FF2B5EF4-FFF2-40B4-BE49-F238E27FC236}">
                <a16:creationId xmlns:a16="http://schemas.microsoft.com/office/drawing/2014/main" id="{613BD99A-7EAC-49DF-B065-1E229E71B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964" y="6861570"/>
            <a:ext cx="3095626" cy="242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111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8FED086C-3D05-4ABC-8C10-CB487A907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4" y="429224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B0013E1E-CAB8-477F-B199-26662A492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731" y="452716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E534A841-4F6F-4435-9BC3-76221F304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464" y="429224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1363319F-BD3A-478D-9336-0C7AEFEE1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174" y="4393370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314C5F06-A7E9-42B8-8F44-E50734525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583" y="2364913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AEFDD7AF-BB41-4D66-AB10-DAE726199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174" y="2411297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015C132A-EDE9-46AE-AB9C-391807AC5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28" y="4447205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D758C0EC-47B5-459E-BA5C-DF66880C3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4" y="2379026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42F5B22C-0C55-4799-AADE-816D657A6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4" y="8465187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A37D96CF-193E-40EC-9381-E02079A57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4" y="6515384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D4067888-92DC-4E33-A720-BFF487A14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984" y="4405575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1158759D-AAA6-490E-A3B4-DD35777EE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198" y="6446237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433D2C62-87C6-402E-8917-B4FD2A951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731" y="6537749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099307E9-B892-47BA-8A9D-5DE3B4124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984" y="8465187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Векторные рисунки нитки (66 фото) » Рисунки для срисовки и не только">
            <a:extLst>
              <a:ext uri="{FF2B5EF4-FFF2-40B4-BE49-F238E27FC236}">
                <a16:creationId xmlns:a16="http://schemas.microsoft.com/office/drawing/2014/main" id="{7E6A4697-13E1-49B0-BCD0-8D4592903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609" y="8519822"/>
            <a:ext cx="1779428" cy="179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4DFB937-2E1A-4F3D-BB51-E55CAE4D5157}"/>
              </a:ext>
            </a:extLst>
          </p:cNvPr>
          <p:cNvSpPr/>
          <p:nvPr/>
        </p:nvSpPr>
        <p:spPr>
          <a:xfrm>
            <a:off x="636904" y="1004577"/>
            <a:ext cx="1380727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 : 16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0BE36C2F-6B6E-4446-B67C-BF422938185D}"/>
              </a:ext>
            </a:extLst>
          </p:cNvPr>
          <p:cNvSpPr/>
          <p:nvPr/>
        </p:nvSpPr>
        <p:spPr>
          <a:xfrm>
            <a:off x="3148487" y="1063765"/>
            <a:ext cx="1262699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 : 7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91431BB6-D515-4659-B39F-AF6E7C19066B}"/>
              </a:ext>
            </a:extLst>
          </p:cNvPr>
          <p:cNvSpPr/>
          <p:nvPr/>
        </p:nvSpPr>
        <p:spPr>
          <a:xfrm>
            <a:off x="2873250" y="3038190"/>
            <a:ext cx="1452126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 : 19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69E98F8F-9983-4884-8BC0-B9DFB241CBA8}"/>
              </a:ext>
            </a:extLst>
          </p:cNvPr>
          <p:cNvSpPr/>
          <p:nvPr/>
        </p:nvSpPr>
        <p:spPr>
          <a:xfrm>
            <a:off x="5259290" y="1032369"/>
            <a:ext cx="1262699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: 3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7CACC3A-A1D6-4C23-9174-89ED83233929}"/>
              </a:ext>
            </a:extLst>
          </p:cNvPr>
          <p:cNvSpPr/>
          <p:nvPr/>
        </p:nvSpPr>
        <p:spPr>
          <a:xfrm>
            <a:off x="714291" y="5030812"/>
            <a:ext cx="1262699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: 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4A80923-3345-4165-8146-AC72BAD98768}"/>
              </a:ext>
            </a:extLst>
          </p:cNvPr>
          <p:cNvSpPr/>
          <p:nvPr/>
        </p:nvSpPr>
        <p:spPr>
          <a:xfrm>
            <a:off x="3143555" y="7172290"/>
            <a:ext cx="1262699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 : 7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7463D61-FBAB-4B07-88D1-6833320FCB4F}"/>
              </a:ext>
            </a:extLst>
          </p:cNvPr>
          <p:cNvSpPr/>
          <p:nvPr/>
        </p:nvSpPr>
        <p:spPr>
          <a:xfrm>
            <a:off x="930189" y="9118599"/>
            <a:ext cx="1262699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 : 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82AA714-5B98-4F55-B4E8-586ACB1D3256}"/>
              </a:ext>
            </a:extLst>
          </p:cNvPr>
          <p:cNvSpPr/>
          <p:nvPr/>
        </p:nvSpPr>
        <p:spPr>
          <a:xfrm>
            <a:off x="3057747" y="4974782"/>
            <a:ext cx="1262699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: 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24EBE765-196B-46DA-80E9-C89FC4BE83D1}"/>
              </a:ext>
            </a:extLst>
          </p:cNvPr>
          <p:cNvSpPr/>
          <p:nvPr/>
        </p:nvSpPr>
        <p:spPr>
          <a:xfrm>
            <a:off x="854628" y="7172290"/>
            <a:ext cx="1262699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: 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066B9007-4803-44D7-B0EE-D44477E91E3E}"/>
              </a:ext>
            </a:extLst>
          </p:cNvPr>
          <p:cNvSpPr/>
          <p:nvPr/>
        </p:nvSpPr>
        <p:spPr>
          <a:xfrm>
            <a:off x="5442348" y="5021163"/>
            <a:ext cx="1262699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: 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50C9D6A2-DC57-42DE-BC9D-92D76F9658E2}"/>
              </a:ext>
            </a:extLst>
          </p:cNvPr>
          <p:cNvSpPr/>
          <p:nvPr/>
        </p:nvSpPr>
        <p:spPr>
          <a:xfrm>
            <a:off x="596265" y="3038190"/>
            <a:ext cx="1434024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 : 19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6A763F9F-570A-47FD-8273-16CCDBEB3939}"/>
              </a:ext>
            </a:extLst>
          </p:cNvPr>
          <p:cNvSpPr/>
          <p:nvPr/>
        </p:nvSpPr>
        <p:spPr>
          <a:xfrm>
            <a:off x="5380193" y="3027552"/>
            <a:ext cx="1262699" cy="528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: 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006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13597</TotalTime>
  <Words>98</Words>
  <Application>Microsoft Office PowerPoint</Application>
  <PresentationFormat>Произвольный</PresentationFormat>
  <Paragraphs>24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257</cp:revision>
  <cp:lastPrinted>2022-02-27T04:28:08Z</cp:lastPrinted>
  <dcterms:created xsi:type="dcterms:W3CDTF">2017-04-20T05:14:33Z</dcterms:created>
  <dcterms:modified xsi:type="dcterms:W3CDTF">2022-07-04T13:30:35Z</dcterms:modified>
</cp:coreProperties>
</file>