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72" r:id="rId6"/>
    <p:sldId id="273" r:id="rId7"/>
    <p:sldId id="274" r:id="rId8"/>
    <p:sldId id="271" r:id="rId9"/>
  </p:sldIdLst>
  <p:sldSz cx="10801350" cy="7561263"/>
  <p:notesSz cx="6888163" cy="10020300"/>
  <p:defaultTextStyle>
    <a:defPPr>
      <a:defRPr lang="ru-RU"/>
    </a:defPPr>
    <a:lvl1pPr marL="0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392" y="-228"/>
      </p:cViewPr>
      <p:guideLst>
        <p:guide orient="horz" pos="2382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348893"/>
            <a:ext cx="9181148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4284716"/>
            <a:ext cx="756094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302802"/>
            <a:ext cx="2430304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302802"/>
            <a:ext cx="7110889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858812"/>
            <a:ext cx="918114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204786"/>
            <a:ext cx="918114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92533"/>
            <a:ext cx="4772472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397901"/>
            <a:ext cx="4772472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692533"/>
            <a:ext cx="4774347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397901"/>
            <a:ext cx="4774347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1050"/>
            <a:ext cx="3553570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301051"/>
            <a:ext cx="6038255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582265"/>
            <a:ext cx="3553570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292884"/>
            <a:ext cx="648081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75613"/>
            <a:ext cx="648081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917739"/>
            <a:ext cx="648081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2801"/>
            <a:ext cx="9721215" cy="1260211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764295"/>
            <a:ext cx="9721215" cy="4990084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E69B1-BA83-4A26-9DC4-D8FAF0A731E9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7008171"/>
            <a:ext cx="3420428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8275-1B88-4BEA-8040-4AF0854B7A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927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1049274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10492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104927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104927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лайд2.TIF"/>
          <p:cNvPicPr>
            <a:picLocks noChangeAspect="1"/>
          </p:cNvPicPr>
          <p:nvPr/>
        </p:nvPicPr>
        <p:blipFill>
          <a:blip r:embed="rId2"/>
          <a:srcRect l="926"/>
          <a:stretch>
            <a:fillRect/>
          </a:stretch>
        </p:blipFill>
        <p:spPr>
          <a:xfrm>
            <a:off x="128664" y="3969"/>
            <a:ext cx="10701299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.TIF"/>
          <p:cNvPicPr>
            <a:picLocks noChangeAspect="1"/>
          </p:cNvPicPr>
          <p:nvPr/>
        </p:nvPicPr>
        <p:blipFill>
          <a:blip r:embed="rId2"/>
          <a:srcRect r="926"/>
          <a:stretch>
            <a:fillRect/>
          </a:stretch>
        </p:blipFill>
        <p:spPr>
          <a:xfrm>
            <a:off x="42825" y="-5583"/>
            <a:ext cx="10701299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TIF"/>
          <p:cNvPicPr>
            <a:picLocks noChangeAspect="1"/>
          </p:cNvPicPr>
          <p:nvPr/>
        </p:nvPicPr>
        <p:blipFill>
          <a:blip r:embed="rId2"/>
          <a:srcRect l="1323"/>
          <a:stretch>
            <a:fillRect/>
          </a:stretch>
        </p:blipFill>
        <p:spPr>
          <a:xfrm>
            <a:off x="114263" y="3969"/>
            <a:ext cx="10658474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13" y="13520"/>
            <a:ext cx="10801350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10801350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10801350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10801350" cy="75533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Үстел үсті ойыны Асықтар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10801350" cy="75533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acemdyusen@gmail.com</cp:lastModifiedBy>
  <cp:revision>9</cp:revision>
  <dcterms:created xsi:type="dcterms:W3CDTF">2023-11-12T17:34:51Z</dcterms:created>
  <dcterms:modified xsi:type="dcterms:W3CDTF">2023-11-16T07:33:20Z</dcterms:modified>
</cp:coreProperties>
</file>