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83" r:id="rId3"/>
    <p:sldId id="289" r:id="rId4"/>
    <p:sldId id="284" r:id="rId5"/>
    <p:sldId id="285" r:id="rId6"/>
    <p:sldId id="286" r:id="rId7"/>
    <p:sldId id="287" r:id="rId8"/>
    <p:sldId id="288" r:id="rId9"/>
    <p:sldId id="263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9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B69"/>
    <a:srgbClr val="3B3838"/>
    <a:srgbClr val="7D292B"/>
    <a:srgbClr val="AD282C"/>
    <a:srgbClr val="EEB500"/>
    <a:srgbClr val="AC5557"/>
    <a:srgbClr val="4472C4"/>
    <a:srgbClr val="66FF66"/>
    <a:srgbClr val="D9D9D9"/>
    <a:srgbClr val="5B67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B4847-A586-46C5-BEDB-FBFE91506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CCF4FA-E4E2-4F44-8F01-8A81A60A8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786B7-C209-4FEC-A4FF-D511CB54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DCE8-D7D1-45BF-9BC0-265FCFF786F3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3EBFB-9E21-4AF0-BBEE-A414E49B2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49676-7423-4154-8F89-027247CC2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0EDE9-E651-4532-B31B-90BDF71893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96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BB82E-4AE0-433E-A1EA-246602580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409C18-35B3-4DED-AA79-5C8A1C8CE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45A3A-C3CA-4215-A8AC-44B47AAD4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DCE8-D7D1-45BF-9BC0-265FCFF786F3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07225-D734-475C-B66A-DC3CF0A09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992FF-8823-460E-ADFD-9CC0D919D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0EDE9-E651-4532-B31B-90BDF71893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924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01C918-2D14-4291-B07B-D9A39B88FD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44AACF-9A01-4A89-B255-21FBC2B09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6D915-1523-4B5A-8467-87805726D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DCE8-D7D1-45BF-9BC0-265FCFF786F3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CE558-8B88-45ED-B278-7BA560E9B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AECC4-8D60-4FB8-BA6A-31EC05D23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0EDE9-E651-4532-B31B-90BDF71893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530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C9E92-374C-49E1-916B-144BDD32F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74211-7ECF-4DA7-B112-A1D0D8A01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EB0B9-CF4E-40BD-8FE1-CC93A1DC6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DCE8-D7D1-45BF-9BC0-265FCFF786F3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A771-D392-4F3D-8E56-A4AA0B606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F5710-7F8F-44B4-AAA5-805B83F1C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0EDE9-E651-4532-B31B-90BDF71893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876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D5A8-0D27-40F0-AA70-510A5C8A5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4B96B-9B2E-4D50-8400-1978E88C7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61A15-C7F7-4026-93D6-953DDCE4E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DCE8-D7D1-45BF-9BC0-265FCFF786F3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9B7CB-FC25-415E-AAD6-D9984DC84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7CFE4-2F73-42B9-9AED-BCB0C148D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0EDE9-E651-4532-B31B-90BDF71893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336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4753F-6447-41A6-ACC9-45CA8A9E5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F42FB-AEE9-4FD8-B2BA-4BCE79EFCE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4F4E89-DACC-44D9-90A9-6F22A9AB46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49B8C-912E-43A4-8D0F-A4C2FCC0D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DCE8-D7D1-45BF-9BC0-265FCFF786F3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FC064-857D-4B22-82F7-F444A8B0B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85A15-48A0-48AB-BBFA-6DC88E93E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0EDE9-E651-4532-B31B-90BDF71893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049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9A184-043A-4E8C-828A-2A2F05C0C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8779C-19A2-4460-AF61-CBA88DBAE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717682-B01A-4E5B-A3A8-D9C7D0518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12DA43-86F6-4738-B864-0B828AA575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EC54D7-9CF3-4683-8DF7-92A5ACA0A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FB85E9-8EAD-4642-AAF8-6C4AEE32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DCE8-D7D1-45BF-9BC0-265FCFF786F3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C86109-1F7D-4B30-B647-18DAC4A07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B6BE7B-5E9E-4E95-A442-01F78406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0EDE9-E651-4532-B31B-90BDF71893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705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847E9-4242-4943-877D-DECC07FF0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DECBF2-286F-4A9C-A722-3480B5C1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DCE8-D7D1-45BF-9BC0-265FCFF786F3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517659-EFD6-4CE9-900D-FFA8C6D23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911132-B889-47C8-87C6-BDB2BE9E8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0EDE9-E651-4532-B31B-90BDF71893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089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43AC5B-661D-49FD-A64E-EA91748F8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DCE8-D7D1-45BF-9BC0-265FCFF786F3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2B5E7D-D478-4A85-AE1B-9C21F4C4B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4ED14-C93E-4C8E-B74D-7FCBF4091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0EDE9-E651-4532-B31B-90BDF71893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684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31D80-669F-43B2-8F8B-CB3F59CB7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38C80-E359-4271-82DA-C1B78F4AA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834652-649F-4AA0-9D6C-8E4359A5F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ECCC32-25AC-48EE-B859-2ECE5400C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DCE8-D7D1-45BF-9BC0-265FCFF786F3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FED62-D0C9-4A1D-B8B8-546CE18D7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2E58A-C9EE-481C-AE46-4E7968FFB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0EDE9-E651-4532-B31B-90BDF71893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276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0AEC1-B5DA-4D45-82B1-DFAAD109C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50FBEE-074F-4FE7-AC69-37FE11A2A7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BAA199-AD3D-4EA3-9640-F7369949B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7520F-4771-4135-B3E7-B6E82F1B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DCE8-D7D1-45BF-9BC0-265FCFF786F3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865D3-4AD9-4350-BDA2-D9AB72FB2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2B347B-7B55-4949-BE05-F1047F994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0EDE9-E651-4532-B31B-90BDF71893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196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BAB291-295A-45FE-88A4-F0B322510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F1903-C252-4B5A-846C-27B097750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1820D-E9DD-4BFB-B4AC-C3223AAA74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2DCE8-D7D1-45BF-9BC0-265FCFF786F3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CC665-89C6-416F-B3B6-935C42E76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03BFD-AAB0-4C22-BC36-EBC3A0528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0EDE9-E651-4532-B31B-90BDF71893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12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gif"/><Relationship Id="rId12" Type="http://schemas.openxmlformats.org/officeDocument/2006/relationships/slide" Target="slide6.xml"/><Relationship Id="rId17" Type="http://schemas.openxmlformats.org/officeDocument/2006/relationships/slide" Target="slide2.xml"/><Relationship Id="rId2" Type="http://schemas.openxmlformats.org/officeDocument/2006/relationships/audio" Target="../media/media1.wma"/><Relationship Id="rId16" Type="http://schemas.openxmlformats.org/officeDocument/2006/relationships/slide" Target="slide3.xml"/><Relationship Id="rId1" Type="http://schemas.microsoft.com/office/2007/relationships/media" Target="../media/media1.wma"/><Relationship Id="rId6" Type="http://schemas.openxmlformats.org/officeDocument/2006/relationships/hyperlink" Target="https://pxhere.com/en/photo/570041" TargetMode="External"/><Relationship Id="rId11" Type="http://schemas.openxmlformats.org/officeDocument/2006/relationships/slide" Target="slide7.xml"/><Relationship Id="rId5" Type="http://schemas.microsoft.com/office/2007/relationships/hdphoto" Target="../media/hdphoto1.wdp"/><Relationship Id="rId15" Type="http://schemas.openxmlformats.org/officeDocument/2006/relationships/image" Target="../media/image5.png"/><Relationship Id="rId10" Type="http://schemas.openxmlformats.org/officeDocument/2006/relationships/slide" Target="slide8.xml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hyperlink" Target="https://pxhere.com/en/photo/570041" TargetMode="External"/><Relationship Id="rId10" Type="http://schemas.openxmlformats.org/officeDocument/2006/relationships/slide" Target="slide3.xml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5.wav"/><Relationship Id="rId7" Type="http://schemas.openxmlformats.org/officeDocument/2006/relationships/image" Target="../media/image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xhere.com/en/photo/570041" TargetMode="External"/><Relationship Id="rId11" Type="http://schemas.openxmlformats.org/officeDocument/2006/relationships/slide" Target="slide24.xml"/><Relationship Id="rId5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2.wav"/><Relationship Id="rId7" Type="http://schemas.openxmlformats.org/officeDocument/2006/relationships/hyperlink" Target="https://pxhere.com/en/photo/570041" TargetMode="External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hyperlink" Target="https://pxhere.com/en/photo/570041" TargetMode="External"/><Relationship Id="rId10" Type="http://schemas.openxmlformats.org/officeDocument/2006/relationships/slide" Target="slide3.xml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5.wav"/><Relationship Id="rId7" Type="http://schemas.openxmlformats.org/officeDocument/2006/relationships/image" Target="../media/image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xhere.com/en/photo/570041" TargetMode="External"/><Relationship Id="rId11" Type="http://schemas.openxmlformats.org/officeDocument/2006/relationships/slide" Target="slide24.xml"/><Relationship Id="rId5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2.wav"/><Relationship Id="rId7" Type="http://schemas.openxmlformats.org/officeDocument/2006/relationships/hyperlink" Target="https://pxhere.com/en/photo/570041" TargetMode="External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hyperlink" Target="https://pxhere.com/en/photo/570041" TargetMode="External"/><Relationship Id="rId10" Type="http://schemas.openxmlformats.org/officeDocument/2006/relationships/slide" Target="slide3.xml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5.wav"/><Relationship Id="rId7" Type="http://schemas.openxmlformats.org/officeDocument/2006/relationships/image" Target="../media/image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xhere.com/en/photo/570041" TargetMode="External"/><Relationship Id="rId11" Type="http://schemas.openxmlformats.org/officeDocument/2006/relationships/slide" Target="slide24.xml"/><Relationship Id="rId5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1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2.wav"/><Relationship Id="rId7" Type="http://schemas.openxmlformats.org/officeDocument/2006/relationships/hyperlink" Target="https://pxhere.com/en/photo/570041" TargetMode="External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hyperlink" Target="https://pxhere.com/en/photo/570041" TargetMode="External"/><Relationship Id="rId10" Type="http://schemas.openxmlformats.org/officeDocument/2006/relationships/slide" Target="slide3.xml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slide" Target="slide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pxhere.com/en/photo/570041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5.wav"/><Relationship Id="rId7" Type="http://schemas.openxmlformats.org/officeDocument/2006/relationships/image" Target="../media/image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xhere.com/en/photo/570041" TargetMode="External"/><Relationship Id="rId11" Type="http://schemas.openxmlformats.org/officeDocument/2006/relationships/slide" Target="slide24.xml"/><Relationship Id="rId5" Type="http://schemas.microsoft.com/office/2007/relationships/hdphoto" Target="../media/hdphoto1.wdp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1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2.wav"/><Relationship Id="rId7" Type="http://schemas.openxmlformats.org/officeDocument/2006/relationships/hyperlink" Target="https://pxhere.com/en/photo/570041" TargetMode="External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hyperlink" Target="https://pxhere.com/en/photo/570041" TargetMode="External"/><Relationship Id="rId10" Type="http://schemas.openxmlformats.org/officeDocument/2006/relationships/slide" Target="slide3.xml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6.wav"/><Relationship Id="rId7" Type="http://schemas.openxmlformats.org/officeDocument/2006/relationships/hyperlink" Target="https://pxhere.com/en/photo/570041" TargetMode="External"/><Relationship Id="rId12" Type="http://schemas.openxmlformats.org/officeDocument/2006/relationships/slide" Target="slide2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image" Target="../media/image10.gif"/><Relationship Id="rId4" Type="http://schemas.openxmlformats.org/officeDocument/2006/relationships/audio" Target="../media/audio5.wav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https://pxhere.com/en/photo/570041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gif"/><Relationship Id="rId12" Type="http://schemas.openxmlformats.org/officeDocument/2006/relationships/slide" Target="slide6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hyperlink" Target="https://pxhere.com/en/photo/570041" TargetMode="External"/><Relationship Id="rId11" Type="http://schemas.openxmlformats.org/officeDocument/2006/relationships/slide" Target="slide7.xml"/><Relationship Id="rId5" Type="http://schemas.microsoft.com/office/2007/relationships/hdphoto" Target="../media/hdphoto1.wdp"/><Relationship Id="rId15" Type="http://schemas.openxmlformats.org/officeDocument/2006/relationships/image" Target="../media/image5.png"/><Relationship Id="rId10" Type="http://schemas.openxmlformats.org/officeDocument/2006/relationships/slide" Target="slide8.xml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slide" Target="slide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slide" Target="slide20.xml"/><Relationship Id="rId5" Type="http://schemas.openxmlformats.org/officeDocument/2006/relationships/image" Target="../media/image2.gif"/><Relationship Id="rId10" Type="http://schemas.openxmlformats.org/officeDocument/2006/relationships/slide" Target="slide14.xml"/><Relationship Id="rId4" Type="http://schemas.openxmlformats.org/officeDocument/2006/relationships/hyperlink" Target="https://pxhere.com/en/photo/570041" TargetMode="External"/><Relationship Id="rId9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slide" Target="slide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slide" Target="slide20.xml"/><Relationship Id="rId5" Type="http://schemas.openxmlformats.org/officeDocument/2006/relationships/image" Target="../media/image2.gif"/><Relationship Id="rId10" Type="http://schemas.openxmlformats.org/officeDocument/2006/relationships/slide" Target="slide14.xml"/><Relationship Id="rId4" Type="http://schemas.openxmlformats.org/officeDocument/2006/relationships/hyperlink" Target="https://pxhere.com/en/photo/570041" TargetMode="External"/><Relationship Id="rId9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7.xml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slide" Target="slide20.xml"/><Relationship Id="rId5" Type="http://schemas.openxmlformats.org/officeDocument/2006/relationships/image" Target="../media/image2.gif"/><Relationship Id="rId10" Type="http://schemas.openxmlformats.org/officeDocument/2006/relationships/slide" Target="slide14.xml"/><Relationship Id="rId4" Type="http://schemas.openxmlformats.org/officeDocument/2006/relationships/hyperlink" Target="https://pxhere.com/en/photo/570041" TargetMode="External"/><Relationship Id="rId9" Type="http://schemas.openxmlformats.org/officeDocument/2006/relationships/slide" Target="slide12.xml"/><Relationship Id="rId14" Type="http://schemas.openxmlformats.org/officeDocument/2006/relationships/slide" Target="slide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9.xml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slide" Target="slide1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slide" Target="slide20.xml"/><Relationship Id="rId5" Type="http://schemas.openxmlformats.org/officeDocument/2006/relationships/image" Target="../media/image2.gif"/><Relationship Id="rId10" Type="http://schemas.openxmlformats.org/officeDocument/2006/relationships/slide" Target="slide14.xml"/><Relationship Id="rId4" Type="http://schemas.openxmlformats.org/officeDocument/2006/relationships/hyperlink" Target="https://pxhere.com/en/photo/570041" TargetMode="External"/><Relationship Id="rId9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22.xml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slide" Target="slide2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slide" Target="slide20.xml"/><Relationship Id="rId5" Type="http://schemas.openxmlformats.org/officeDocument/2006/relationships/image" Target="../media/image2.gif"/><Relationship Id="rId10" Type="http://schemas.openxmlformats.org/officeDocument/2006/relationships/slide" Target="slide14.xml"/><Relationship Id="rId4" Type="http://schemas.openxmlformats.org/officeDocument/2006/relationships/hyperlink" Target="https://pxhere.com/en/photo/570041" TargetMode="External"/><Relationship Id="rId9" Type="http://schemas.openxmlformats.org/officeDocument/2006/relationships/slide" Target="slide12.xml"/><Relationship Id="rId14" Type="http://schemas.openxmlformats.org/officeDocument/2006/relationships/slide" Target="slide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2.wav"/><Relationship Id="rId7" Type="http://schemas.openxmlformats.org/officeDocument/2006/relationships/hyperlink" Target="https://pxhere.com/en/photo/570041" TargetMode="External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Picture 33" descr="A view of a mountain&#10;&#10;Description automatically generated">
            <a:extLst>
              <a:ext uri="{FF2B5EF4-FFF2-40B4-BE49-F238E27FC236}">
                <a16:creationId xmlns:a16="http://schemas.microsoft.com/office/drawing/2014/main" id="{45B55799-3786-4458-9780-0D074360AA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b="23246"/>
          <a:stretch/>
        </p:blipFill>
        <p:spPr>
          <a:xfrm>
            <a:off x="-5340030" y="-13111077"/>
            <a:ext cx="22337486" cy="22262227"/>
          </a:xfrm>
          <a:prstGeom prst="rect">
            <a:avLst/>
          </a:prstGeom>
        </p:spPr>
      </p:pic>
      <p:grpSp>
        <p:nvGrpSpPr>
          <p:cNvPr id="7" name="blue Group 6">
            <a:extLst>
              <a:ext uri="{FF2B5EF4-FFF2-40B4-BE49-F238E27FC236}">
                <a16:creationId xmlns:a16="http://schemas.microsoft.com/office/drawing/2014/main" id="{D5709903-CD44-2814-7D74-E190CCEFB6F4}"/>
              </a:ext>
            </a:extLst>
          </p:cNvPr>
          <p:cNvGrpSpPr/>
          <p:nvPr/>
        </p:nvGrpSpPr>
        <p:grpSpPr>
          <a:xfrm>
            <a:off x="7736143" y="3070553"/>
            <a:ext cx="1134662" cy="676588"/>
            <a:chOff x="8913680" y="4467296"/>
            <a:chExt cx="2682472" cy="1639288"/>
          </a:xfrm>
        </p:grpSpPr>
        <p:pic>
          <p:nvPicPr>
            <p:cNvPr id="8" name="RED BARON 2 Picture 47">
              <a:extLst>
                <a:ext uri="{FF2B5EF4-FFF2-40B4-BE49-F238E27FC236}">
                  <a16:creationId xmlns:a16="http://schemas.microsoft.com/office/drawing/2014/main" id="{5AD037DF-7434-FB08-2D9E-C95C0A261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13680" y="4467296"/>
              <a:ext cx="2682472" cy="1639288"/>
            </a:xfrm>
            <a:prstGeom prst="rect">
              <a:avLst/>
            </a:prstGeom>
            <a:effectLst>
              <a:softEdge rad="12700"/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59E668-B46B-2D94-9E98-3F0C48CC9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4841" t="29726" r="44724" b="40328"/>
            <a:stretch/>
          </p:blipFill>
          <p:spPr>
            <a:xfrm>
              <a:off x="10098628" y="4939196"/>
              <a:ext cx="312576" cy="548406"/>
            </a:xfrm>
            <a:custGeom>
              <a:avLst/>
              <a:gdLst>
                <a:gd name="connsiteX0" fmla="*/ 289101 w 670091"/>
                <a:gd name="connsiteY0" fmla="*/ 27 h 1175657"/>
                <a:gd name="connsiteX1" fmla="*/ 393070 w 670091"/>
                <a:gd name="connsiteY1" fmla="*/ 14416 h 1175657"/>
                <a:gd name="connsiteX2" fmla="*/ 501633 w 670091"/>
                <a:gd name="connsiteY2" fmla="*/ 33133 h 1175657"/>
                <a:gd name="connsiteX3" fmla="*/ 591478 w 670091"/>
                <a:gd name="connsiteY3" fmla="*/ 137953 h 1175657"/>
                <a:gd name="connsiteX4" fmla="*/ 670091 w 670091"/>
                <a:gd name="connsiteY4" fmla="*/ 190362 h 1175657"/>
                <a:gd name="connsiteX5" fmla="*/ 670091 w 670091"/>
                <a:gd name="connsiteY5" fmla="*/ 471890 h 1175657"/>
                <a:gd name="connsiteX6" fmla="*/ 662056 w 670091"/>
                <a:gd name="connsiteY6" fmla="*/ 525137 h 1175657"/>
                <a:gd name="connsiteX7" fmla="*/ 662604 w 670091"/>
                <a:gd name="connsiteY7" fmla="*/ 624611 h 1175657"/>
                <a:gd name="connsiteX8" fmla="*/ 670091 w 670091"/>
                <a:gd name="connsiteY8" fmla="*/ 623301 h 1175657"/>
                <a:gd name="connsiteX9" fmla="*/ 670091 w 670091"/>
                <a:gd name="connsiteY9" fmla="*/ 672529 h 1175657"/>
                <a:gd name="connsiteX10" fmla="*/ 472787 w 670091"/>
                <a:gd name="connsiteY10" fmla="*/ 1175657 h 1175657"/>
                <a:gd name="connsiteX11" fmla="*/ 360056 w 670091"/>
                <a:gd name="connsiteY11" fmla="*/ 1175657 h 1175657"/>
                <a:gd name="connsiteX12" fmla="*/ 350863 w 670091"/>
                <a:gd name="connsiteY12" fmla="*/ 555173 h 1175657"/>
                <a:gd name="connsiteX13" fmla="*/ 350863 w 670091"/>
                <a:gd name="connsiteY13" fmla="*/ 433875 h 1175657"/>
                <a:gd name="connsiteX14" fmla="*/ 294879 w 670091"/>
                <a:gd name="connsiteY14" fmla="*/ 480528 h 1175657"/>
                <a:gd name="connsiteX15" fmla="*/ 248226 w 670091"/>
                <a:gd name="connsiteY15" fmla="*/ 592495 h 1175657"/>
                <a:gd name="connsiteX16" fmla="*/ 206238 w 670091"/>
                <a:gd name="connsiteY16" fmla="*/ 699797 h 1175657"/>
                <a:gd name="connsiteX17" fmla="*/ 178247 w 670091"/>
                <a:gd name="connsiteY17" fmla="*/ 849087 h 1175657"/>
                <a:gd name="connsiteX18" fmla="*/ 154920 w 670091"/>
                <a:gd name="connsiteY18" fmla="*/ 919066 h 1175657"/>
                <a:gd name="connsiteX19" fmla="*/ 139983 w 670091"/>
                <a:gd name="connsiteY19" fmla="*/ 944344 h 1175657"/>
                <a:gd name="connsiteX20" fmla="*/ 0 w 670091"/>
                <a:gd name="connsiteY20" fmla="*/ 547170 h 1175657"/>
                <a:gd name="connsiteX21" fmla="*/ 0 w 670091"/>
                <a:gd name="connsiteY21" fmla="*/ 227795 h 1175657"/>
                <a:gd name="connsiteX22" fmla="*/ 118 w 670091"/>
                <a:gd name="connsiteY22" fmla="*/ 227710 h 1175657"/>
                <a:gd name="connsiteX23" fmla="*/ 26206 w 670091"/>
                <a:gd name="connsiteY23" fmla="*/ 205337 h 1175657"/>
                <a:gd name="connsiteX24" fmla="*/ 127281 w 670091"/>
                <a:gd name="connsiteY24" fmla="*/ 74313 h 1175657"/>
                <a:gd name="connsiteX25" fmla="*/ 254561 w 670091"/>
                <a:gd name="connsiteY25" fmla="*/ 3186 h 1175657"/>
                <a:gd name="connsiteX26" fmla="*/ 289101 w 670091"/>
                <a:gd name="connsiteY26" fmla="*/ 2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70091" h="1175657">
                  <a:moveTo>
                    <a:pt x="289101" y="27"/>
                  </a:moveTo>
                  <a:cubicBezTo>
                    <a:pt x="324635" y="612"/>
                    <a:pt x="362187" y="10673"/>
                    <a:pt x="393070" y="14416"/>
                  </a:cubicBezTo>
                  <a:cubicBezTo>
                    <a:pt x="434249" y="19407"/>
                    <a:pt x="468565" y="12544"/>
                    <a:pt x="501633" y="33133"/>
                  </a:cubicBezTo>
                  <a:cubicBezTo>
                    <a:pt x="534700" y="53723"/>
                    <a:pt x="563401" y="111748"/>
                    <a:pt x="591478" y="137953"/>
                  </a:cubicBezTo>
                  <a:cubicBezTo>
                    <a:pt x="619554" y="164157"/>
                    <a:pt x="651998" y="168525"/>
                    <a:pt x="670091" y="190362"/>
                  </a:cubicBezTo>
                  <a:lnTo>
                    <a:pt x="670091" y="471890"/>
                  </a:lnTo>
                  <a:lnTo>
                    <a:pt x="662056" y="525137"/>
                  </a:lnTo>
                  <a:cubicBezTo>
                    <a:pt x="654824" y="578344"/>
                    <a:pt x="652310" y="619464"/>
                    <a:pt x="662604" y="624611"/>
                  </a:cubicBezTo>
                  <a:lnTo>
                    <a:pt x="670091" y="623301"/>
                  </a:lnTo>
                  <a:lnTo>
                    <a:pt x="670091" y="672529"/>
                  </a:lnTo>
                  <a:lnTo>
                    <a:pt x="472787" y="1175657"/>
                  </a:lnTo>
                  <a:lnTo>
                    <a:pt x="360056" y="1175657"/>
                  </a:lnTo>
                  <a:lnTo>
                    <a:pt x="350863" y="555173"/>
                  </a:lnTo>
                  <a:lnTo>
                    <a:pt x="350863" y="433875"/>
                  </a:lnTo>
                  <a:lnTo>
                    <a:pt x="294879" y="480528"/>
                  </a:lnTo>
                  <a:lnTo>
                    <a:pt x="248226" y="592495"/>
                  </a:lnTo>
                  <a:lnTo>
                    <a:pt x="206238" y="699797"/>
                  </a:lnTo>
                  <a:lnTo>
                    <a:pt x="178247" y="849087"/>
                  </a:lnTo>
                  <a:lnTo>
                    <a:pt x="154920" y="919066"/>
                  </a:lnTo>
                  <a:lnTo>
                    <a:pt x="139983" y="944344"/>
                  </a:lnTo>
                  <a:lnTo>
                    <a:pt x="0" y="547170"/>
                  </a:lnTo>
                  <a:lnTo>
                    <a:pt x="0" y="227795"/>
                  </a:lnTo>
                  <a:lnTo>
                    <a:pt x="118" y="227710"/>
                  </a:lnTo>
                  <a:cubicBezTo>
                    <a:pt x="8814" y="220467"/>
                    <a:pt x="17471" y="212667"/>
                    <a:pt x="26206" y="205337"/>
                  </a:cubicBezTo>
                  <a:cubicBezTo>
                    <a:pt x="61145" y="176012"/>
                    <a:pt x="89222" y="108005"/>
                    <a:pt x="127281" y="74313"/>
                  </a:cubicBezTo>
                  <a:cubicBezTo>
                    <a:pt x="165341" y="40621"/>
                    <a:pt x="210262" y="13169"/>
                    <a:pt x="254561" y="3186"/>
                  </a:cubicBezTo>
                  <a:cubicBezTo>
                    <a:pt x="265635" y="690"/>
                    <a:pt x="277256" y="-168"/>
                    <a:pt x="289101" y="27"/>
                  </a:cubicBezTo>
                  <a:close/>
                </a:path>
              </a:pathLst>
            </a:custGeom>
          </p:spPr>
        </p:pic>
      </p:grpSp>
      <p:grpSp>
        <p:nvGrpSpPr>
          <p:cNvPr id="10" name="grey Group 9">
            <a:extLst>
              <a:ext uri="{FF2B5EF4-FFF2-40B4-BE49-F238E27FC236}">
                <a16:creationId xmlns:a16="http://schemas.microsoft.com/office/drawing/2014/main" id="{A8EFB86A-FC7F-7917-C71A-08ECE3B3024A}"/>
              </a:ext>
            </a:extLst>
          </p:cNvPr>
          <p:cNvGrpSpPr/>
          <p:nvPr/>
        </p:nvGrpSpPr>
        <p:grpSpPr>
          <a:xfrm>
            <a:off x="6261891" y="1421619"/>
            <a:ext cx="1408194" cy="713451"/>
            <a:chOff x="6149181" y="4274943"/>
            <a:chExt cx="2682472" cy="1639288"/>
          </a:xfrm>
        </p:grpSpPr>
        <p:pic>
          <p:nvPicPr>
            <p:cNvPr id="11" name="RED BARON 2 Picture 47">
              <a:extLst>
                <a:ext uri="{FF2B5EF4-FFF2-40B4-BE49-F238E27FC236}">
                  <a16:creationId xmlns:a16="http://schemas.microsoft.com/office/drawing/2014/main" id="{CB931101-141D-1F48-F718-3165F7FFC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3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9181" y="4274943"/>
              <a:ext cx="2682472" cy="1639288"/>
            </a:xfrm>
            <a:prstGeom prst="rect">
              <a:avLst/>
            </a:prstGeom>
            <a:effectLst>
              <a:softEdge rad="12700"/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D387BEF-3F31-C4BA-A4EE-7280BDBA76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4841" t="29726" r="44724" b="40328"/>
            <a:stretch/>
          </p:blipFill>
          <p:spPr>
            <a:xfrm>
              <a:off x="7334129" y="4738534"/>
              <a:ext cx="312576" cy="548406"/>
            </a:xfrm>
            <a:custGeom>
              <a:avLst/>
              <a:gdLst>
                <a:gd name="connsiteX0" fmla="*/ 289101 w 670091"/>
                <a:gd name="connsiteY0" fmla="*/ 27 h 1175657"/>
                <a:gd name="connsiteX1" fmla="*/ 393070 w 670091"/>
                <a:gd name="connsiteY1" fmla="*/ 14416 h 1175657"/>
                <a:gd name="connsiteX2" fmla="*/ 501633 w 670091"/>
                <a:gd name="connsiteY2" fmla="*/ 33133 h 1175657"/>
                <a:gd name="connsiteX3" fmla="*/ 591478 w 670091"/>
                <a:gd name="connsiteY3" fmla="*/ 137953 h 1175657"/>
                <a:gd name="connsiteX4" fmla="*/ 670091 w 670091"/>
                <a:gd name="connsiteY4" fmla="*/ 190362 h 1175657"/>
                <a:gd name="connsiteX5" fmla="*/ 670091 w 670091"/>
                <a:gd name="connsiteY5" fmla="*/ 471890 h 1175657"/>
                <a:gd name="connsiteX6" fmla="*/ 662056 w 670091"/>
                <a:gd name="connsiteY6" fmla="*/ 525137 h 1175657"/>
                <a:gd name="connsiteX7" fmla="*/ 662604 w 670091"/>
                <a:gd name="connsiteY7" fmla="*/ 624611 h 1175657"/>
                <a:gd name="connsiteX8" fmla="*/ 670091 w 670091"/>
                <a:gd name="connsiteY8" fmla="*/ 623301 h 1175657"/>
                <a:gd name="connsiteX9" fmla="*/ 670091 w 670091"/>
                <a:gd name="connsiteY9" fmla="*/ 672529 h 1175657"/>
                <a:gd name="connsiteX10" fmla="*/ 472787 w 670091"/>
                <a:gd name="connsiteY10" fmla="*/ 1175657 h 1175657"/>
                <a:gd name="connsiteX11" fmla="*/ 360056 w 670091"/>
                <a:gd name="connsiteY11" fmla="*/ 1175657 h 1175657"/>
                <a:gd name="connsiteX12" fmla="*/ 350863 w 670091"/>
                <a:gd name="connsiteY12" fmla="*/ 555173 h 1175657"/>
                <a:gd name="connsiteX13" fmla="*/ 350863 w 670091"/>
                <a:gd name="connsiteY13" fmla="*/ 433875 h 1175657"/>
                <a:gd name="connsiteX14" fmla="*/ 294879 w 670091"/>
                <a:gd name="connsiteY14" fmla="*/ 480528 h 1175657"/>
                <a:gd name="connsiteX15" fmla="*/ 248226 w 670091"/>
                <a:gd name="connsiteY15" fmla="*/ 592495 h 1175657"/>
                <a:gd name="connsiteX16" fmla="*/ 206238 w 670091"/>
                <a:gd name="connsiteY16" fmla="*/ 699797 h 1175657"/>
                <a:gd name="connsiteX17" fmla="*/ 178247 w 670091"/>
                <a:gd name="connsiteY17" fmla="*/ 849087 h 1175657"/>
                <a:gd name="connsiteX18" fmla="*/ 154920 w 670091"/>
                <a:gd name="connsiteY18" fmla="*/ 919066 h 1175657"/>
                <a:gd name="connsiteX19" fmla="*/ 139983 w 670091"/>
                <a:gd name="connsiteY19" fmla="*/ 944344 h 1175657"/>
                <a:gd name="connsiteX20" fmla="*/ 0 w 670091"/>
                <a:gd name="connsiteY20" fmla="*/ 547170 h 1175657"/>
                <a:gd name="connsiteX21" fmla="*/ 0 w 670091"/>
                <a:gd name="connsiteY21" fmla="*/ 227795 h 1175657"/>
                <a:gd name="connsiteX22" fmla="*/ 118 w 670091"/>
                <a:gd name="connsiteY22" fmla="*/ 227710 h 1175657"/>
                <a:gd name="connsiteX23" fmla="*/ 26206 w 670091"/>
                <a:gd name="connsiteY23" fmla="*/ 205337 h 1175657"/>
                <a:gd name="connsiteX24" fmla="*/ 127281 w 670091"/>
                <a:gd name="connsiteY24" fmla="*/ 74313 h 1175657"/>
                <a:gd name="connsiteX25" fmla="*/ 254561 w 670091"/>
                <a:gd name="connsiteY25" fmla="*/ 3186 h 1175657"/>
                <a:gd name="connsiteX26" fmla="*/ 289101 w 670091"/>
                <a:gd name="connsiteY26" fmla="*/ 2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70091" h="1175657">
                  <a:moveTo>
                    <a:pt x="289101" y="27"/>
                  </a:moveTo>
                  <a:cubicBezTo>
                    <a:pt x="324635" y="612"/>
                    <a:pt x="362187" y="10673"/>
                    <a:pt x="393070" y="14416"/>
                  </a:cubicBezTo>
                  <a:cubicBezTo>
                    <a:pt x="434249" y="19407"/>
                    <a:pt x="468565" y="12544"/>
                    <a:pt x="501633" y="33133"/>
                  </a:cubicBezTo>
                  <a:cubicBezTo>
                    <a:pt x="534700" y="53723"/>
                    <a:pt x="563401" y="111748"/>
                    <a:pt x="591478" y="137953"/>
                  </a:cubicBezTo>
                  <a:cubicBezTo>
                    <a:pt x="619554" y="164157"/>
                    <a:pt x="651998" y="168525"/>
                    <a:pt x="670091" y="190362"/>
                  </a:cubicBezTo>
                  <a:lnTo>
                    <a:pt x="670091" y="471890"/>
                  </a:lnTo>
                  <a:lnTo>
                    <a:pt x="662056" y="525137"/>
                  </a:lnTo>
                  <a:cubicBezTo>
                    <a:pt x="654824" y="578344"/>
                    <a:pt x="652310" y="619464"/>
                    <a:pt x="662604" y="624611"/>
                  </a:cubicBezTo>
                  <a:lnTo>
                    <a:pt x="670091" y="623301"/>
                  </a:lnTo>
                  <a:lnTo>
                    <a:pt x="670091" y="672529"/>
                  </a:lnTo>
                  <a:lnTo>
                    <a:pt x="472787" y="1175657"/>
                  </a:lnTo>
                  <a:lnTo>
                    <a:pt x="360056" y="1175657"/>
                  </a:lnTo>
                  <a:lnTo>
                    <a:pt x="350863" y="555173"/>
                  </a:lnTo>
                  <a:lnTo>
                    <a:pt x="350863" y="433875"/>
                  </a:lnTo>
                  <a:lnTo>
                    <a:pt x="294879" y="480528"/>
                  </a:lnTo>
                  <a:lnTo>
                    <a:pt x="248226" y="592495"/>
                  </a:lnTo>
                  <a:lnTo>
                    <a:pt x="206238" y="699797"/>
                  </a:lnTo>
                  <a:lnTo>
                    <a:pt x="178247" y="849087"/>
                  </a:lnTo>
                  <a:lnTo>
                    <a:pt x="154920" y="919066"/>
                  </a:lnTo>
                  <a:lnTo>
                    <a:pt x="139983" y="944344"/>
                  </a:lnTo>
                  <a:lnTo>
                    <a:pt x="0" y="547170"/>
                  </a:lnTo>
                  <a:lnTo>
                    <a:pt x="0" y="227795"/>
                  </a:lnTo>
                  <a:lnTo>
                    <a:pt x="118" y="227710"/>
                  </a:lnTo>
                  <a:cubicBezTo>
                    <a:pt x="8814" y="220467"/>
                    <a:pt x="17471" y="212667"/>
                    <a:pt x="26206" y="205337"/>
                  </a:cubicBezTo>
                  <a:cubicBezTo>
                    <a:pt x="61145" y="176012"/>
                    <a:pt x="89222" y="108005"/>
                    <a:pt x="127281" y="74313"/>
                  </a:cubicBezTo>
                  <a:cubicBezTo>
                    <a:pt x="165341" y="40621"/>
                    <a:pt x="210262" y="13169"/>
                    <a:pt x="254561" y="3186"/>
                  </a:cubicBezTo>
                  <a:cubicBezTo>
                    <a:pt x="265635" y="690"/>
                    <a:pt x="277256" y="-168"/>
                    <a:pt x="289101" y="27"/>
                  </a:cubicBezTo>
                  <a:close/>
                </a:path>
              </a:pathLst>
            </a:custGeom>
          </p:spPr>
        </p:pic>
      </p:grpSp>
      <p:grpSp>
        <p:nvGrpSpPr>
          <p:cNvPr id="14" name="green Group 13">
            <a:extLst>
              <a:ext uri="{FF2B5EF4-FFF2-40B4-BE49-F238E27FC236}">
                <a16:creationId xmlns:a16="http://schemas.microsoft.com/office/drawing/2014/main" id="{0765AAF6-D1F4-048C-E836-DE370FF52051}"/>
              </a:ext>
            </a:extLst>
          </p:cNvPr>
          <p:cNvGrpSpPr/>
          <p:nvPr/>
        </p:nvGrpSpPr>
        <p:grpSpPr>
          <a:xfrm>
            <a:off x="1439298" y="1920643"/>
            <a:ext cx="1581995" cy="836781"/>
            <a:chOff x="8757392" y="530993"/>
            <a:chExt cx="2682472" cy="163928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95C8122-158E-DD28-73CC-B52AF3A749D0}"/>
                </a:ext>
              </a:extLst>
            </p:cNvPr>
            <p:cNvGrpSpPr/>
            <p:nvPr/>
          </p:nvGrpSpPr>
          <p:grpSpPr>
            <a:xfrm>
              <a:off x="8757392" y="530993"/>
              <a:ext cx="2682472" cy="1639288"/>
              <a:chOff x="8948391" y="851773"/>
              <a:chExt cx="2682472" cy="1639288"/>
            </a:xfrm>
          </p:grpSpPr>
          <p:pic>
            <p:nvPicPr>
              <p:cNvPr id="18" name="RED BARON 2 Picture 47">
                <a:extLst>
                  <a:ext uri="{FF2B5EF4-FFF2-40B4-BE49-F238E27FC236}">
                    <a16:creationId xmlns:a16="http://schemas.microsoft.com/office/drawing/2014/main" id="{4363BFC8-8D0A-B972-5D78-81013B59D6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948391" y="851773"/>
                <a:ext cx="2682472" cy="1639288"/>
              </a:xfrm>
              <a:prstGeom prst="rect">
                <a:avLst/>
              </a:prstGeom>
              <a:effectLst>
                <a:softEdge rad="12700"/>
              </a:effectLst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59B0E46-E84A-2C89-1BF2-15BC9DF9DD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l="44841" t="29726" r="44724" b="40328"/>
              <a:stretch/>
            </p:blipFill>
            <p:spPr>
              <a:xfrm>
                <a:off x="10133044" y="1329804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1BB7669-A1FA-E9EE-1E6B-4A2FDDBACD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4841" t="29726" r="44724" b="40328"/>
            <a:stretch/>
          </p:blipFill>
          <p:spPr>
            <a:xfrm>
              <a:off x="9942045" y="1008155"/>
              <a:ext cx="312576" cy="548406"/>
            </a:xfrm>
            <a:custGeom>
              <a:avLst/>
              <a:gdLst>
                <a:gd name="connsiteX0" fmla="*/ 289101 w 670091"/>
                <a:gd name="connsiteY0" fmla="*/ 27 h 1175657"/>
                <a:gd name="connsiteX1" fmla="*/ 393070 w 670091"/>
                <a:gd name="connsiteY1" fmla="*/ 14416 h 1175657"/>
                <a:gd name="connsiteX2" fmla="*/ 501633 w 670091"/>
                <a:gd name="connsiteY2" fmla="*/ 33133 h 1175657"/>
                <a:gd name="connsiteX3" fmla="*/ 591478 w 670091"/>
                <a:gd name="connsiteY3" fmla="*/ 137953 h 1175657"/>
                <a:gd name="connsiteX4" fmla="*/ 670091 w 670091"/>
                <a:gd name="connsiteY4" fmla="*/ 190362 h 1175657"/>
                <a:gd name="connsiteX5" fmla="*/ 670091 w 670091"/>
                <a:gd name="connsiteY5" fmla="*/ 471890 h 1175657"/>
                <a:gd name="connsiteX6" fmla="*/ 662056 w 670091"/>
                <a:gd name="connsiteY6" fmla="*/ 525137 h 1175657"/>
                <a:gd name="connsiteX7" fmla="*/ 662604 w 670091"/>
                <a:gd name="connsiteY7" fmla="*/ 624611 h 1175657"/>
                <a:gd name="connsiteX8" fmla="*/ 670091 w 670091"/>
                <a:gd name="connsiteY8" fmla="*/ 623301 h 1175657"/>
                <a:gd name="connsiteX9" fmla="*/ 670091 w 670091"/>
                <a:gd name="connsiteY9" fmla="*/ 672529 h 1175657"/>
                <a:gd name="connsiteX10" fmla="*/ 472787 w 670091"/>
                <a:gd name="connsiteY10" fmla="*/ 1175657 h 1175657"/>
                <a:gd name="connsiteX11" fmla="*/ 360056 w 670091"/>
                <a:gd name="connsiteY11" fmla="*/ 1175657 h 1175657"/>
                <a:gd name="connsiteX12" fmla="*/ 350863 w 670091"/>
                <a:gd name="connsiteY12" fmla="*/ 555173 h 1175657"/>
                <a:gd name="connsiteX13" fmla="*/ 350863 w 670091"/>
                <a:gd name="connsiteY13" fmla="*/ 433875 h 1175657"/>
                <a:gd name="connsiteX14" fmla="*/ 294879 w 670091"/>
                <a:gd name="connsiteY14" fmla="*/ 480528 h 1175657"/>
                <a:gd name="connsiteX15" fmla="*/ 248226 w 670091"/>
                <a:gd name="connsiteY15" fmla="*/ 592495 h 1175657"/>
                <a:gd name="connsiteX16" fmla="*/ 206238 w 670091"/>
                <a:gd name="connsiteY16" fmla="*/ 699797 h 1175657"/>
                <a:gd name="connsiteX17" fmla="*/ 178247 w 670091"/>
                <a:gd name="connsiteY17" fmla="*/ 849087 h 1175657"/>
                <a:gd name="connsiteX18" fmla="*/ 154920 w 670091"/>
                <a:gd name="connsiteY18" fmla="*/ 919066 h 1175657"/>
                <a:gd name="connsiteX19" fmla="*/ 139983 w 670091"/>
                <a:gd name="connsiteY19" fmla="*/ 944344 h 1175657"/>
                <a:gd name="connsiteX20" fmla="*/ 0 w 670091"/>
                <a:gd name="connsiteY20" fmla="*/ 547170 h 1175657"/>
                <a:gd name="connsiteX21" fmla="*/ 0 w 670091"/>
                <a:gd name="connsiteY21" fmla="*/ 227795 h 1175657"/>
                <a:gd name="connsiteX22" fmla="*/ 118 w 670091"/>
                <a:gd name="connsiteY22" fmla="*/ 227710 h 1175657"/>
                <a:gd name="connsiteX23" fmla="*/ 26206 w 670091"/>
                <a:gd name="connsiteY23" fmla="*/ 205337 h 1175657"/>
                <a:gd name="connsiteX24" fmla="*/ 127281 w 670091"/>
                <a:gd name="connsiteY24" fmla="*/ 74313 h 1175657"/>
                <a:gd name="connsiteX25" fmla="*/ 254561 w 670091"/>
                <a:gd name="connsiteY25" fmla="*/ 3186 h 1175657"/>
                <a:gd name="connsiteX26" fmla="*/ 289101 w 670091"/>
                <a:gd name="connsiteY26" fmla="*/ 2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70091" h="1175657">
                  <a:moveTo>
                    <a:pt x="289101" y="27"/>
                  </a:moveTo>
                  <a:cubicBezTo>
                    <a:pt x="324635" y="612"/>
                    <a:pt x="362187" y="10673"/>
                    <a:pt x="393070" y="14416"/>
                  </a:cubicBezTo>
                  <a:cubicBezTo>
                    <a:pt x="434249" y="19407"/>
                    <a:pt x="468565" y="12544"/>
                    <a:pt x="501633" y="33133"/>
                  </a:cubicBezTo>
                  <a:cubicBezTo>
                    <a:pt x="534700" y="53723"/>
                    <a:pt x="563401" y="111748"/>
                    <a:pt x="591478" y="137953"/>
                  </a:cubicBezTo>
                  <a:cubicBezTo>
                    <a:pt x="619554" y="164157"/>
                    <a:pt x="651998" y="168525"/>
                    <a:pt x="670091" y="190362"/>
                  </a:cubicBezTo>
                  <a:lnTo>
                    <a:pt x="670091" y="471890"/>
                  </a:lnTo>
                  <a:lnTo>
                    <a:pt x="662056" y="525137"/>
                  </a:lnTo>
                  <a:cubicBezTo>
                    <a:pt x="654824" y="578344"/>
                    <a:pt x="652310" y="619464"/>
                    <a:pt x="662604" y="624611"/>
                  </a:cubicBezTo>
                  <a:lnTo>
                    <a:pt x="670091" y="623301"/>
                  </a:lnTo>
                  <a:lnTo>
                    <a:pt x="670091" y="672529"/>
                  </a:lnTo>
                  <a:lnTo>
                    <a:pt x="472787" y="1175657"/>
                  </a:lnTo>
                  <a:lnTo>
                    <a:pt x="360056" y="1175657"/>
                  </a:lnTo>
                  <a:lnTo>
                    <a:pt x="350863" y="555173"/>
                  </a:lnTo>
                  <a:lnTo>
                    <a:pt x="350863" y="433875"/>
                  </a:lnTo>
                  <a:lnTo>
                    <a:pt x="294879" y="480528"/>
                  </a:lnTo>
                  <a:lnTo>
                    <a:pt x="248226" y="592495"/>
                  </a:lnTo>
                  <a:lnTo>
                    <a:pt x="206238" y="699797"/>
                  </a:lnTo>
                  <a:lnTo>
                    <a:pt x="178247" y="849087"/>
                  </a:lnTo>
                  <a:lnTo>
                    <a:pt x="154920" y="919066"/>
                  </a:lnTo>
                  <a:lnTo>
                    <a:pt x="139983" y="944344"/>
                  </a:lnTo>
                  <a:lnTo>
                    <a:pt x="0" y="547170"/>
                  </a:lnTo>
                  <a:lnTo>
                    <a:pt x="0" y="227795"/>
                  </a:lnTo>
                  <a:lnTo>
                    <a:pt x="118" y="227710"/>
                  </a:lnTo>
                  <a:cubicBezTo>
                    <a:pt x="8814" y="220467"/>
                    <a:pt x="17471" y="212667"/>
                    <a:pt x="26206" y="205337"/>
                  </a:cubicBezTo>
                  <a:cubicBezTo>
                    <a:pt x="61145" y="176012"/>
                    <a:pt x="89222" y="108005"/>
                    <a:pt x="127281" y="74313"/>
                  </a:cubicBezTo>
                  <a:cubicBezTo>
                    <a:pt x="165341" y="40621"/>
                    <a:pt x="210262" y="13169"/>
                    <a:pt x="254561" y="3186"/>
                  </a:cubicBezTo>
                  <a:cubicBezTo>
                    <a:pt x="265635" y="690"/>
                    <a:pt x="277256" y="-168"/>
                    <a:pt x="289101" y="27"/>
                  </a:cubicBezTo>
                  <a:close/>
                </a:path>
              </a:pathLst>
            </a:custGeom>
          </p:spPr>
        </p:pic>
      </p:grpSp>
      <p:grpSp>
        <p:nvGrpSpPr>
          <p:cNvPr id="53" name="big prop Group 52">
            <a:extLst>
              <a:ext uri="{FF2B5EF4-FFF2-40B4-BE49-F238E27FC236}">
                <a16:creationId xmlns:a16="http://schemas.microsoft.com/office/drawing/2014/main" id="{F06E5E87-98AF-7E79-2717-5764E5A95DDA}"/>
              </a:ext>
            </a:extLst>
          </p:cNvPr>
          <p:cNvGrpSpPr/>
          <p:nvPr/>
        </p:nvGrpSpPr>
        <p:grpSpPr>
          <a:xfrm rot="5400000">
            <a:off x="2970611" y="5064637"/>
            <a:ext cx="6057942" cy="650412"/>
            <a:chOff x="7225442" y="984976"/>
            <a:chExt cx="709501" cy="104710"/>
          </a:xfrm>
          <a:solidFill>
            <a:schemeClr val="accent4">
              <a:lumMod val="50000"/>
            </a:schemeClr>
          </a:soli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2728D1F-8635-A32D-F675-8E1FB06A8785}"/>
                </a:ext>
              </a:extLst>
            </p:cNvPr>
            <p:cNvSpPr/>
            <p:nvPr/>
          </p:nvSpPr>
          <p:spPr>
            <a:xfrm>
              <a:off x="7225442" y="984976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65FF137-2AA1-EDF8-AD9B-22835B6D9756}"/>
                </a:ext>
              </a:extLst>
            </p:cNvPr>
            <p:cNvSpPr/>
            <p:nvPr/>
          </p:nvSpPr>
          <p:spPr>
            <a:xfrm>
              <a:off x="7574742" y="986143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cockpit Picture 2">
            <a:extLst>
              <a:ext uri="{FF2B5EF4-FFF2-40B4-BE49-F238E27FC236}">
                <a16:creationId xmlns:a16="http://schemas.microsoft.com/office/drawing/2014/main" id="{9EBC850C-735F-B25A-BF03-C10AD9CD01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40768" y="-271397"/>
            <a:ext cx="13405819" cy="80370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1266D1-325B-EA70-B451-5FFC0998CEC0}"/>
              </a:ext>
            </a:extLst>
          </p:cNvPr>
          <p:cNvSpPr/>
          <p:nvPr/>
        </p:nvSpPr>
        <p:spPr>
          <a:xfrm>
            <a:off x="-648142" y="-1006346"/>
            <a:ext cx="13251180" cy="1532125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9" name="BROWN Group 38">
            <a:extLst>
              <a:ext uri="{FF2B5EF4-FFF2-40B4-BE49-F238E27FC236}">
                <a16:creationId xmlns:a16="http://schemas.microsoft.com/office/drawing/2014/main" id="{C739E747-B912-AD4F-76AC-0A47DAB29B4B}"/>
              </a:ext>
            </a:extLst>
          </p:cNvPr>
          <p:cNvGrpSpPr/>
          <p:nvPr/>
        </p:nvGrpSpPr>
        <p:grpSpPr>
          <a:xfrm>
            <a:off x="4023360" y="2695188"/>
            <a:ext cx="1150318" cy="702972"/>
            <a:chOff x="4023360" y="2695188"/>
            <a:chExt cx="1150318" cy="702972"/>
          </a:xfrm>
        </p:grpSpPr>
        <p:pic>
          <p:nvPicPr>
            <p:cNvPr id="6" name="brown RED BARON 2 Picture 47">
              <a:extLst>
                <a:ext uri="{FF2B5EF4-FFF2-40B4-BE49-F238E27FC236}">
                  <a16:creationId xmlns:a16="http://schemas.microsoft.com/office/drawing/2014/main" id="{4361516C-C475-EA59-FB0C-D5FEEFB3D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3360" y="2695188"/>
              <a:ext cx="1150318" cy="702972"/>
            </a:xfrm>
            <a:prstGeom prst="rect">
              <a:avLst/>
            </a:prstGeom>
            <a:effectLst>
              <a:softEdge rad="12700"/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A558D46-E16B-08B9-524D-BA9CA4547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4841" t="29726" r="44724" b="40328"/>
            <a:stretch/>
          </p:blipFill>
          <p:spPr>
            <a:xfrm>
              <a:off x="4535995" y="2885242"/>
              <a:ext cx="103414" cy="150421"/>
            </a:xfrm>
            <a:custGeom>
              <a:avLst/>
              <a:gdLst>
                <a:gd name="connsiteX0" fmla="*/ 289101 w 670091"/>
                <a:gd name="connsiteY0" fmla="*/ 27 h 1175657"/>
                <a:gd name="connsiteX1" fmla="*/ 393070 w 670091"/>
                <a:gd name="connsiteY1" fmla="*/ 14416 h 1175657"/>
                <a:gd name="connsiteX2" fmla="*/ 501633 w 670091"/>
                <a:gd name="connsiteY2" fmla="*/ 33133 h 1175657"/>
                <a:gd name="connsiteX3" fmla="*/ 591478 w 670091"/>
                <a:gd name="connsiteY3" fmla="*/ 137953 h 1175657"/>
                <a:gd name="connsiteX4" fmla="*/ 670091 w 670091"/>
                <a:gd name="connsiteY4" fmla="*/ 190362 h 1175657"/>
                <a:gd name="connsiteX5" fmla="*/ 670091 w 670091"/>
                <a:gd name="connsiteY5" fmla="*/ 471890 h 1175657"/>
                <a:gd name="connsiteX6" fmla="*/ 662056 w 670091"/>
                <a:gd name="connsiteY6" fmla="*/ 525137 h 1175657"/>
                <a:gd name="connsiteX7" fmla="*/ 662604 w 670091"/>
                <a:gd name="connsiteY7" fmla="*/ 624611 h 1175657"/>
                <a:gd name="connsiteX8" fmla="*/ 670091 w 670091"/>
                <a:gd name="connsiteY8" fmla="*/ 623301 h 1175657"/>
                <a:gd name="connsiteX9" fmla="*/ 670091 w 670091"/>
                <a:gd name="connsiteY9" fmla="*/ 672529 h 1175657"/>
                <a:gd name="connsiteX10" fmla="*/ 472787 w 670091"/>
                <a:gd name="connsiteY10" fmla="*/ 1175657 h 1175657"/>
                <a:gd name="connsiteX11" fmla="*/ 360056 w 670091"/>
                <a:gd name="connsiteY11" fmla="*/ 1175657 h 1175657"/>
                <a:gd name="connsiteX12" fmla="*/ 350863 w 670091"/>
                <a:gd name="connsiteY12" fmla="*/ 555173 h 1175657"/>
                <a:gd name="connsiteX13" fmla="*/ 350863 w 670091"/>
                <a:gd name="connsiteY13" fmla="*/ 433875 h 1175657"/>
                <a:gd name="connsiteX14" fmla="*/ 294879 w 670091"/>
                <a:gd name="connsiteY14" fmla="*/ 480528 h 1175657"/>
                <a:gd name="connsiteX15" fmla="*/ 248226 w 670091"/>
                <a:gd name="connsiteY15" fmla="*/ 592495 h 1175657"/>
                <a:gd name="connsiteX16" fmla="*/ 206238 w 670091"/>
                <a:gd name="connsiteY16" fmla="*/ 699797 h 1175657"/>
                <a:gd name="connsiteX17" fmla="*/ 178247 w 670091"/>
                <a:gd name="connsiteY17" fmla="*/ 849087 h 1175657"/>
                <a:gd name="connsiteX18" fmla="*/ 154920 w 670091"/>
                <a:gd name="connsiteY18" fmla="*/ 919066 h 1175657"/>
                <a:gd name="connsiteX19" fmla="*/ 139983 w 670091"/>
                <a:gd name="connsiteY19" fmla="*/ 944344 h 1175657"/>
                <a:gd name="connsiteX20" fmla="*/ 0 w 670091"/>
                <a:gd name="connsiteY20" fmla="*/ 547170 h 1175657"/>
                <a:gd name="connsiteX21" fmla="*/ 0 w 670091"/>
                <a:gd name="connsiteY21" fmla="*/ 227795 h 1175657"/>
                <a:gd name="connsiteX22" fmla="*/ 118 w 670091"/>
                <a:gd name="connsiteY22" fmla="*/ 227710 h 1175657"/>
                <a:gd name="connsiteX23" fmla="*/ 26206 w 670091"/>
                <a:gd name="connsiteY23" fmla="*/ 205337 h 1175657"/>
                <a:gd name="connsiteX24" fmla="*/ 127281 w 670091"/>
                <a:gd name="connsiteY24" fmla="*/ 74313 h 1175657"/>
                <a:gd name="connsiteX25" fmla="*/ 254561 w 670091"/>
                <a:gd name="connsiteY25" fmla="*/ 3186 h 1175657"/>
                <a:gd name="connsiteX26" fmla="*/ 289101 w 670091"/>
                <a:gd name="connsiteY26" fmla="*/ 2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70091" h="1175657">
                  <a:moveTo>
                    <a:pt x="289101" y="27"/>
                  </a:moveTo>
                  <a:cubicBezTo>
                    <a:pt x="324635" y="612"/>
                    <a:pt x="362187" y="10673"/>
                    <a:pt x="393070" y="14416"/>
                  </a:cubicBezTo>
                  <a:cubicBezTo>
                    <a:pt x="434249" y="19407"/>
                    <a:pt x="468565" y="12544"/>
                    <a:pt x="501633" y="33133"/>
                  </a:cubicBezTo>
                  <a:cubicBezTo>
                    <a:pt x="534700" y="53723"/>
                    <a:pt x="563401" y="111748"/>
                    <a:pt x="591478" y="137953"/>
                  </a:cubicBezTo>
                  <a:cubicBezTo>
                    <a:pt x="619554" y="164157"/>
                    <a:pt x="651998" y="168525"/>
                    <a:pt x="670091" y="190362"/>
                  </a:cubicBezTo>
                  <a:lnTo>
                    <a:pt x="670091" y="471890"/>
                  </a:lnTo>
                  <a:lnTo>
                    <a:pt x="662056" y="525137"/>
                  </a:lnTo>
                  <a:cubicBezTo>
                    <a:pt x="654824" y="578344"/>
                    <a:pt x="652310" y="619464"/>
                    <a:pt x="662604" y="624611"/>
                  </a:cubicBezTo>
                  <a:lnTo>
                    <a:pt x="670091" y="623301"/>
                  </a:lnTo>
                  <a:lnTo>
                    <a:pt x="670091" y="672529"/>
                  </a:lnTo>
                  <a:lnTo>
                    <a:pt x="472787" y="1175657"/>
                  </a:lnTo>
                  <a:lnTo>
                    <a:pt x="360056" y="1175657"/>
                  </a:lnTo>
                  <a:lnTo>
                    <a:pt x="350863" y="555173"/>
                  </a:lnTo>
                  <a:lnTo>
                    <a:pt x="350863" y="433875"/>
                  </a:lnTo>
                  <a:lnTo>
                    <a:pt x="294879" y="480528"/>
                  </a:lnTo>
                  <a:lnTo>
                    <a:pt x="248226" y="592495"/>
                  </a:lnTo>
                  <a:lnTo>
                    <a:pt x="206238" y="699797"/>
                  </a:lnTo>
                  <a:lnTo>
                    <a:pt x="178247" y="849087"/>
                  </a:lnTo>
                  <a:lnTo>
                    <a:pt x="154920" y="919066"/>
                  </a:lnTo>
                  <a:lnTo>
                    <a:pt x="139983" y="944344"/>
                  </a:lnTo>
                  <a:lnTo>
                    <a:pt x="0" y="547170"/>
                  </a:lnTo>
                  <a:lnTo>
                    <a:pt x="0" y="227795"/>
                  </a:lnTo>
                  <a:lnTo>
                    <a:pt x="118" y="227710"/>
                  </a:lnTo>
                  <a:cubicBezTo>
                    <a:pt x="8814" y="220467"/>
                    <a:pt x="17471" y="212667"/>
                    <a:pt x="26206" y="205337"/>
                  </a:cubicBezTo>
                  <a:cubicBezTo>
                    <a:pt x="61145" y="176012"/>
                    <a:pt x="89222" y="108005"/>
                    <a:pt x="127281" y="74313"/>
                  </a:cubicBezTo>
                  <a:cubicBezTo>
                    <a:pt x="165341" y="40621"/>
                    <a:pt x="210262" y="13169"/>
                    <a:pt x="254561" y="3186"/>
                  </a:cubicBezTo>
                  <a:cubicBezTo>
                    <a:pt x="265635" y="690"/>
                    <a:pt x="277256" y="-168"/>
                    <a:pt x="289101" y="27"/>
                  </a:cubicBezTo>
                  <a:close/>
                </a:path>
              </a:pathLst>
            </a:custGeom>
          </p:spPr>
        </p:pic>
      </p:grpSp>
      <p:grpSp>
        <p:nvGrpSpPr>
          <p:cNvPr id="31" name="red Group 30">
            <a:extLst>
              <a:ext uri="{FF2B5EF4-FFF2-40B4-BE49-F238E27FC236}">
                <a16:creationId xmlns:a16="http://schemas.microsoft.com/office/drawing/2014/main" id="{5C7FD34C-A0AC-2AA2-F411-C69A55362C2E}"/>
              </a:ext>
            </a:extLst>
          </p:cNvPr>
          <p:cNvGrpSpPr/>
          <p:nvPr/>
        </p:nvGrpSpPr>
        <p:grpSpPr>
          <a:xfrm>
            <a:off x="8644685" y="1920643"/>
            <a:ext cx="1252777" cy="676588"/>
            <a:chOff x="8993236" y="1286417"/>
            <a:chExt cx="1298920" cy="700294"/>
          </a:xfrm>
        </p:grpSpPr>
        <p:grpSp>
          <p:nvGrpSpPr>
            <p:cNvPr id="27" name="grey Group 9">
              <a:extLst>
                <a:ext uri="{FF2B5EF4-FFF2-40B4-BE49-F238E27FC236}">
                  <a16:creationId xmlns:a16="http://schemas.microsoft.com/office/drawing/2014/main" id="{E90EB50F-35B7-C134-6FA8-A21ABE20D382}"/>
                </a:ext>
              </a:extLst>
            </p:cNvPr>
            <p:cNvGrpSpPr/>
            <p:nvPr/>
          </p:nvGrpSpPr>
          <p:grpSpPr>
            <a:xfrm>
              <a:off x="8993236" y="1286417"/>
              <a:ext cx="1298920" cy="700294"/>
              <a:chOff x="6149181" y="4274943"/>
              <a:chExt cx="2682472" cy="1639288"/>
            </a:xfrm>
          </p:grpSpPr>
          <p:pic>
            <p:nvPicPr>
              <p:cNvPr id="28" name="RED BARON 2 Picture 47">
                <a:extLst>
                  <a:ext uri="{FF2B5EF4-FFF2-40B4-BE49-F238E27FC236}">
                    <a16:creationId xmlns:a16="http://schemas.microsoft.com/office/drawing/2014/main" id="{7FD06D5F-0A6A-DA32-4AEC-820D5DAC3C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149181" y="4274943"/>
                <a:ext cx="2682472" cy="1639288"/>
              </a:xfrm>
              <a:prstGeom prst="rect">
                <a:avLst/>
              </a:prstGeom>
              <a:effectLst>
                <a:softEdge rad="12700"/>
              </a:effectLst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0FAF175E-89B0-49AF-5A97-3F280C7E6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prstClr val="black"/>
                  <a:srgbClr val="FF0000">
                    <a:tint val="45000"/>
                    <a:satMod val="400000"/>
                  </a:srgbClr>
                </a:duotone>
              </a:blip>
              <a:srcRect l="44841" t="29726" r="44724" b="40328"/>
              <a:stretch/>
            </p:blipFill>
            <p:spPr>
              <a:xfrm>
                <a:off x="7334129" y="4738534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CA9AE33-44FB-78D9-4976-0E0CA03B0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4841" t="29726" r="44724" b="40328"/>
            <a:stretch/>
          </p:blipFill>
          <p:spPr>
            <a:xfrm>
              <a:off x="9553268" y="1484461"/>
              <a:ext cx="161064" cy="234275"/>
            </a:xfrm>
            <a:custGeom>
              <a:avLst/>
              <a:gdLst>
                <a:gd name="connsiteX0" fmla="*/ 289101 w 670091"/>
                <a:gd name="connsiteY0" fmla="*/ 27 h 1175657"/>
                <a:gd name="connsiteX1" fmla="*/ 393070 w 670091"/>
                <a:gd name="connsiteY1" fmla="*/ 14416 h 1175657"/>
                <a:gd name="connsiteX2" fmla="*/ 501633 w 670091"/>
                <a:gd name="connsiteY2" fmla="*/ 33133 h 1175657"/>
                <a:gd name="connsiteX3" fmla="*/ 591478 w 670091"/>
                <a:gd name="connsiteY3" fmla="*/ 137953 h 1175657"/>
                <a:gd name="connsiteX4" fmla="*/ 670091 w 670091"/>
                <a:gd name="connsiteY4" fmla="*/ 190362 h 1175657"/>
                <a:gd name="connsiteX5" fmla="*/ 670091 w 670091"/>
                <a:gd name="connsiteY5" fmla="*/ 471890 h 1175657"/>
                <a:gd name="connsiteX6" fmla="*/ 662056 w 670091"/>
                <a:gd name="connsiteY6" fmla="*/ 525137 h 1175657"/>
                <a:gd name="connsiteX7" fmla="*/ 662604 w 670091"/>
                <a:gd name="connsiteY7" fmla="*/ 624611 h 1175657"/>
                <a:gd name="connsiteX8" fmla="*/ 670091 w 670091"/>
                <a:gd name="connsiteY8" fmla="*/ 623301 h 1175657"/>
                <a:gd name="connsiteX9" fmla="*/ 670091 w 670091"/>
                <a:gd name="connsiteY9" fmla="*/ 672529 h 1175657"/>
                <a:gd name="connsiteX10" fmla="*/ 472787 w 670091"/>
                <a:gd name="connsiteY10" fmla="*/ 1175657 h 1175657"/>
                <a:gd name="connsiteX11" fmla="*/ 360056 w 670091"/>
                <a:gd name="connsiteY11" fmla="*/ 1175657 h 1175657"/>
                <a:gd name="connsiteX12" fmla="*/ 350863 w 670091"/>
                <a:gd name="connsiteY12" fmla="*/ 555173 h 1175657"/>
                <a:gd name="connsiteX13" fmla="*/ 350863 w 670091"/>
                <a:gd name="connsiteY13" fmla="*/ 433875 h 1175657"/>
                <a:gd name="connsiteX14" fmla="*/ 294879 w 670091"/>
                <a:gd name="connsiteY14" fmla="*/ 480528 h 1175657"/>
                <a:gd name="connsiteX15" fmla="*/ 248226 w 670091"/>
                <a:gd name="connsiteY15" fmla="*/ 592495 h 1175657"/>
                <a:gd name="connsiteX16" fmla="*/ 206238 w 670091"/>
                <a:gd name="connsiteY16" fmla="*/ 699797 h 1175657"/>
                <a:gd name="connsiteX17" fmla="*/ 178247 w 670091"/>
                <a:gd name="connsiteY17" fmla="*/ 849087 h 1175657"/>
                <a:gd name="connsiteX18" fmla="*/ 154920 w 670091"/>
                <a:gd name="connsiteY18" fmla="*/ 919066 h 1175657"/>
                <a:gd name="connsiteX19" fmla="*/ 139983 w 670091"/>
                <a:gd name="connsiteY19" fmla="*/ 944344 h 1175657"/>
                <a:gd name="connsiteX20" fmla="*/ 0 w 670091"/>
                <a:gd name="connsiteY20" fmla="*/ 547170 h 1175657"/>
                <a:gd name="connsiteX21" fmla="*/ 0 w 670091"/>
                <a:gd name="connsiteY21" fmla="*/ 227795 h 1175657"/>
                <a:gd name="connsiteX22" fmla="*/ 118 w 670091"/>
                <a:gd name="connsiteY22" fmla="*/ 227710 h 1175657"/>
                <a:gd name="connsiteX23" fmla="*/ 26206 w 670091"/>
                <a:gd name="connsiteY23" fmla="*/ 205337 h 1175657"/>
                <a:gd name="connsiteX24" fmla="*/ 127281 w 670091"/>
                <a:gd name="connsiteY24" fmla="*/ 74313 h 1175657"/>
                <a:gd name="connsiteX25" fmla="*/ 254561 w 670091"/>
                <a:gd name="connsiteY25" fmla="*/ 3186 h 1175657"/>
                <a:gd name="connsiteX26" fmla="*/ 289101 w 670091"/>
                <a:gd name="connsiteY26" fmla="*/ 2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70091" h="1175657">
                  <a:moveTo>
                    <a:pt x="289101" y="27"/>
                  </a:moveTo>
                  <a:cubicBezTo>
                    <a:pt x="324635" y="612"/>
                    <a:pt x="362187" y="10673"/>
                    <a:pt x="393070" y="14416"/>
                  </a:cubicBezTo>
                  <a:cubicBezTo>
                    <a:pt x="434249" y="19407"/>
                    <a:pt x="468565" y="12544"/>
                    <a:pt x="501633" y="33133"/>
                  </a:cubicBezTo>
                  <a:cubicBezTo>
                    <a:pt x="534700" y="53723"/>
                    <a:pt x="563401" y="111748"/>
                    <a:pt x="591478" y="137953"/>
                  </a:cubicBezTo>
                  <a:cubicBezTo>
                    <a:pt x="619554" y="164157"/>
                    <a:pt x="651998" y="168525"/>
                    <a:pt x="670091" y="190362"/>
                  </a:cubicBezTo>
                  <a:lnTo>
                    <a:pt x="670091" y="471890"/>
                  </a:lnTo>
                  <a:lnTo>
                    <a:pt x="662056" y="525137"/>
                  </a:lnTo>
                  <a:cubicBezTo>
                    <a:pt x="654824" y="578344"/>
                    <a:pt x="652310" y="619464"/>
                    <a:pt x="662604" y="624611"/>
                  </a:cubicBezTo>
                  <a:lnTo>
                    <a:pt x="670091" y="623301"/>
                  </a:lnTo>
                  <a:lnTo>
                    <a:pt x="670091" y="672529"/>
                  </a:lnTo>
                  <a:lnTo>
                    <a:pt x="472787" y="1175657"/>
                  </a:lnTo>
                  <a:lnTo>
                    <a:pt x="360056" y="1175657"/>
                  </a:lnTo>
                  <a:lnTo>
                    <a:pt x="350863" y="555173"/>
                  </a:lnTo>
                  <a:lnTo>
                    <a:pt x="350863" y="433875"/>
                  </a:lnTo>
                  <a:lnTo>
                    <a:pt x="294879" y="480528"/>
                  </a:lnTo>
                  <a:lnTo>
                    <a:pt x="248226" y="592495"/>
                  </a:lnTo>
                  <a:lnTo>
                    <a:pt x="206238" y="699797"/>
                  </a:lnTo>
                  <a:lnTo>
                    <a:pt x="178247" y="849087"/>
                  </a:lnTo>
                  <a:lnTo>
                    <a:pt x="154920" y="919066"/>
                  </a:lnTo>
                  <a:lnTo>
                    <a:pt x="139983" y="944344"/>
                  </a:lnTo>
                  <a:lnTo>
                    <a:pt x="0" y="547170"/>
                  </a:lnTo>
                  <a:lnTo>
                    <a:pt x="0" y="227795"/>
                  </a:lnTo>
                  <a:lnTo>
                    <a:pt x="118" y="227710"/>
                  </a:lnTo>
                  <a:cubicBezTo>
                    <a:pt x="8814" y="220467"/>
                    <a:pt x="17471" y="212667"/>
                    <a:pt x="26206" y="205337"/>
                  </a:cubicBezTo>
                  <a:cubicBezTo>
                    <a:pt x="61145" y="176012"/>
                    <a:pt x="89222" y="108005"/>
                    <a:pt x="127281" y="74313"/>
                  </a:cubicBezTo>
                  <a:cubicBezTo>
                    <a:pt x="165341" y="40621"/>
                    <a:pt x="210262" y="13169"/>
                    <a:pt x="254561" y="3186"/>
                  </a:cubicBezTo>
                  <a:cubicBezTo>
                    <a:pt x="265635" y="690"/>
                    <a:pt x="277256" y="-168"/>
                    <a:pt x="289101" y="27"/>
                  </a:cubicBezTo>
                  <a:close/>
                </a:path>
              </a:pathLst>
            </a:custGeom>
          </p:spPr>
        </p:pic>
      </p:grpSp>
      <p:sp>
        <p:nvSpPr>
          <p:cNvPr id="36" name="blue Rectangle 35">
            <a:hlinkClick r:id="rId10" action="ppaction://hlinksldjump"/>
            <a:extLst>
              <a:ext uri="{FF2B5EF4-FFF2-40B4-BE49-F238E27FC236}">
                <a16:creationId xmlns:a16="http://schemas.microsoft.com/office/drawing/2014/main" id="{8323E320-1F6B-C519-3D5A-77D789F117C8}"/>
              </a:ext>
            </a:extLst>
          </p:cNvPr>
          <p:cNvSpPr/>
          <p:nvPr/>
        </p:nvSpPr>
        <p:spPr>
          <a:xfrm>
            <a:off x="7745287" y="3134670"/>
            <a:ext cx="1150319" cy="682489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d Rectangle 39">
            <a:hlinkClick r:id="rId11" action="ppaction://hlinksldjump"/>
            <a:extLst>
              <a:ext uri="{FF2B5EF4-FFF2-40B4-BE49-F238E27FC236}">
                <a16:creationId xmlns:a16="http://schemas.microsoft.com/office/drawing/2014/main" id="{506FE93C-27C3-08D4-7DE1-34EBF8465E7B}"/>
              </a:ext>
            </a:extLst>
          </p:cNvPr>
          <p:cNvSpPr/>
          <p:nvPr/>
        </p:nvSpPr>
        <p:spPr>
          <a:xfrm>
            <a:off x="8644685" y="1988360"/>
            <a:ext cx="1233621" cy="608871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grey Rectangle 23">
            <a:hlinkClick r:id="rId12" action="ppaction://hlinksldjump"/>
            <a:extLst>
              <a:ext uri="{FF2B5EF4-FFF2-40B4-BE49-F238E27FC236}">
                <a16:creationId xmlns:a16="http://schemas.microsoft.com/office/drawing/2014/main" id="{0CC44B58-7699-07A1-C4C1-EF2DB951C330}"/>
              </a:ext>
            </a:extLst>
          </p:cNvPr>
          <p:cNvSpPr/>
          <p:nvPr/>
        </p:nvSpPr>
        <p:spPr>
          <a:xfrm>
            <a:off x="6449925" y="1421619"/>
            <a:ext cx="1150319" cy="836781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brown Rectangle 3">
            <a:hlinkClick r:id="rId13" action="ppaction://hlinksldjump"/>
            <a:extLst>
              <a:ext uri="{FF2B5EF4-FFF2-40B4-BE49-F238E27FC236}">
                <a16:creationId xmlns:a16="http://schemas.microsoft.com/office/drawing/2014/main" id="{D5889A11-2B41-65CF-4DC8-AA63F088522C}"/>
              </a:ext>
            </a:extLst>
          </p:cNvPr>
          <p:cNvSpPr/>
          <p:nvPr/>
        </p:nvSpPr>
        <p:spPr>
          <a:xfrm>
            <a:off x="4023357" y="2788155"/>
            <a:ext cx="1074048" cy="672579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green Rectangle 12">
            <a:hlinkClick r:id="rId14" action="ppaction://hlinksldjump"/>
            <a:extLst>
              <a:ext uri="{FF2B5EF4-FFF2-40B4-BE49-F238E27FC236}">
                <a16:creationId xmlns:a16="http://schemas.microsoft.com/office/drawing/2014/main" id="{F04BFF16-6D50-C371-AB2E-205325A0C943}"/>
              </a:ext>
            </a:extLst>
          </p:cNvPr>
          <p:cNvSpPr/>
          <p:nvPr/>
        </p:nvSpPr>
        <p:spPr>
          <a:xfrm>
            <a:off x="1435398" y="2056137"/>
            <a:ext cx="1581995" cy="672579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DOGFIGHT - SOUNDS">
            <a:hlinkClick r:id="" action="ppaction://media"/>
            <a:extLst>
              <a:ext uri="{FF2B5EF4-FFF2-40B4-BE49-F238E27FC236}">
                <a16:creationId xmlns:a16="http://schemas.microsoft.com/office/drawing/2014/main" id="{1E282A6D-9953-84C8-4893-068E315FC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383991" y="7979675"/>
            <a:ext cx="271463" cy="2714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2BA5532-EA32-8226-ED50-739DDBA8548B}"/>
              </a:ext>
            </a:extLst>
          </p:cNvPr>
          <p:cNvSpPr/>
          <p:nvPr/>
        </p:nvSpPr>
        <p:spPr>
          <a:xfrm>
            <a:off x="3953106" y="2064377"/>
            <a:ext cx="4218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Әуе шайқасы</a:t>
            </a:r>
            <a:endParaRPr lang="ru-RU" sz="5400" b="1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2" name="Rectangle 21">
            <a:hlinkClick r:id="rId16" action="ppaction://hlinksldjump"/>
            <a:extLst>
              <a:ext uri="{FF2B5EF4-FFF2-40B4-BE49-F238E27FC236}">
                <a16:creationId xmlns:a16="http://schemas.microsoft.com/office/drawing/2014/main" id="{6A7CDEE8-D778-50EA-70D7-87B17EEAD2BE}"/>
              </a:ext>
            </a:extLst>
          </p:cNvPr>
          <p:cNvSpPr/>
          <p:nvPr/>
        </p:nvSpPr>
        <p:spPr>
          <a:xfrm>
            <a:off x="9005291" y="4350458"/>
            <a:ext cx="21307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Ойын</a:t>
            </a:r>
            <a:endParaRPr lang="en-US" sz="4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6" name="Rectangle 25">
            <a:hlinkClick r:id="rId17" action="ppaction://hlinksldjump"/>
            <a:extLst>
              <a:ext uri="{FF2B5EF4-FFF2-40B4-BE49-F238E27FC236}">
                <a16:creationId xmlns:a16="http://schemas.microsoft.com/office/drawing/2014/main" id="{2A8D191D-8105-F8AE-F845-108640EBF28B}"/>
              </a:ext>
            </a:extLst>
          </p:cNvPr>
          <p:cNvSpPr/>
          <p:nvPr/>
        </p:nvSpPr>
        <p:spPr>
          <a:xfrm>
            <a:off x="1196788" y="4176745"/>
            <a:ext cx="379207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Қалай</a:t>
            </a:r>
            <a:r>
              <a:rPr lang="ru-RU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4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ойналады</a:t>
            </a:r>
            <a:r>
              <a:rPr lang="ru-RU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?</a:t>
            </a:r>
            <a:endParaRPr lang="ru-RU" sz="4000" b="1" cap="none" spc="0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72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audio>
              <p:cMediaNode vol="35135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CKGROUND Picture 33" descr="A view of a mountain&#10;&#10;Description automatically generated">
            <a:extLst>
              <a:ext uri="{FF2B5EF4-FFF2-40B4-BE49-F238E27FC236}">
                <a16:creationId xmlns:a16="http://schemas.microsoft.com/office/drawing/2014/main" id="{1DC3147A-8F12-E1E1-59F7-90C88F84C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b="23246"/>
          <a:stretch/>
        </p:blipFill>
        <p:spPr>
          <a:xfrm rot="20188656">
            <a:off x="-4945512" y="-11549764"/>
            <a:ext cx="22337486" cy="22262227"/>
          </a:xfrm>
          <a:prstGeom prst="rect">
            <a:avLst/>
          </a:prstGeom>
        </p:spPr>
      </p:pic>
      <p:grpSp>
        <p:nvGrpSpPr>
          <p:cNvPr id="10" name="green plane Group 9">
            <a:extLst>
              <a:ext uri="{FF2B5EF4-FFF2-40B4-BE49-F238E27FC236}">
                <a16:creationId xmlns:a16="http://schemas.microsoft.com/office/drawing/2014/main" id="{DC8463BF-6928-5E13-CC3D-B0584670814B}"/>
              </a:ext>
            </a:extLst>
          </p:cNvPr>
          <p:cNvGrpSpPr/>
          <p:nvPr/>
        </p:nvGrpSpPr>
        <p:grpSpPr>
          <a:xfrm>
            <a:off x="695551" y="-5711741"/>
            <a:ext cx="11055361" cy="11055361"/>
            <a:chOff x="682488" y="-5370974"/>
            <a:chExt cx="11055361" cy="11055361"/>
          </a:xfrm>
          <a:noFill/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7FCA4D8-AEB6-99F6-BA09-4F14E8E45773}"/>
                </a:ext>
              </a:extLst>
            </p:cNvPr>
            <p:cNvSpPr/>
            <p:nvPr/>
          </p:nvSpPr>
          <p:spPr>
            <a:xfrm rot="557673">
              <a:off x="682488" y="-5370974"/>
              <a:ext cx="11055361" cy="110553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681BCFE-37A8-483B-2916-E30C16EC436C}"/>
                </a:ext>
              </a:extLst>
            </p:cNvPr>
            <p:cNvGrpSpPr/>
            <p:nvPr/>
          </p:nvGrpSpPr>
          <p:grpSpPr>
            <a:xfrm rot="2699408">
              <a:off x="1788467" y="2499156"/>
              <a:ext cx="2682472" cy="1639288"/>
              <a:chOff x="8757392" y="530993"/>
              <a:chExt cx="2682472" cy="1639288"/>
            </a:xfrm>
            <a:grpFill/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413BC36-9267-679D-FA50-ED62DFC8E00D}"/>
                  </a:ext>
                </a:extLst>
              </p:cNvPr>
              <p:cNvGrpSpPr/>
              <p:nvPr/>
            </p:nvGrpSpPr>
            <p:grpSpPr>
              <a:xfrm>
                <a:off x="8757392" y="530993"/>
                <a:ext cx="2682472" cy="1639288"/>
                <a:chOff x="8948391" y="851773"/>
                <a:chExt cx="2682472" cy="1639288"/>
              </a:xfrm>
              <a:grpFill/>
            </p:grpSpPr>
            <p:pic>
              <p:nvPicPr>
                <p:cNvPr id="8" name="RED BARON 2 Picture 47">
                  <a:extLst>
                    <a:ext uri="{FF2B5EF4-FFF2-40B4-BE49-F238E27FC236}">
                      <a16:creationId xmlns:a16="http://schemas.microsoft.com/office/drawing/2014/main" id="{C8B2AD92-1648-5E8B-D668-A7B74C4351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948391" y="851773"/>
                  <a:ext cx="2682472" cy="1639288"/>
                </a:xfrm>
                <a:prstGeom prst="rect">
                  <a:avLst/>
                </a:prstGeom>
                <a:grpFill/>
                <a:effectLst>
                  <a:softEdge rad="12700"/>
                </a:effectLst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CBCBED7D-73EA-4F68-8CBB-2F9C6E78C7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rcRect l="44841" t="29726" r="44724" b="40328"/>
                <a:stretch/>
              </p:blipFill>
              <p:spPr>
                <a:xfrm>
                  <a:off x="10133044" y="1329804"/>
                  <a:ext cx="312576" cy="548406"/>
                </a:xfrm>
                <a:custGeom>
                  <a:avLst/>
                  <a:gdLst>
                    <a:gd name="connsiteX0" fmla="*/ 289101 w 670091"/>
                    <a:gd name="connsiteY0" fmla="*/ 27 h 1175657"/>
                    <a:gd name="connsiteX1" fmla="*/ 393070 w 670091"/>
                    <a:gd name="connsiteY1" fmla="*/ 14416 h 1175657"/>
                    <a:gd name="connsiteX2" fmla="*/ 501633 w 670091"/>
                    <a:gd name="connsiteY2" fmla="*/ 33133 h 1175657"/>
                    <a:gd name="connsiteX3" fmla="*/ 591478 w 670091"/>
                    <a:gd name="connsiteY3" fmla="*/ 137953 h 1175657"/>
                    <a:gd name="connsiteX4" fmla="*/ 670091 w 670091"/>
                    <a:gd name="connsiteY4" fmla="*/ 190362 h 1175657"/>
                    <a:gd name="connsiteX5" fmla="*/ 670091 w 670091"/>
                    <a:gd name="connsiteY5" fmla="*/ 471890 h 1175657"/>
                    <a:gd name="connsiteX6" fmla="*/ 662056 w 670091"/>
                    <a:gd name="connsiteY6" fmla="*/ 525137 h 1175657"/>
                    <a:gd name="connsiteX7" fmla="*/ 662604 w 670091"/>
                    <a:gd name="connsiteY7" fmla="*/ 624611 h 1175657"/>
                    <a:gd name="connsiteX8" fmla="*/ 670091 w 670091"/>
                    <a:gd name="connsiteY8" fmla="*/ 623301 h 1175657"/>
                    <a:gd name="connsiteX9" fmla="*/ 670091 w 670091"/>
                    <a:gd name="connsiteY9" fmla="*/ 672529 h 1175657"/>
                    <a:gd name="connsiteX10" fmla="*/ 472787 w 670091"/>
                    <a:gd name="connsiteY10" fmla="*/ 1175657 h 1175657"/>
                    <a:gd name="connsiteX11" fmla="*/ 360056 w 670091"/>
                    <a:gd name="connsiteY11" fmla="*/ 1175657 h 1175657"/>
                    <a:gd name="connsiteX12" fmla="*/ 350863 w 670091"/>
                    <a:gd name="connsiteY12" fmla="*/ 555173 h 1175657"/>
                    <a:gd name="connsiteX13" fmla="*/ 350863 w 670091"/>
                    <a:gd name="connsiteY13" fmla="*/ 433875 h 1175657"/>
                    <a:gd name="connsiteX14" fmla="*/ 294879 w 670091"/>
                    <a:gd name="connsiteY14" fmla="*/ 480528 h 1175657"/>
                    <a:gd name="connsiteX15" fmla="*/ 248226 w 670091"/>
                    <a:gd name="connsiteY15" fmla="*/ 592495 h 1175657"/>
                    <a:gd name="connsiteX16" fmla="*/ 206238 w 670091"/>
                    <a:gd name="connsiteY16" fmla="*/ 699797 h 1175657"/>
                    <a:gd name="connsiteX17" fmla="*/ 178247 w 670091"/>
                    <a:gd name="connsiteY17" fmla="*/ 849087 h 1175657"/>
                    <a:gd name="connsiteX18" fmla="*/ 154920 w 670091"/>
                    <a:gd name="connsiteY18" fmla="*/ 919066 h 1175657"/>
                    <a:gd name="connsiteX19" fmla="*/ 139983 w 670091"/>
                    <a:gd name="connsiteY19" fmla="*/ 944344 h 1175657"/>
                    <a:gd name="connsiteX20" fmla="*/ 0 w 670091"/>
                    <a:gd name="connsiteY20" fmla="*/ 547170 h 1175657"/>
                    <a:gd name="connsiteX21" fmla="*/ 0 w 670091"/>
                    <a:gd name="connsiteY21" fmla="*/ 227795 h 1175657"/>
                    <a:gd name="connsiteX22" fmla="*/ 118 w 670091"/>
                    <a:gd name="connsiteY22" fmla="*/ 227710 h 1175657"/>
                    <a:gd name="connsiteX23" fmla="*/ 26206 w 670091"/>
                    <a:gd name="connsiteY23" fmla="*/ 205337 h 1175657"/>
                    <a:gd name="connsiteX24" fmla="*/ 127281 w 670091"/>
                    <a:gd name="connsiteY24" fmla="*/ 74313 h 1175657"/>
                    <a:gd name="connsiteX25" fmla="*/ 254561 w 670091"/>
                    <a:gd name="connsiteY25" fmla="*/ 3186 h 1175657"/>
                    <a:gd name="connsiteX26" fmla="*/ 289101 w 670091"/>
                    <a:gd name="connsiteY26" fmla="*/ 27 h 1175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70091" h="1175657">
                      <a:moveTo>
                        <a:pt x="289101" y="27"/>
                      </a:moveTo>
                      <a:cubicBezTo>
                        <a:pt x="324635" y="612"/>
                        <a:pt x="362187" y="10673"/>
                        <a:pt x="393070" y="14416"/>
                      </a:cubicBezTo>
                      <a:cubicBezTo>
                        <a:pt x="434249" y="19407"/>
                        <a:pt x="468565" y="12544"/>
                        <a:pt x="501633" y="33133"/>
                      </a:cubicBezTo>
                      <a:cubicBezTo>
                        <a:pt x="534700" y="53723"/>
                        <a:pt x="563401" y="111748"/>
                        <a:pt x="591478" y="137953"/>
                      </a:cubicBezTo>
                      <a:cubicBezTo>
                        <a:pt x="619554" y="164157"/>
                        <a:pt x="651998" y="168525"/>
                        <a:pt x="670091" y="190362"/>
                      </a:cubicBezTo>
                      <a:lnTo>
                        <a:pt x="670091" y="471890"/>
                      </a:lnTo>
                      <a:lnTo>
                        <a:pt x="662056" y="525137"/>
                      </a:lnTo>
                      <a:cubicBezTo>
                        <a:pt x="654824" y="578344"/>
                        <a:pt x="652310" y="619464"/>
                        <a:pt x="662604" y="624611"/>
                      </a:cubicBezTo>
                      <a:lnTo>
                        <a:pt x="670091" y="623301"/>
                      </a:lnTo>
                      <a:lnTo>
                        <a:pt x="670091" y="672529"/>
                      </a:lnTo>
                      <a:lnTo>
                        <a:pt x="472787" y="1175657"/>
                      </a:lnTo>
                      <a:lnTo>
                        <a:pt x="360056" y="1175657"/>
                      </a:lnTo>
                      <a:lnTo>
                        <a:pt x="350863" y="555173"/>
                      </a:lnTo>
                      <a:lnTo>
                        <a:pt x="350863" y="433875"/>
                      </a:lnTo>
                      <a:lnTo>
                        <a:pt x="294879" y="480528"/>
                      </a:lnTo>
                      <a:lnTo>
                        <a:pt x="248226" y="592495"/>
                      </a:lnTo>
                      <a:lnTo>
                        <a:pt x="206238" y="699797"/>
                      </a:lnTo>
                      <a:lnTo>
                        <a:pt x="178247" y="849087"/>
                      </a:lnTo>
                      <a:lnTo>
                        <a:pt x="154920" y="919066"/>
                      </a:lnTo>
                      <a:lnTo>
                        <a:pt x="139983" y="944344"/>
                      </a:lnTo>
                      <a:lnTo>
                        <a:pt x="0" y="547170"/>
                      </a:lnTo>
                      <a:lnTo>
                        <a:pt x="0" y="227795"/>
                      </a:lnTo>
                      <a:lnTo>
                        <a:pt x="118" y="227710"/>
                      </a:lnTo>
                      <a:cubicBezTo>
                        <a:pt x="8814" y="220467"/>
                        <a:pt x="17471" y="212667"/>
                        <a:pt x="26206" y="205337"/>
                      </a:cubicBezTo>
                      <a:cubicBezTo>
                        <a:pt x="61145" y="176012"/>
                        <a:pt x="89222" y="108005"/>
                        <a:pt x="127281" y="74313"/>
                      </a:cubicBezTo>
                      <a:cubicBezTo>
                        <a:pt x="165341" y="40621"/>
                        <a:pt x="210262" y="13169"/>
                        <a:pt x="254561" y="3186"/>
                      </a:cubicBezTo>
                      <a:cubicBezTo>
                        <a:pt x="265635" y="690"/>
                        <a:pt x="277256" y="-168"/>
                        <a:pt x="289101" y="27"/>
                      </a:cubicBezTo>
                      <a:close/>
                    </a:path>
                  </a:pathLst>
                </a:custGeom>
                <a:grpFill/>
              </p:spPr>
            </p:pic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BC604AF-062D-346D-36B3-BD2450D894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4841" t="29726" r="44724" b="40328"/>
              <a:stretch/>
            </p:blipFill>
            <p:spPr>
              <a:xfrm>
                <a:off x="9942045" y="1008155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  <a:grpFill/>
            </p:spPr>
          </p:pic>
        </p:grpSp>
      </p:grpSp>
      <p:grpSp>
        <p:nvGrpSpPr>
          <p:cNvPr id="16" name="big prop Group 52">
            <a:extLst>
              <a:ext uri="{FF2B5EF4-FFF2-40B4-BE49-F238E27FC236}">
                <a16:creationId xmlns:a16="http://schemas.microsoft.com/office/drawing/2014/main" id="{7FD98E1B-81DD-EB10-E506-6CD0EB3D793E}"/>
              </a:ext>
            </a:extLst>
          </p:cNvPr>
          <p:cNvGrpSpPr/>
          <p:nvPr/>
        </p:nvGrpSpPr>
        <p:grpSpPr>
          <a:xfrm rot="5400000">
            <a:off x="2966767" y="5064637"/>
            <a:ext cx="6057942" cy="650412"/>
            <a:chOff x="7225442" y="984976"/>
            <a:chExt cx="709501" cy="104710"/>
          </a:xfrm>
          <a:solidFill>
            <a:schemeClr val="accent4">
              <a:lumMod val="50000"/>
            </a:schemeClr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F18E3AA-CA74-C399-165C-A5048A53BF10}"/>
                </a:ext>
              </a:extLst>
            </p:cNvPr>
            <p:cNvSpPr/>
            <p:nvPr/>
          </p:nvSpPr>
          <p:spPr>
            <a:xfrm>
              <a:off x="7225442" y="984976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A410D83-3160-CAC9-F078-13369E79A2A1}"/>
                </a:ext>
              </a:extLst>
            </p:cNvPr>
            <p:cNvSpPr/>
            <p:nvPr/>
          </p:nvSpPr>
          <p:spPr>
            <a:xfrm>
              <a:off x="7574742" y="986143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een Group 13">
            <a:extLst>
              <a:ext uri="{FF2B5EF4-FFF2-40B4-BE49-F238E27FC236}">
                <a16:creationId xmlns:a16="http://schemas.microsoft.com/office/drawing/2014/main" id="{77A7F895-AB13-D1C5-33FD-24983D804532}"/>
              </a:ext>
            </a:extLst>
          </p:cNvPr>
          <p:cNvGrpSpPr/>
          <p:nvPr/>
        </p:nvGrpSpPr>
        <p:grpSpPr>
          <a:xfrm rot="19825296">
            <a:off x="7471770" y="2260877"/>
            <a:ext cx="2618744" cy="1550494"/>
            <a:chOff x="8757392" y="530993"/>
            <a:chExt cx="2682472" cy="163928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3A49FDF-4E1D-4D84-5373-B043D5726A90}"/>
                </a:ext>
              </a:extLst>
            </p:cNvPr>
            <p:cNvGrpSpPr/>
            <p:nvPr/>
          </p:nvGrpSpPr>
          <p:grpSpPr>
            <a:xfrm>
              <a:off x="8757392" y="530993"/>
              <a:ext cx="2682472" cy="1639288"/>
              <a:chOff x="8948391" y="851773"/>
              <a:chExt cx="2682472" cy="1639288"/>
            </a:xfrm>
          </p:grpSpPr>
          <p:pic>
            <p:nvPicPr>
              <p:cNvPr id="29" name="RED BARON 2 Picture 47">
                <a:extLst>
                  <a:ext uri="{FF2B5EF4-FFF2-40B4-BE49-F238E27FC236}">
                    <a16:creationId xmlns:a16="http://schemas.microsoft.com/office/drawing/2014/main" id="{C4D3F4DA-E3AB-3723-528D-41583EE2A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948391" y="851773"/>
                <a:ext cx="2682472" cy="1639288"/>
              </a:xfrm>
              <a:prstGeom prst="rect">
                <a:avLst/>
              </a:prstGeom>
              <a:effectLst>
                <a:softEdge rad="12700"/>
              </a:effec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F09CA563-5F2D-1353-AE6E-910EA51AEE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l="44841" t="29726" r="44724" b="40328"/>
              <a:stretch/>
            </p:blipFill>
            <p:spPr>
              <a:xfrm>
                <a:off x="10133044" y="1329804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A2BD43E-0899-2DA4-FC76-32FFD1F37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4841" t="29726" r="44724" b="40328"/>
            <a:stretch/>
          </p:blipFill>
          <p:spPr>
            <a:xfrm>
              <a:off x="9942045" y="1008155"/>
              <a:ext cx="312576" cy="548406"/>
            </a:xfrm>
            <a:custGeom>
              <a:avLst/>
              <a:gdLst>
                <a:gd name="connsiteX0" fmla="*/ 289101 w 670091"/>
                <a:gd name="connsiteY0" fmla="*/ 27 h 1175657"/>
                <a:gd name="connsiteX1" fmla="*/ 393070 w 670091"/>
                <a:gd name="connsiteY1" fmla="*/ 14416 h 1175657"/>
                <a:gd name="connsiteX2" fmla="*/ 501633 w 670091"/>
                <a:gd name="connsiteY2" fmla="*/ 33133 h 1175657"/>
                <a:gd name="connsiteX3" fmla="*/ 591478 w 670091"/>
                <a:gd name="connsiteY3" fmla="*/ 137953 h 1175657"/>
                <a:gd name="connsiteX4" fmla="*/ 670091 w 670091"/>
                <a:gd name="connsiteY4" fmla="*/ 190362 h 1175657"/>
                <a:gd name="connsiteX5" fmla="*/ 670091 w 670091"/>
                <a:gd name="connsiteY5" fmla="*/ 471890 h 1175657"/>
                <a:gd name="connsiteX6" fmla="*/ 662056 w 670091"/>
                <a:gd name="connsiteY6" fmla="*/ 525137 h 1175657"/>
                <a:gd name="connsiteX7" fmla="*/ 662604 w 670091"/>
                <a:gd name="connsiteY7" fmla="*/ 624611 h 1175657"/>
                <a:gd name="connsiteX8" fmla="*/ 670091 w 670091"/>
                <a:gd name="connsiteY8" fmla="*/ 623301 h 1175657"/>
                <a:gd name="connsiteX9" fmla="*/ 670091 w 670091"/>
                <a:gd name="connsiteY9" fmla="*/ 672529 h 1175657"/>
                <a:gd name="connsiteX10" fmla="*/ 472787 w 670091"/>
                <a:gd name="connsiteY10" fmla="*/ 1175657 h 1175657"/>
                <a:gd name="connsiteX11" fmla="*/ 360056 w 670091"/>
                <a:gd name="connsiteY11" fmla="*/ 1175657 h 1175657"/>
                <a:gd name="connsiteX12" fmla="*/ 350863 w 670091"/>
                <a:gd name="connsiteY12" fmla="*/ 555173 h 1175657"/>
                <a:gd name="connsiteX13" fmla="*/ 350863 w 670091"/>
                <a:gd name="connsiteY13" fmla="*/ 433875 h 1175657"/>
                <a:gd name="connsiteX14" fmla="*/ 294879 w 670091"/>
                <a:gd name="connsiteY14" fmla="*/ 480528 h 1175657"/>
                <a:gd name="connsiteX15" fmla="*/ 248226 w 670091"/>
                <a:gd name="connsiteY15" fmla="*/ 592495 h 1175657"/>
                <a:gd name="connsiteX16" fmla="*/ 206238 w 670091"/>
                <a:gd name="connsiteY16" fmla="*/ 699797 h 1175657"/>
                <a:gd name="connsiteX17" fmla="*/ 178247 w 670091"/>
                <a:gd name="connsiteY17" fmla="*/ 849087 h 1175657"/>
                <a:gd name="connsiteX18" fmla="*/ 154920 w 670091"/>
                <a:gd name="connsiteY18" fmla="*/ 919066 h 1175657"/>
                <a:gd name="connsiteX19" fmla="*/ 139983 w 670091"/>
                <a:gd name="connsiteY19" fmla="*/ 944344 h 1175657"/>
                <a:gd name="connsiteX20" fmla="*/ 0 w 670091"/>
                <a:gd name="connsiteY20" fmla="*/ 547170 h 1175657"/>
                <a:gd name="connsiteX21" fmla="*/ 0 w 670091"/>
                <a:gd name="connsiteY21" fmla="*/ 227795 h 1175657"/>
                <a:gd name="connsiteX22" fmla="*/ 118 w 670091"/>
                <a:gd name="connsiteY22" fmla="*/ 227710 h 1175657"/>
                <a:gd name="connsiteX23" fmla="*/ 26206 w 670091"/>
                <a:gd name="connsiteY23" fmla="*/ 205337 h 1175657"/>
                <a:gd name="connsiteX24" fmla="*/ 127281 w 670091"/>
                <a:gd name="connsiteY24" fmla="*/ 74313 h 1175657"/>
                <a:gd name="connsiteX25" fmla="*/ 254561 w 670091"/>
                <a:gd name="connsiteY25" fmla="*/ 3186 h 1175657"/>
                <a:gd name="connsiteX26" fmla="*/ 289101 w 670091"/>
                <a:gd name="connsiteY26" fmla="*/ 2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70091" h="1175657">
                  <a:moveTo>
                    <a:pt x="289101" y="27"/>
                  </a:moveTo>
                  <a:cubicBezTo>
                    <a:pt x="324635" y="612"/>
                    <a:pt x="362187" y="10673"/>
                    <a:pt x="393070" y="14416"/>
                  </a:cubicBezTo>
                  <a:cubicBezTo>
                    <a:pt x="434249" y="19407"/>
                    <a:pt x="468565" y="12544"/>
                    <a:pt x="501633" y="33133"/>
                  </a:cubicBezTo>
                  <a:cubicBezTo>
                    <a:pt x="534700" y="53723"/>
                    <a:pt x="563401" y="111748"/>
                    <a:pt x="591478" y="137953"/>
                  </a:cubicBezTo>
                  <a:cubicBezTo>
                    <a:pt x="619554" y="164157"/>
                    <a:pt x="651998" y="168525"/>
                    <a:pt x="670091" y="190362"/>
                  </a:cubicBezTo>
                  <a:lnTo>
                    <a:pt x="670091" y="471890"/>
                  </a:lnTo>
                  <a:lnTo>
                    <a:pt x="662056" y="525137"/>
                  </a:lnTo>
                  <a:cubicBezTo>
                    <a:pt x="654824" y="578344"/>
                    <a:pt x="652310" y="619464"/>
                    <a:pt x="662604" y="624611"/>
                  </a:cubicBezTo>
                  <a:lnTo>
                    <a:pt x="670091" y="623301"/>
                  </a:lnTo>
                  <a:lnTo>
                    <a:pt x="670091" y="672529"/>
                  </a:lnTo>
                  <a:lnTo>
                    <a:pt x="472787" y="1175657"/>
                  </a:lnTo>
                  <a:lnTo>
                    <a:pt x="360056" y="1175657"/>
                  </a:lnTo>
                  <a:lnTo>
                    <a:pt x="350863" y="555173"/>
                  </a:lnTo>
                  <a:lnTo>
                    <a:pt x="350863" y="433875"/>
                  </a:lnTo>
                  <a:lnTo>
                    <a:pt x="294879" y="480528"/>
                  </a:lnTo>
                  <a:lnTo>
                    <a:pt x="248226" y="592495"/>
                  </a:lnTo>
                  <a:lnTo>
                    <a:pt x="206238" y="699797"/>
                  </a:lnTo>
                  <a:lnTo>
                    <a:pt x="178247" y="849087"/>
                  </a:lnTo>
                  <a:lnTo>
                    <a:pt x="154920" y="919066"/>
                  </a:lnTo>
                  <a:lnTo>
                    <a:pt x="139983" y="944344"/>
                  </a:lnTo>
                  <a:lnTo>
                    <a:pt x="0" y="547170"/>
                  </a:lnTo>
                  <a:lnTo>
                    <a:pt x="0" y="227795"/>
                  </a:lnTo>
                  <a:lnTo>
                    <a:pt x="118" y="227710"/>
                  </a:lnTo>
                  <a:cubicBezTo>
                    <a:pt x="8814" y="220467"/>
                    <a:pt x="17471" y="212667"/>
                    <a:pt x="26206" y="205337"/>
                  </a:cubicBezTo>
                  <a:cubicBezTo>
                    <a:pt x="61145" y="176012"/>
                    <a:pt x="89222" y="108005"/>
                    <a:pt x="127281" y="74313"/>
                  </a:cubicBezTo>
                  <a:cubicBezTo>
                    <a:pt x="165341" y="40621"/>
                    <a:pt x="210262" y="13169"/>
                    <a:pt x="254561" y="3186"/>
                  </a:cubicBezTo>
                  <a:cubicBezTo>
                    <a:pt x="265635" y="690"/>
                    <a:pt x="277256" y="-168"/>
                    <a:pt x="289101" y="27"/>
                  </a:cubicBezTo>
                  <a:close/>
                </a:path>
              </a:pathLst>
            </a:custGeom>
          </p:spPr>
        </p:pic>
      </p:grpSp>
      <p:pic>
        <p:nvPicPr>
          <p:cNvPr id="19" name="gif baron Picture 18" descr="A picture containing indoor, red&#10;&#10;Description automatically generated">
            <a:extLst>
              <a:ext uri="{FF2B5EF4-FFF2-40B4-BE49-F238E27FC236}">
                <a16:creationId xmlns:a16="http://schemas.microsoft.com/office/drawing/2014/main" id="{54BDC831-20BF-0894-F9F2-428F15123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8414">
            <a:off x="1925190" y="951991"/>
            <a:ext cx="8307263" cy="3869800"/>
          </a:xfrm>
          <a:prstGeom prst="rect">
            <a:avLst/>
          </a:prstGeom>
        </p:spPr>
      </p:pic>
      <p:grpSp>
        <p:nvGrpSpPr>
          <p:cNvPr id="15" name="cockpit Group 14">
            <a:extLst>
              <a:ext uri="{FF2B5EF4-FFF2-40B4-BE49-F238E27FC236}">
                <a16:creationId xmlns:a16="http://schemas.microsoft.com/office/drawing/2014/main" id="{9444AC35-08B8-B790-60BC-C9A90ABF0D7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21443855">
            <a:off x="-648142" y="-664447"/>
            <a:ext cx="13413193" cy="8772026"/>
            <a:chOff x="-648142" y="-1006346"/>
            <a:chExt cx="13413193" cy="8772026"/>
          </a:xfrm>
        </p:grpSpPr>
        <p:pic>
          <p:nvPicPr>
            <p:cNvPr id="13" name="cockpit Picture 2">
              <a:extLst>
                <a:ext uri="{FF2B5EF4-FFF2-40B4-BE49-F238E27FC236}">
                  <a16:creationId xmlns:a16="http://schemas.microsoft.com/office/drawing/2014/main" id="{6826F08D-7849-25F4-5254-CEDF9B25420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640768" y="-271397"/>
              <a:ext cx="13405819" cy="803707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059359-8102-6212-5DDC-C0C6CA068DC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648142" y="-1006346"/>
              <a:ext cx="13251180" cy="1532125"/>
            </a:xfrm>
            <a:prstGeom prst="rect">
              <a:avLst/>
            </a:prstGeom>
            <a:solidFill>
              <a:srgbClr val="3B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1EB223E5-9BD3-85E6-D2C8-43651F2157F6}"/>
              </a:ext>
            </a:extLst>
          </p:cNvPr>
          <p:cNvSpPr/>
          <p:nvPr/>
        </p:nvSpPr>
        <p:spPr>
          <a:xfrm>
            <a:off x="5761993" y="6396121"/>
            <a:ext cx="643163" cy="643163"/>
          </a:xfrm>
          <a:prstGeom prst="ellipse">
            <a:avLst/>
          </a:prstGeom>
          <a:solidFill>
            <a:srgbClr val="C00000"/>
          </a:solidFill>
          <a:ln w="57150">
            <a:solidFill>
              <a:srgbClr val="7D292B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366915-9780-8239-310D-DB500B1558E5}"/>
              </a:ext>
            </a:extLst>
          </p:cNvPr>
          <p:cNvSpPr/>
          <p:nvPr/>
        </p:nvSpPr>
        <p:spPr>
          <a:xfrm>
            <a:off x="10451759" y="6881059"/>
            <a:ext cx="575187" cy="5629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73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accel="48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800000">
                                      <p:cBhvr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accel="48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2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3.33333E-6 0.25 " pathEditMode="relative" rAng="0" ptsTypes="AA">
                                      <p:cBhvr>
                                        <p:cTn id="23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8" presetClass="emph" presetSubtype="0" decel="8200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6000000">
                                      <p:cBhvr>
                                        <p:cTn id="29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1823 0.00324 L 0.01823 0.00347 C 0.02136 0.0007 0.02422 -0.0037 0.02774 -0.00416 C 0.03073 -0.00463 0.07643 -0.00092 0.08255 -0.00046 L 0.11003 0.00139 L 0.17982 0.00695 C 0.19427 0.01019 0.19883 0.01158 0.21784 0.01273 L 0.34466 0.01829 C 0.34714 0.01898 0.34948 0.01968 0.35196 0.02014 C 0.35925 0.02176 0.3681 0.02292 0.37526 0.02385 C 0.38998 0.03056 0.37774 0.02593 0.39636 0.02963 C 0.40521 0.03125 0.40104 0.03195 0.4112 0.03519 C 0.4155 0.03658 0.42774 0.03843 0.43125 0.03889 C 0.44271 0.04398 0.44792 0.04676 0.46185 0.05023 L 0.46927 0.05209 C 0.4724 0.05278 0.47565 0.05324 0.47878 0.05394 C 0.48724 0.05625 0.49558 0.05949 0.50417 0.06158 C 0.51224 0.06343 0.52839 0.06528 0.52839 0.06551 C 0.53125 0.06644 0.53399 0.06829 0.53685 0.06898 C 0.54987 0.07292 0.54518 0.06829 0.55808 0.07477 C 0.57617 0.08357 0.55586 0.07847 0.57709 0.08218 C 0.58295 0.08472 0.6112 0.09699 0.61511 0.10093 C 0.6168 0.10278 0.61849 0.10533 0.62031 0.10672 C 0.62201 0.10787 0.62396 0.10764 0.62565 0.10857 C 0.63242 0.11204 0.63906 0.11528 0.64571 0.11968 C 0.64857 0.12153 0.65117 0.12431 0.65417 0.12547 C 0.66211 0.12871 0.67058 0.12894 0.67839 0.13287 C 0.68086 0.13426 0.68334 0.13542 0.68581 0.13658 C 0.69284 0.13982 0.70013 0.14144 0.70703 0.14607 C 0.70977 0.14792 0.7125 0.15047 0.71537 0.15162 C 0.72409 0.15556 0.73321 0.15672 0.7418 0.16111 C 0.74427 0.16227 0.74675 0.16343 0.74922 0.16482 C 0.75209 0.16644 0.75482 0.16898 0.75768 0.17037 C 0.76185 0.17269 0.76615 0.17408 0.77031 0.17616 C 0.775 0.17847 0.77943 0.18148 0.78412 0.18357 C 0.78724 0.18519 0.7905 0.18611 0.79362 0.1875 C 0.79505 0.18797 0.79636 0.18866 0.79779 0.18935 C 0.80417 0.20047 0.79805 0.1919 0.81159 0.19676 C 0.81341 0.19746 0.81498 0.19954 0.8168 0.20047 C 0.82318 0.20394 0.82956 0.20672 0.83581 0.20996 L 0.85065 0.21736 C 0.85417 0.21922 0.85781 0.22084 0.8612 0.22315 C 0.86406 0.225 0.8668 0.22732 0.86966 0.22871 C 0.87175 0.22986 0.87383 0.22986 0.87604 0.23056 C 0.88503 0.23866 0.87487 0.23033 0.88972 0.2382 C 0.89258 0.23959 0.89545 0.24144 0.89818 0.24375 C 0.9 0.24537 0.90143 0.24838 0.90352 0.24931 C 0.9069 0.25093 0.91055 0.2507 0.91406 0.25116 C 0.91615 0.25324 0.9181 0.25556 0.92031 0.25695 C 0.92305 0.25857 0.92878 0.26065 0.92878 0.26088 C 0.93021 0.26181 0.93151 0.26343 0.93308 0.26435 C 0.93998 0.26852 0.93672 0.26343 0.93946 0.26829 L 0.93946 0.26852 " pathEditMode="relative" rAng="0" ptsTypes="AAAAAAAAAAAAAAAAAAAAAAAAAAAAAAAAAAAAAAAAAAAAAAAAAAAAA">
                                      <p:cBhvr>
                                        <p:cTn id="31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55" y="1287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3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5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Rot by="120000">
                                      <p:cBhvr>
                                        <p:cTn id="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llets &amp; hi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2.70833E-6 -3.33333E-6 L -2.70833E-6 0.00162 C -0.00078 -0.01064 -0.00104 -0.02129 -0.00143 -0.03194 C -0.00143 -0.03796 -0.00208 -0.04352 -0.00208 -0.04907 C -0.00247 -0.05324 -0.00247 -0.05694 -0.00247 -0.06088 C -0.00273 -0.06875 -0.00312 -0.11551 -0.00338 -0.12754 C -0.00338 -0.13426 -0.00416 -0.13981 -0.00416 -0.14699 C -0.00442 -0.15347 -0.00442 -0.16018 -0.00481 -0.1662 C -0.00651 -0.22106 -0.00612 -0.21134 -0.0082 -0.24953 C -0.0095 -0.33727 -0.00885 -0.28449 -0.00846 -0.40879 C -0.00885 -0.45 -0.00885 -0.48958 -0.00885 -0.52939 C -0.00911 -0.58472 -0.00976 -0.61134 -0.00976 -0.66875 C -0.00976 -0.69953 -0.00976 -0.68796 -0.00976 -0.70416 L -0.00976 -0.70254 " pathEditMode="relative" rAng="0" ptsTypes="AAAAAAAAAAAAAA">
                                      <p:cBhvr>
                                        <p:cTn id="5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3513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Picture 33" descr="A view of a mountain&#10;&#10;Description automatically generated">
            <a:extLst>
              <a:ext uri="{FF2B5EF4-FFF2-40B4-BE49-F238E27FC236}">
                <a16:creationId xmlns:a16="http://schemas.microsoft.com/office/drawing/2014/main" id="{86BB41D2-05D4-F9A5-8032-43936A4610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t="29926" b="23246"/>
          <a:stretch/>
        </p:blipFill>
        <p:spPr>
          <a:xfrm>
            <a:off x="-3809936" y="-2617693"/>
            <a:ext cx="19649644" cy="14245596"/>
          </a:xfrm>
          <a:prstGeom prst="rect">
            <a:avLst/>
          </a:prstGeom>
        </p:spPr>
      </p:pic>
      <p:grpSp>
        <p:nvGrpSpPr>
          <p:cNvPr id="10" name="green plane Group 9">
            <a:extLst>
              <a:ext uri="{FF2B5EF4-FFF2-40B4-BE49-F238E27FC236}">
                <a16:creationId xmlns:a16="http://schemas.microsoft.com/office/drawing/2014/main" id="{DC8463BF-6928-5E13-CC3D-B0584670814B}"/>
              </a:ext>
            </a:extLst>
          </p:cNvPr>
          <p:cNvGrpSpPr/>
          <p:nvPr/>
        </p:nvGrpSpPr>
        <p:grpSpPr>
          <a:xfrm>
            <a:off x="695551" y="-5711741"/>
            <a:ext cx="11055361" cy="11055361"/>
            <a:chOff x="682488" y="-5370974"/>
            <a:chExt cx="11055361" cy="11055361"/>
          </a:xfrm>
          <a:noFill/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7FCA4D8-AEB6-99F6-BA09-4F14E8E45773}"/>
                </a:ext>
              </a:extLst>
            </p:cNvPr>
            <p:cNvSpPr/>
            <p:nvPr/>
          </p:nvSpPr>
          <p:spPr>
            <a:xfrm rot="557673">
              <a:off x="682488" y="-5370974"/>
              <a:ext cx="11055361" cy="110553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681BCFE-37A8-483B-2916-E30C16EC436C}"/>
                </a:ext>
              </a:extLst>
            </p:cNvPr>
            <p:cNvGrpSpPr/>
            <p:nvPr/>
          </p:nvGrpSpPr>
          <p:grpSpPr>
            <a:xfrm rot="2699408">
              <a:off x="1788467" y="2499156"/>
              <a:ext cx="2682472" cy="1639288"/>
              <a:chOff x="8757392" y="530993"/>
              <a:chExt cx="2682472" cy="1639288"/>
            </a:xfrm>
            <a:grpFill/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413BC36-9267-679D-FA50-ED62DFC8E00D}"/>
                  </a:ext>
                </a:extLst>
              </p:cNvPr>
              <p:cNvGrpSpPr/>
              <p:nvPr/>
            </p:nvGrpSpPr>
            <p:grpSpPr>
              <a:xfrm>
                <a:off x="8757392" y="530993"/>
                <a:ext cx="2682472" cy="1639288"/>
                <a:chOff x="8948391" y="851773"/>
                <a:chExt cx="2682472" cy="1639288"/>
              </a:xfrm>
              <a:grpFill/>
            </p:grpSpPr>
            <p:pic>
              <p:nvPicPr>
                <p:cNvPr id="8" name="RED BARON 2 Picture 47">
                  <a:extLst>
                    <a:ext uri="{FF2B5EF4-FFF2-40B4-BE49-F238E27FC236}">
                      <a16:creationId xmlns:a16="http://schemas.microsoft.com/office/drawing/2014/main" id="{C8B2AD92-1648-5E8B-D668-A7B74C4351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948391" y="851773"/>
                  <a:ext cx="2682472" cy="1639288"/>
                </a:xfrm>
                <a:prstGeom prst="rect">
                  <a:avLst/>
                </a:prstGeom>
                <a:grpFill/>
                <a:effectLst>
                  <a:softEdge rad="12700"/>
                </a:effectLst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CBCBED7D-73EA-4F68-8CBB-2F9C6E78C7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rcRect l="44841" t="29726" r="44724" b="40328"/>
                <a:stretch/>
              </p:blipFill>
              <p:spPr>
                <a:xfrm>
                  <a:off x="10133044" y="1329804"/>
                  <a:ext cx="312576" cy="548406"/>
                </a:xfrm>
                <a:custGeom>
                  <a:avLst/>
                  <a:gdLst>
                    <a:gd name="connsiteX0" fmla="*/ 289101 w 670091"/>
                    <a:gd name="connsiteY0" fmla="*/ 27 h 1175657"/>
                    <a:gd name="connsiteX1" fmla="*/ 393070 w 670091"/>
                    <a:gd name="connsiteY1" fmla="*/ 14416 h 1175657"/>
                    <a:gd name="connsiteX2" fmla="*/ 501633 w 670091"/>
                    <a:gd name="connsiteY2" fmla="*/ 33133 h 1175657"/>
                    <a:gd name="connsiteX3" fmla="*/ 591478 w 670091"/>
                    <a:gd name="connsiteY3" fmla="*/ 137953 h 1175657"/>
                    <a:gd name="connsiteX4" fmla="*/ 670091 w 670091"/>
                    <a:gd name="connsiteY4" fmla="*/ 190362 h 1175657"/>
                    <a:gd name="connsiteX5" fmla="*/ 670091 w 670091"/>
                    <a:gd name="connsiteY5" fmla="*/ 471890 h 1175657"/>
                    <a:gd name="connsiteX6" fmla="*/ 662056 w 670091"/>
                    <a:gd name="connsiteY6" fmla="*/ 525137 h 1175657"/>
                    <a:gd name="connsiteX7" fmla="*/ 662604 w 670091"/>
                    <a:gd name="connsiteY7" fmla="*/ 624611 h 1175657"/>
                    <a:gd name="connsiteX8" fmla="*/ 670091 w 670091"/>
                    <a:gd name="connsiteY8" fmla="*/ 623301 h 1175657"/>
                    <a:gd name="connsiteX9" fmla="*/ 670091 w 670091"/>
                    <a:gd name="connsiteY9" fmla="*/ 672529 h 1175657"/>
                    <a:gd name="connsiteX10" fmla="*/ 472787 w 670091"/>
                    <a:gd name="connsiteY10" fmla="*/ 1175657 h 1175657"/>
                    <a:gd name="connsiteX11" fmla="*/ 360056 w 670091"/>
                    <a:gd name="connsiteY11" fmla="*/ 1175657 h 1175657"/>
                    <a:gd name="connsiteX12" fmla="*/ 350863 w 670091"/>
                    <a:gd name="connsiteY12" fmla="*/ 555173 h 1175657"/>
                    <a:gd name="connsiteX13" fmla="*/ 350863 w 670091"/>
                    <a:gd name="connsiteY13" fmla="*/ 433875 h 1175657"/>
                    <a:gd name="connsiteX14" fmla="*/ 294879 w 670091"/>
                    <a:gd name="connsiteY14" fmla="*/ 480528 h 1175657"/>
                    <a:gd name="connsiteX15" fmla="*/ 248226 w 670091"/>
                    <a:gd name="connsiteY15" fmla="*/ 592495 h 1175657"/>
                    <a:gd name="connsiteX16" fmla="*/ 206238 w 670091"/>
                    <a:gd name="connsiteY16" fmla="*/ 699797 h 1175657"/>
                    <a:gd name="connsiteX17" fmla="*/ 178247 w 670091"/>
                    <a:gd name="connsiteY17" fmla="*/ 849087 h 1175657"/>
                    <a:gd name="connsiteX18" fmla="*/ 154920 w 670091"/>
                    <a:gd name="connsiteY18" fmla="*/ 919066 h 1175657"/>
                    <a:gd name="connsiteX19" fmla="*/ 139983 w 670091"/>
                    <a:gd name="connsiteY19" fmla="*/ 944344 h 1175657"/>
                    <a:gd name="connsiteX20" fmla="*/ 0 w 670091"/>
                    <a:gd name="connsiteY20" fmla="*/ 547170 h 1175657"/>
                    <a:gd name="connsiteX21" fmla="*/ 0 w 670091"/>
                    <a:gd name="connsiteY21" fmla="*/ 227795 h 1175657"/>
                    <a:gd name="connsiteX22" fmla="*/ 118 w 670091"/>
                    <a:gd name="connsiteY22" fmla="*/ 227710 h 1175657"/>
                    <a:gd name="connsiteX23" fmla="*/ 26206 w 670091"/>
                    <a:gd name="connsiteY23" fmla="*/ 205337 h 1175657"/>
                    <a:gd name="connsiteX24" fmla="*/ 127281 w 670091"/>
                    <a:gd name="connsiteY24" fmla="*/ 74313 h 1175657"/>
                    <a:gd name="connsiteX25" fmla="*/ 254561 w 670091"/>
                    <a:gd name="connsiteY25" fmla="*/ 3186 h 1175657"/>
                    <a:gd name="connsiteX26" fmla="*/ 289101 w 670091"/>
                    <a:gd name="connsiteY26" fmla="*/ 27 h 1175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70091" h="1175657">
                      <a:moveTo>
                        <a:pt x="289101" y="27"/>
                      </a:moveTo>
                      <a:cubicBezTo>
                        <a:pt x="324635" y="612"/>
                        <a:pt x="362187" y="10673"/>
                        <a:pt x="393070" y="14416"/>
                      </a:cubicBezTo>
                      <a:cubicBezTo>
                        <a:pt x="434249" y="19407"/>
                        <a:pt x="468565" y="12544"/>
                        <a:pt x="501633" y="33133"/>
                      </a:cubicBezTo>
                      <a:cubicBezTo>
                        <a:pt x="534700" y="53723"/>
                        <a:pt x="563401" y="111748"/>
                        <a:pt x="591478" y="137953"/>
                      </a:cubicBezTo>
                      <a:cubicBezTo>
                        <a:pt x="619554" y="164157"/>
                        <a:pt x="651998" y="168525"/>
                        <a:pt x="670091" y="190362"/>
                      </a:cubicBezTo>
                      <a:lnTo>
                        <a:pt x="670091" y="471890"/>
                      </a:lnTo>
                      <a:lnTo>
                        <a:pt x="662056" y="525137"/>
                      </a:lnTo>
                      <a:cubicBezTo>
                        <a:pt x="654824" y="578344"/>
                        <a:pt x="652310" y="619464"/>
                        <a:pt x="662604" y="624611"/>
                      </a:cubicBezTo>
                      <a:lnTo>
                        <a:pt x="670091" y="623301"/>
                      </a:lnTo>
                      <a:lnTo>
                        <a:pt x="670091" y="672529"/>
                      </a:lnTo>
                      <a:lnTo>
                        <a:pt x="472787" y="1175657"/>
                      </a:lnTo>
                      <a:lnTo>
                        <a:pt x="360056" y="1175657"/>
                      </a:lnTo>
                      <a:lnTo>
                        <a:pt x="350863" y="555173"/>
                      </a:lnTo>
                      <a:lnTo>
                        <a:pt x="350863" y="433875"/>
                      </a:lnTo>
                      <a:lnTo>
                        <a:pt x="294879" y="480528"/>
                      </a:lnTo>
                      <a:lnTo>
                        <a:pt x="248226" y="592495"/>
                      </a:lnTo>
                      <a:lnTo>
                        <a:pt x="206238" y="699797"/>
                      </a:lnTo>
                      <a:lnTo>
                        <a:pt x="178247" y="849087"/>
                      </a:lnTo>
                      <a:lnTo>
                        <a:pt x="154920" y="919066"/>
                      </a:lnTo>
                      <a:lnTo>
                        <a:pt x="139983" y="944344"/>
                      </a:lnTo>
                      <a:lnTo>
                        <a:pt x="0" y="547170"/>
                      </a:lnTo>
                      <a:lnTo>
                        <a:pt x="0" y="227795"/>
                      </a:lnTo>
                      <a:lnTo>
                        <a:pt x="118" y="227710"/>
                      </a:lnTo>
                      <a:cubicBezTo>
                        <a:pt x="8814" y="220467"/>
                        <a:pt x="17471" y="212667"/>
                        <a:pt x="26206" y="205337"/>
                      </a:cubicBezTo>
                      <a:cubicBezTo>
                        <a:pt x="61145" y="176012"/>
                        <a:pt x="89222" y="108005"/>
                        <a:pt x="127281" y="74313"/>
                      </a:cubicBezTo>
                      <a:cubicBezTo>
                        <a:pt x="165341" y="40621"/>
                        <a:pt x="210262" y="13169"/>
                        <a:pt x="254561" y="3186"/>
                      </a:cubicBezTo>
                      <a:cubicBezTo>
                        <a:pt x="265635" y="690"/>
                        <a:pt x="277256" y="-168"/>
                        <a:pt x="289101" y="27"/>
                      </a:cubicBezTo>
                      <a:close/>
                    </a:path>
                  </a:pathLst>
                </a:custGeom>
                <a:grpFill/>
              </p:spPr>
            </p:pic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BC604AF-062D-346D-36B3-BD2450D894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44841" t="29726" r="44724" b="40328"/>
              <a:stretch/>
            </p:blipFill>
            <p:spPr>
              <a:xfrm>
                <a:off x="9942045" y="1008155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  <a:grpFill/>
            </p:spPr>
          </p:pic>
        </p:grpSp>
      </p:grpSp>
      <p:grpSp>
        <p:nvGrpSpPr>
          <p:cNvPr id="16" name="big prop Group 52">
            <a:extLst>
              <a:ext uri="{FF2B5EF4-FFF2-40B4-BE49-F238E27FC236}">
                <a16:creationId xmlns:a16="http://schemas.microsoft.com/office/drawing/2014/main" id="{7FD98E1B-81DD-EB10-E506-6CD0EB3D793E}"/>
              </a:ext>
            </a:extLst>
          </p:cNvPr>
          <p:cNvGrpSpPr/>
          <p:nvPr/>
        </p:nvGrpSpPr>
        <p:grpSpPr>
          <a:xfrm rot="5400000">
            <a:off x="2966767" y="5064637"/>
            <a:ext cx="6057942" cy="650412"/>
            <a:chOff x="7225442" y="984976"/>
            <a:chExt cx="709501" cy="104710"/>
          </a:xfrm>
          <a:solidFill>
            <a:schemeClr val="accent4">
              <a:lumMod val="50000"/>
            </a:schemeClr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F18E3AA-CA74-C399-165C-A5048A53BF10}"/>
                </a:ext>
              </a:extLst>
            </p:cNvPr>
            <p:cNvSpPr/>
            <p:nvPr/>
          </p:nvSpPr>
          <p:spPr>
            <a:xfrm>
              <a:off x="7225442" y="984976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A410D83-3160-CAC9-F078-13369E79A2A1}"/>
                </a:ext>
              </a:extLst>
            </p:cNvPr>
            <p:cNvSpPr/>
            <p:nvPr/>
          </p:nvSpPr>
          <p:spPr>
            <a:xfrm>
              <a:off x="7574742" y="986143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een Group 13">
            <a:extLst>
              <a:ext uri="{FF2B5EF4-FFF2-40B4-BE49-F238E27FC236}">
                <a16:creationId xmlns:a16="http://schemas.microsoft.com/office/drawing/2014/main" id="{77A7F895-AB13-D1C5-33FD-24983D804532}"/>
              </a:ext>
            </a:extLst>
          </p:cNvPr>
          <p:cNvGrpSpPr/>
          <p:nvPr/>
        </p:nvGrpSpPr>
        <p:grpSpPr>
          <a:xfrm rot="19825296">
            <a:off x="7471770" y="2260877"/>
            <a:ext cx="2618744" cy="1550494"/>
            <a:chOff x="8757392" y="530993"/>
            <a:chExt cx="2682472" cy="163928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3A49FDF-4E1D-4D84-5373-B043D5726A90}"/>
                </a:ext>
              </a:extLst>
            </p:cNvPr>
            <p:cNvGrpSpPr/>
            <p:nvPr/>
          </p:nvGrpSpPr>
          <p:grpSpPr>
            <a:xfrm>
              <a:off x="8757392" y="530993"/>
              <a:ext cx="2682472" cy="1639288"/>
              <a:chOff x="8948391" y="851773"/>
              <a:chExt cx="2682472" cy="1639288"/>
            </a:xfrm>
          </p:grpSpPr>
          <p:pic>
            <p:nvPicPr>
              <p:cNvPr id="29" name="RED BARON 2 Picture 47">
                <a:extLst>
                  <a:ext uri="{FF2B5EF4-FFF2-40B4-BE49-F238E27FC236}">
                    <a16:creationId xmlns:a16="http://schemas.microsoft.com/office/drawing/2014/main" id="{C4D3F4DA-E3AB-3723-528D-41583EE2A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948391" y="851773"/>
                <a:ext cx="2682472" cy="1639288"/>
              </a:xfrm>
              <a:prstGeom prst="rect">
                <a:avLst/>
              </a:prstGeom>
              <a:effectLst>
                <a:softEdge rad="12700"/>
              </a:effec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F09CA563-5F2D-1353-AE6E-910EA51AEE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l="44841" t="29726" r="44724" b="40328"/>
              <a:stretch/>
            </p:blipFill>
            <p:spPr>
              <a:xfrm>
                <a:off x="10133044" y="1329804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A2BD43E-0899-2DA4-FC76-32FFD1F37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4841" t="29726" r="44724" b="40328"/>
            <a:stretch/>
          </p:blipFill>
          <p:spPr>
            <a:xfrm>
              <a:off x="9942045" y="1008155"/>
              <a:ext cx="312576" cy="548406"/>
            </a:xfrm>
            <a:custGeom>
              <a:avLst/>
              <a:gdLst>
                <a:gd name="connsiteX0" fmla="*/ 289101 w 670091"/>
                <a:gd name="connsiteY0" fmla="*/ 27 h 1175657"/>
                <a:gd name="connsiteX1" fmla="*/ 393070 w 670091"/>
                <a:gd name="connsiteY1" fmla="*/ 14416 h 1175657"/>
                <a:gd name="connsiteX2" fmla="*/ 501633 w 670091"/>
                <a:gd name="connsiteY2" fmla="*/ 33133 h 1175657"/>
                <a:gd name="connsiteX3" fmla="*/ 591478 w 670091"/>
                <a:gd name="connsiteY3" fmla="*/ 137953 h 1175657"/>
                <a:gd name="connsiteX4" fmla="*/ 670091 w 670091"/>
                <a:gd name="connsiteY4" fmla="*/ 190362 h 1175657"/>
                <a:gd name="connsiteX5" fmla="*/ 670091 w 670091"/>
                <a:gd name="connsiteY5" fmla="*/ 471890 h 1175657"/>
                <a:gd name="connsiteX6" fmla="*/ 662056 w 670091"/>
                <a:gd name="connsiteY6" fmla="*/ 525137 h 1175657"/>
                <a:gd name="connsiteX7" fmla="*/ 662604 w 670091"/>
                <a:gd name="connsiteY7" fmla="*/ 624611 h 1175657"/>
                <a:gd name="connsiteX8" fmla="*/ 670091 w 670091"/>
                <a:gd name="connsiteY8" fmla="*/ 623301 h 1175657"/>
                <a:gd name="connsiteX9" fmla="*/ 670091 w 670091"/>
                <a:gd name="connsiteY9" fmla="*/ 672529 h 1175657"/>
                <a:gd name="connsiteX10" fmla="*/ 472787 w 670091"/>
                <a:gd name="connsiteY10" fmla="*/ 1175657 h 1175657"/>
                <a:gd name="connsiteX11" fmla="*/ 360056 w 670091"/>
                <a:gd name="connsiteY11" fmla="*/ 1175657 h 1175657"/>
                <a:gd name="connsiteX12" fmla="*/ 350863 w 670091"/>
                <a:gd name="connsiteY12" fmla="*/ 555173 h 1175657"/>
                <a:gd name="connsiteX13" fmla="*/ 350863 w 670091"/>
                <a:gd name="connsiteY13" fmla="*/ 433875 h 1175657"/>
                <a:gd name="connsiteX14" fmla="*/ 294879 w 670091"/>
                <a:gd name="connsiteY14" fmla="*/ 480528 h 1175657"/>
                <a:gd name="connsiteX15" fmla="*/ 248226 w 670091"/>
                <a:gd name="connsiteY15" fmla="*/ 592495 h 1175657"/>
                <a:gd name="connsiteX16" fmla="*/ 206238 w 670091"/>
                <a:gd name="connsiteY16" fmla="*/ 699797 h 1175657"/>
                <a:gd name="connsiteX17" fmla="*/ 178247 w 670091"/>
                <a:gd name="connsiteY17" fmla="*/ 849087 h 1175657"/>
                <a:gd name="connsiteX18" fmla="*/ 154920 w 670091"/>
                <a:gd name="connsiteY18" fmla="*/ 919066 h 1175657"/>
                <a:gd name="connsiteX19" fmla="*/ 139983 w 670091"/>
                <a:gd name="connsiteY19" fmla="*/ 944344 h 1175657"/>
                <a:gd name="connsiteX20" fmla="*/ 0 w 670091"/>
                <a:gd name="connsiteY20" fmla="*/ 547170 h 1175657"/>
                <a:gd name="connsiteX21" fmla="*/ 0 w 670091"/>
                <a:gd name="connsiteY21" fmla="*/ 227795 h 1175657"/>
                <a:gd name="connsiteX22" fmla="*/ 118 w 670091"/>
                <a:gd name="connsiteY22" fmla="*/ 227710 h 1175657"/>
                <a:gd name="connsiteX23" fmla="*/ 26206 w 670091"/>
                <a:gd name="connsiteY23" fmla="*/ 205337 h 1175657"/>
                <a:gd name="connsiteX24" fmla="*/ 127281 w 670091"/>
                <a:gd name="connsiteY24" fmla="*/ 74313 h 1175657"/>
                <a:gd name="connsiteX25" fmla="*/ 254561 w 670091"/>
                <a:gd name="connsiteY25" fmla="*/ 3186 h 1175657"/>
                <a:gd name="connsiteX26" fmla="*/ 289101 w 670091"/>
                <a:gd name="connsiteY26" fmla="*/ 2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70091" h="1175657">
                  <a:moveTo>
                    <a:pt x="289101" y="27"/>
                  </a:moveTo>
                  <a:cubicBezTo>
                    <a:pt x="324635" y="612"/>
                    <a:pt x="362187" y="10673"/>
                    <a:pt x="393070" y="14416"/>
                  </a:cubicBezTo>
                  <a:cubicBezTo>
                    <a:pt x="434249" y="19407"/>
                    <a:pt x="468565" y="12544"/>
                    <a:pt x="501633" y="33133"/>
                  </a:cubicBezTo>
                  <a:cubicBezTo>
                    <a:pt x="534700" y="53723"/>
                    <a:pt x="563401" y="111748"/>
                    <a:pt x="591478" y="137953"/>
                  </a:cubicBezTo>
                  <a:cubicBezTo>
                    <a:pt x="619554" y="164157"/>
                    <a:pt x="651998" y="168525"/>
                    <a:pt x="670091" y="190362"/>
                  </a:cubicBezTo>
                  <a:lnTo>
                    <a:pt x="670091" y="471890"/>
                  </a:lnTo>
                  <a:lnTo>
                    <a:pt x="662056" y="525137"/>
                  </a:lnTo>
                  <a:cubicBezTo>
                    <a:pt x="654824" y="578344"/>
                    <a:pt x="652310" y="619464"/>
                    <a:pt x="662604" y="624611"/>
                  </a:cubicBezTo>
                  <a:lnTo>
                    <a:pt x="670091" y="623301"/>
                  </a:lnTo>
                  <a:lnTo>
                    <a:pt x="670091" y="672529"/>
                  </a:lnTo>
                  <a:lnTo>
                    <a:pt x="472787" y="1175657"/>
                  </a:lnTo>
                  <a:lnTo>
                    <a:pt x="360056" y="1175657"/>
                  </a:lnTo>
                  <a:lnTo>
                    <a:pt x="350863" y="555173"/>
                  </a:lnTo>
                  <a:lnTo>
                    <a:pt x="350863" y="433875"/>
                  </a:lnTo>
                  <a:lnTo>
                    <a:pt x="294879" y="480528"/>
                  </a:lnTo>
                  <a:lnTo>
                    <a:pt x="248226" y="592495"/>
                  </a:lnTo>
                  <a:lnTo>
                    <a:pt x="206238" y="699797"/>
                  </a:lnTo>
                  <a:lnTo>
                    <a:pt x="178247" y="849087"/>
                  </a:lnTo>
                  <a:lnTo>
                    <a:pt x="154920" y="919066"/>
                  </a:lnTo>
                  <a:lnTo>
                    <a:pt x="139983" y="944344"/>
                  </a:lnTo>
                  <a:lnTo>
                    <a:pt x="0" y="547170"/>
                  </a:lnTo>
                  <a:lnTo>
                    <a:pt x="0" y="227795"/>
                  </a:lnTo>
                  <a:lnTo>
                    <a:pt x="118" y="227710"/>
                  </a:lnTo>
                  <a:cubicBezTo>
                    <a:pt x="8814" y="220467"/>
                    <a:pt x="17471" y="212667"/>
                    <a:pt x="26206" y="205337"/>
                  </a:cubicBezTo>
                  <a:cubicBezTo>
                    <a:pt x="61145" y="176012"/>
                    <a:pt x="89222" y="108005"/>
                    <a:pt x="127281" y="74313"/>
                  </a:cubicBezTo>
                  <a:cubicBezTo>
                    <a:pt x="165341" y="40621"/>
                    <a:pt x="210262" y="13169"/>
                    <a:pt x="254561" y="3186"/>
                  </a:cubicBezTo>
                  <a:cubicBezTo>
                    <a:pt x="265635" y="690"/>
                    <a:pt x="277256" y="-168"/>
                    <a:pt x="289101" y="27"/>
                  </a:cubicBezTo>
                  <a:close/>
                </a:path>
              </a:pathLst>
            </a:custGeom>
          </p:spPr>
        </p:pic>
      </p:grpSp>
      <p:pic>
        <p:nvPicPr>
          <p:cNvPr id="19" name="gif baron Picture 18" descr="A picture containing indoor, red&#10;&#10;Description automatically generated">
            <a:extLst>
              <a:ext uri="{FF2B5EF4-FFF2-40B4-BE49-F238E27FC236}">
                <a16:creationId xmlns:a16="http://schemas.microsoft.com/office/drawing/2014/main" id="{54BDC831-20BF-0894-F9F2-428F151231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8414">
            <a:off x="1925190" y="951991"/>
            <a:ext cx="8307263" cy="3869800"/>
          </a:xfrm>
          <a:prstGeom prst="rect">
            <a:avLst/>
          </a:prstGeom>
        </p:spPr>
      </p:pic>
      <p:grpSp>
        <p:nvGrpSpPr>
          <p:cNvPr id="15" name="cockpit Group 14">
            <a:extLst>
              <a:ext uri="{FF2B5EF4-FFF2-40B4-BE49-F238E27FC236}">
                <a16:creationId xmlns:a16="http://schemas.microsoft.com/office/drawing/2014/main" id="{9444AC35-08B8-B790-60BC-C9A90ABF0D7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21443855">
            <a:off x="-648142" y="-664447"/>
            <a:ext cx="13413193" cy="8772026"/>
            <a:chOff x="-648142" y="-1006346"/>
            <a:chExt cx="13413193" cy="8772026"/>
          </a:xfrm>
        </p:grpSpPr>
        <p:pic>
          <p:nvPicPr>
            <p:cNvPr id="13" name="cockpit Picture 2">
              <a:extLst>
                <a:ext uri="{FF2B5EF4-FFF2-40B4-BE49-F238E27FC236}">
                  <a16:creationId xmlns:a16="http://schemas.microsoft.com/office/drawing/2014/main" id="{6826F08D-7849-25F4-5254-CEDF9B25420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640768" y="-271397"/>
              <a:ext cx="13405819" cy="803707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059359-8102-6212-5DDC-C0C6CA068DC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648142" y="-1006346"/>
              <a:ext cx="13251180" cy="1532125"/>
            </a:xfrm>
            <a:prstGeom prst="rect">
              <a:avLst/>
            </a:prstGeom>
            <a:solidFill>
              <a:srgbClr val="3B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5D0CB63-AD18-2C0D-89A7-08814922F5E0}"/>
              </a:ext>
            </a:extLst>
          </p:cNvPr>
          <p:cNvSpPr/>
          <p:nvPr/>
        </p:nvSpPr>
        <p:spPr>
          <a:xfrm>
            <a:off x="-1889760" y="0"/>
            <a:ext cx="15995904" cy="991209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8DD22F8-8136-8851-40AC-BA7A4ED76565}"/>
              </a:ext>
            </a:extLst>
          </p:cNvPr>
          <p:cNvSpPr/>
          <p:nvPr/>
        </p:nvSpPr>
        <p:spPr>
          <a:xfrm>
            <a:off x="10451759" y="6881059"/>
            <a:ext cx="575187" cy="5629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hlinkClick r:id="rId11" action="ppaction://hlinksldjump"/>
            <a:extLst>
              <a:ext uri="{FF2B5EF4-FFF2-40B4-BE49-F238E27FC236}">
                <a16:creationId xmlns:a16="http://schemas.microsoft.com/office/drawing/2014/main" id="{402AD63B-4DC7-EC39-22A2-3A8EC713EFF0}"/>
              </a:ext>
            </a:extLst>
          </p:cNvPr>
          <p:cNvSpPr/>
          <p:nvPr/>
        </p:nvSpPr>
        <p:spPr>
          <a:xfrm>
            <a:off x="5761993" y="6396121"/>
            <a:ext cx="643163" cy="643163"/>
          </a:xfrm>
          <a:prstGeom prst="ellipse">
            <a:avLst/>
          </a:prstGeom>
          <a:solidFill>
            <a:srgbClr val="C00000"/>
          </a:solidFill>
          <a:ln w="57150">
            <a:solidFill>
              <a:srgbClr val="7D292B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7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00599 0.13912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69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accel="48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800000">
                                      <p:cBhvr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mph" presetSubtype="0" decel="8200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6000000">
                                      <p:cBhvr>
                                        <p:cTn id="2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1823 0.00324 L 0.01823 0.00347 C 0.02136 0.0007 0.02422 -0.0037 0.02774 -0.00416 C 0.03073 -0.00463 0.07643 -0.00092 0.08255 -0.00046 L 0.11003 0.00139 L 0.17982 0.00695 C 0.19427 0.01019 0.19883 0.01158 0.21784 0.01273 L 0.34466 0.01829 C 0.34714 0.01898 0.34948 0.01968 0.35196 0.02014 C 0.35925 0.02176 0.3681 0.02292 0.37526 0.02385 C 0.38998 0.03056 0.37774 0.02593 0.39636 0.02963 C 0.40521 0.03125 0.40104 0.03195 0.4112 0.03519 C 0.4155 0.03658 0.42774 0.03843 0.43125 0.03889 C 0.44271 0.04398 0.44792 0.04676 0.46185 0.05023 L 0.46927 0.05209 C 0.4724 0.05278 0.47565 0.05324 0.47878 0.05394 C 0.48724 0.05625 0.49558 0.05949 0.50417 0.06158 C 0.51224 0.06343 0.52839 0.06528 0.52839 0.06551 C 0.53125 0.06644 0.53399 0.06829 0.53685 0.06898 C 0.54987 0.07292 0.54518 0.06829 0.55808 0.07477 C 0.57617 0.08357 0.55586 0.07847 0.57709 0.08218 C 0.58295 0.08472 0.6112 0.09699 0.61511 0.10093 C 0.6168 0.10278 0.61849 0.10533 0.62031 0.10672 C 0.62201 0.10787 0.62396 0.10764 0.62565 0.10857 C 0.63242 0.11204 0.63906 0.11528 0.64571 0.11968 C 0.64857 0.12153 0.65117 0.12431 0.65417 0.12547 C 0.66211 0.12871 0.67058 0.12894 0.67839 0.13287 C 0.68086 0.13426 0.68334 0.13542 0.68581 0.13658 C 0.69284 0.13982 0.70013 0.14144 0.70703 0.14607 C 0.70977 0.14792 0.7125 0.15047 0.71537 0.15162 C 0.72409 0.15556 0.73321 0.15672 0.7418 0.16111 C 0.74427 0.16227 0.74675 0.16343 0.74922 0.16482 C 0.75209 0.16644 0.75482 0.16898 0.75768 0.17037 C 0.76185 0.17269 0.76615 0.17408 0.77031 0.17616 C 0.775 0.17847 0.77943 0.18148 0.78412 0.18357 C 0.78724 0.18519 0.7905 0.18611 0.79362 0.1875 C 0.79505 0.18797 0.79636 0.18866 0.79779 0.18935 C 0.80417 0.20047 0.79805 0.1919 0.81159 0.19676 C 0.81341 0.19746 0.81498 0.19954 0.8168 0.20047 C 0.82318 0.20394 0.82956 0.20672 0.83581 0.20996 L 0.85065 0.21736 C 0.85417 0.21922 0.85781 0.22084 0.8612 0.22315 C 0.86406 0.225 0.8668 0.22732 0.86966 0.22871 C 0.87175 0.22986 0.87383 0.22986 0.87604 0.23056 C 0.88503 0.23866 0.87487 0.23033 0.88972 0.2382 C 0.89258 0.23959 0.89545 0.24144 0.89818 0.24375 C 0.9 0.24537 0.90143 0.24838 0.90352 0.24931 C 0.9069 0.25093 0.91055 0.2507 0.91406 0.25116 C 0.91615 0.25324 0.9181 0.25556 0.92031 0.25695 C 0.92305 0.25857 0.92878 0.26065 0.92878 0.26088 C 0.93021 0.26181 0.93151 0.26343 0.93308 0.26435 C 0.93998 0.26852 0.93672 0.26343 0.93946 0.26829 L 0.93946 0.26852 " pathEditMode="relative" rAng="0" ptsTypes="AAAAAAAAAAAAAAAAAAAAAAAAAAAAAAAAAAAAAAAAAAAAAAAAAAAAA">
                                      <p:cBhvr>
                                        <p:cTn id="29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55" y="1287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1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25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llets &amp; hi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2.70833E-6 -3.33333E-6 L -2.70833E-6 0.00162 C -0.00078 -0.01064 -0.00104 -0.02129 -0.00143 -0.03194 C -0.00143 -0.03796 -0.00208 -0.04352 -0.00208 -0.04907 C -0.00247 -0.05324 -0.00247 -0.05694 -0.00247 -0.06088 C -0.00273 -0.06875 -0.00312 -0.11551 -0.00338 -0.12754 C -0.00338 -0.13426 -0.00416 -0.13981 -0.00416 -0.14699 C -0.00442 -0.15347 -0.00442 -0.16018 -0.00481 -0.1662 C -0.00651 -0.22106 -0.00612 -0.21134 -0.0082 -0.24953 C -0.0095 -0.33727 -0.00885 -0.28449 -0.00846 -0.40879 C -0.00885 -0.45 -0.00885 -0.48958 -0.00885 -0.52939 C -0.00911 -0.58472 -0.00976 -0.61134 -0.00976 -0.66875 C -0.00976 -0.69953 -0.00976 -0.68796 -0.00976 -0.70416 L -0.00976 -0.70254 " pathEditMode="relative" rAng="0" ptsTypes="AAAAAAAAAAAAAA">
                                      <p:cBhvr>
                                        <p:cTn id="49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3513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animRot by="432000000">
                                      <p:cBhvr>
                                        <p:cTn id="51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 PL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animScale>
                                      <p:cBhvr>
                                        <p:cTn id="53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400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CKGROUND Picture 33" descr="A view of a mountain&#10;&#10;Description automatically generated">
            <a:extLst>
              <a:ext uri="{FF2B5EF4-FFF2-40B4-BE49-F238E27FC236}">
                <a16:creationId xmlns:a16="http://schemas.microsoft.com/office/drawing/2014/main" id="{1DC3147A-8F12-E1E1-59F7-90C88F84C3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b="23246"/>
          <a:stretch/>
        </p:blipFill>
        <p:spPr>
          <a:xfrm rot="20188656">
            <a:off x="-4945512" y="-11535364"/>
            <a:ext cx="22337486" cy="22262227"/>
          </a:xfrm>
          <a:prstGeom prst="rect">
            <a:avLst/>
          </a:prstGeom>
        </p:spPr>
      </p:pic>
      <p:grpSp>
        <p:nvGrpSpPr>
          <p:cNvPr id="10" name="green plane Group 9">
            <a:extLst>
              <a:ext uri="{FF2B5EF4-FFF2-40B4-BE49-F238E27FC236}">
                <a16:creationId xmlns:a16="http://schemas.microsoft.com/office/drawing/2014/main" id="{DC8463BF-6928-5E13-CC3D-B0584670814B}"/>
              </a:ext>
            </a:extLst>
          </p:cNvPr>
          <p:cNvGrpSpPr/>
          <p:nvPr/>
        </p:nvGrpSpPr>
        <p:grpSpPr>
          <a:xfrm rot="16538243">
            <a:off x="695551" y="-5711741"/>
            <a:ext cx="11055361" cy="11055361"/>
            <a:chOff x="682488" y="-5370974"/>
            <a:chExt cx="11055361" cy="11055361"/>
          </a:xfrm>
          <a:noFill/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7FCA4D8-AEB6-99F6-BA09-4F14E8E45773}"/>
                </a:ext>
              </a:extLst>
            </p:cNvPr>
            <p:cNvSpPr/>
            <p:nvPr/>
          </p:nvSpPr>
          <p:spPr>
            <a:xfrm rot="557673">
              <a:off x="682488" y="-5370974"/>
              <a:ext cx="11055361" cy="110553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681BCFE-37A8-483B-2916-E30C16EC436C}"/>
                </a:ext>
              </a:extLst>
            </p:cNvPr>
            <p:cNvGrpSpPr/>
            <p:nvPr/>
          </p:nvGrpSpPr>
          <p:grpSpPr>
            <a:xfrm rot="2699408">
              <a:off x="1788467" y="2499156"/>
              <a:ext cx="2682472" cy="1639288"/>
              <a:chOff x="8757392" y="530993"/>
              <a:chExt cx="2682472" cy="1639288"/>
            </a:xfrm>
            <a:grpFill/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413BC36-9267-679D-FA50-ED62DFC8E00D}"/>
                  </a:ext>
                </a:extLst>
              </p:cNvPr>
              <p:cNvGrpSpPr/>
              <p:nvPr/>
            </p:nvGrpSpPr>
            <p:grpSpPr>
              <a:xfrm>
                <a:off x="8757392" y="530993"/>
                <a:ext cx="2682472" cy="1639288"/>
                <a:chOff x="8948391" y="851773"/>
                <a:chExt cx="2682472" cy="1639288"/>
              </a:xfrm>
              <a:grpFill/>
            </p:grpSpPr>
            <p:pic>
              <p:nvPicPr>
                <p:cNvPr id="8" name="RED BARON 2 Picture 47">
                  <a:extLst>
                    <a:ext uri="{FF2B5EF4-FFF2-40B4-BE49-F238E27FC236}">
                      <a16:creationId xmlns:a16="http://schemas.microsoft.com/office/drawing/2014/main" id="{C8B2AD92-1648-5E8B-D668-A7B74C4351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948391" y="851773"/>
                  <a:ext cx="2682472" cy="1639288"/>
                </a:xfrm>
                <a:prstGeom prst="rect">
                  <a:avLst/>
                </a:prstGeom>
                <a:grpFill/>
                <a:effectLst>
                  <a:softEdge rad="12700"/>
                </a:effectLst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CBCBED7D-73EA-4F68-8CBB-2F9C6E78C7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rcRect l="44841" t="29726" r="44724" b="40328"/>
                <a:stretch/>
              </p:blipFill>
              <p:spPr>
                <a:xfrm>
                  <a:off x="10133044" y="1329804"/>
                  <a:ext cx="312576" cy="548406"/>
                </a:xfrm>
                <a:custGeom>
                  <a:avLst/>
                  <a:gdLst>
                    <a:gd name="connsiteX0" fmla="*/ 289101 w 670091"/>
                    <a:gd name="connsiteY0" fmla="*/ 27 h 1175657"/>
                    <a:gd name="connsiteX1" fmla="*/ 393070 w 670091"/>
                    <a:gd name="connsiteY1" fmla="*/ 14416 h 1175657"/>
                    <a:gd name="connsiteX2" fmla="*/ 501633 w 670091"/>
                    <a:gd name="connsiteY2" fmla="*/ 33133 h 1175657"/>
                    <a:gd name="connsiteX3" fmla="*/ 591478 w 670091"/>
                    <a:gd name="connsiteY3" fmla="*/ 137953 h 1175657"/>
                    <a:gd name="connsiteX4" fmla="*/ 670091 w 670091"/>
                    <a:gd name="connsiteY4" fmla="*/ 190362 h 1175657"/>
                    <a:gd name="connsiteX5" fmla="*/ 670091 w 670091"/>
                    <a:gd name="connsiteY5" fmla="*/ 471890 h 1175657"/>
                    <a:gd name="connsiteX6" fmla="*/ 662056 w 670091"/>
                    <a:gd name="connsiteY6" fmla="*/ 525137 h 1175657"/>
                    <a:gd name="connsiteX7" fmla="*/ 662604 w 670091"/>
                    <a:gd name="connsiteY7" fmla="*/ 624611 h 1175657"/>
                    <a:gd name="connsiteX8" fmla="*/ 670091 w 670091"/>
                    <a:gd name="connsiteY8" fmla="*/ 623301 h 1175657"/>
                    <a:gd name="connsiteX9" fmla="*/ 670091 w 670091"/>
                    <a:gd name="connsiteY9" fmla="*/ 672529 h 1175657"/>
                    <a:gd name="connsiteX10" fmla="*/ 472787 w 670091"/>
                    <a:gd name="connsiteY10" fmla="*/ 1175657 h 1175657"/>
                    <a:gd name="connsiteX11" fmla="*/ 360056 w 670091"/>
                    <a:gd name="connsiteY11" fmla="*/ 1175657 h 1175657"/>
                    <a:gd name="connsiteX12" fmla="*/ 350863 w 670091"/>
                    <a:gd name="connsiteY12" fmla="*/ 555173 h 1175657"/>
                    <a:gd name="connsiteX13" fmla="*/ 350863 w 670091"/>
                    <a:gd name="connsiteY13" fmla="*/ 433875 h 1175657"/>
                    <a:gd name="connsiteX14" fmla="*/ 294879 w 670091"/>
                    <a:gd name="connsiteY14" fmla="*/ 480528 h 1175657"/>
                    <a:gd name="connsiteX15" fmla="*/ 248226 w 670091"/>
                    <a:gd name="connsiteY15" fmla="*/ 592495 h 1175657"/>
                    <a:gd name="connsiteX16" fmla="*/ 206238 w 670091"/>
                    <a:gd name="connsiteY16" fmla="*/ 699797 h 1175657"/>
                    <a:gd name="connsiteX17" fmla="*/ 178247 w 670091"/>
                    <a:gd name="connsiteY17" fmla="*/ 849087 h 1175657"/>
                    <a:gd name="connsiteX18" fmla="*/ 154920 w 670091"/>
                    <a:gd name="connsiteY18" fmla="*/ 919066 h 1175657"/>
                    <a:gd name="connsiteX19" fmla="*/ 139983 w 670091"/>
                    <a:gd name="connsiteY19" fmla="*/ 944344 h 1175657"/>
                    <a:gd name="connsiteX20" fmla="*/ 0 w 670091"/>
                    <a:gd name="connsiteY20" fmla="*/ 547170 h 1175657"/>
                    <a:gd name="connsiteX21" fmla="*/ 0 w 670091"/>
                    <a:gd name="connsiteY21" fmla="*/ 227795 h 1175657"/>
                    <a:gd name="connsiteX22" fmla="*/ 118 w 670091"/>
                    <a:gd name="connsiteY22" fmla="*/ 227710 h 1175657"/>
                    <a:gd name="connsiteX23" fmla="*/ 26206 w 670091"/>
                    <a:gd name="connsiteY23" fmla="*/ 205337 h 1175657"/>
                    <a:gd name="connsiteX24" fmla="*/ 127281 w 670091"/>
                    <a:gd name="connsiteY24" fmla="*/ 74313 h 1175657"/>
                    <a:gd name="connsiteX25" fmla="*/ 254561 w 670091"/>
                    <a:gd name="connsiteY25" fmla="*/ 3186 h 1175657"/>
                    <a:gd name="connsiteX26" fmla="*/ 289101 w 670091"/>
                    <a:gd name="connsiteY26" fmla="*/ 27 h 1175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70091" h="1175657">
                      <a:moveTo>
                        <a:pt x="289101" y="27"/>
                      </a:moveTo>
                      <a:cubicBezTo>
                        <a:pt x="324635" y="612"/>
                        <a:pt x="362187" y="10673"/>
                        <a:pt x="393070" y="14416"/>
                      </a:cubicBezTo>
                      <a:cubicBezTo>
                        <a:pt x="434249" y="19407"/>
                        <a:pt x="468565" y="12544"/>
                        <a:pt x="501633" y="33133"/>
                      </a:cubicBezTo>
                      <a:cubicBezTo>
                        <a:pt x="534700" y="53723"/>
                        <a:pt x="563401" y="111748"/>
                        <a:pt x="591478" y="137953"/>
                      </a:cubicBezTo>
                      <a:cubicBezTo>
                        <a:pt x="619554" y="164157"/>
                        <a:pt x="651998" y="168525"/>
                        <a:pt x="670091" y="190362"/>
                      </a:cubicBezTo>
                      <a:lnTo>
                        <a:pt x="670091" y="471890"/>
                      </a:lnTo>
                      <a:lnTo>
                        <a:pt x="662056" y="525137"/>
                      </a:lnTo>
                      <a:cubicBezTo>
                        <a:pt x="654824" y="578344"/>
                        <a:pt x="652310" y="619464"/>
                        <a:pt x="662604" y="624611"/>
                      </a:cubicBezTo>
                      <a:lnTo>
                        <a:pt x="670091" y="623301"/>
                      </a:lnTo>
                      <a:lnTo>
                        <a:pt x="670091" y="672529"/>
                      </a:lnTo>
                      <a:lnTo>
                        <a:pt x="472787" y="1175657"/>
                      </a:lnTo>
                      <a:lnTo>
                        <a:pt x="360056" y="1175657"/>
                      </a:lnTo>
                      <a:lnTo>
                        <a:pt x="350863" y="555173"/>
                      </a:lnTo>
                      <a:lnTo>
                        <a:pt x="350863" y="433875"/>
                      </a:lnTo>
                      <a:lnTo>
                        <a:pt x="294879" y="480528"/>
                      </a:lnTo>
                      <a:lnTo>
                        <a:pt x="248226" y="592495"/>
                      </a:lnTo>
                      <a:lnTo>
                        <a:pt x="206238" y="699797"/>
                      </a:lnTo>
                      <a:lnTo>
                        <a:pt x="178247" y="849087"/>
                      </a:lnTo>
                      <a:lnTo>
                        <a:pt x="154920" y="919066"/>
                      </a:lnTo>
                      <a:lnTo>
                        <a:pt x="139983" y="944344"/>
                      </a:lnTo>
                      <a:lnTo>
                        <a:pt x="0" y="547170"/>
                      </a:lnTo>
                      <a:lnTo>
                        <a:pt x="0" y="227795"/>
                      </a:lnTo>
                      <a:lnTo>
                        <a:pt x="118" y="227710"/>
                      </a:lnTo>
                      <a:cubicBezTo>
                        <a:pt x="8814" y="220467"/>
                        <a:pt x="17471" y="212667"/>
                        <a:pt x="26206" y="205337"/>
                      </a:cubicBezTo>
                      <a:cubicBezTo>
                        <a:pt x="61145" y="176012"/>
                        <a:pt x="89222" y="108005"/>
                        <a:pt x="127281" y="74313"/>
                      </a:cubicBezTo>
                      <a:cubicBezTo>
                        <a:pt x="165341" y="40621"/>
                        <a:pt x="210262" y="13169"/>
                        <a:pt x="254561" y="3186"/>
                      </a:cubicBezTo>
                      <a:cubicBezTo>
                        <a:pt x="265635" y="690"/>
                        <a:pt x="277256" y="-168"/>
                        <a:pt x="289101" y="27"/>
                      </a:cubicBezTo>
                      <a:close/>
                    </a:path>
                  </a:pathLst>
                </a:custGeom>
                <a:grpFill/>
              </p:spPr>
            </p:pic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BC604AF-062D-346D-36B3-BD2450D894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44841" t="29726" r="44724" b="40328"/>
              <a:stretch/>
            </p:blipFill>
            <p:spPr>
              <a:xfrm>
                <a:off x="9942045" y="1008155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  <a:grpFill/>
            </p:spPr>
          </p:pic>
        </p:grpSp>
      </p:grpSp>
      <p:grpSp>
        <p:nvGrpSpPr>
          <p:cNvPr id="16" name="big prop Group 52">
            <a:extLst>
              <a:ext uri="{FF2B5EF4-FFF2-40B4-BE49-F238E27FC236}">
                <a16:creationId xmlns:a16="http://schemas.microsoft.com/office/drawing/2014/main" id="{7FD98E1B-81DD-EB10-E506-6CD0EB3D793E}"/>
              </a:ext>
            </a:extLst>
          </p:cNvPr>
          <p:cNvGrpSpPr/>
          <p:nvPr/>
        </p:nvGrpSpPr>
        <p:grpSpPr>
          <a:xfrm rot="5400000">
            <a:off x="2966767" y="5064637"/>
            <a:ext cx="6057942" cy="650412"/>
            <a:chOff x="7225442" y="984976"/>
            <a:chExt cx="709501" cy="104710"/>
          </a:xfrm>
          <a:solidFill>
            <a:schemeClr val="accent4">
              <a:lumMod val="50000"/>
            </a:schemeClr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F18E3AA-CA74-C399-165C-A5048A53BF10}"/>
                </a:ext>
              </a:extLst>
            </p:cNvPr>
            <p:cNvSpPr/>
            <p:nvPr/>
          </p:nvSpPr>
          <p:spPr>
            <a:xfrm>
              <a:off x="7225442" y="984976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A410D83-3160-CAC9-F078-13369E79A2A1}"/>
                </a:ext>
              </a:extLst>
            </p:cNvPr>
            <p:cNvSpPr/>
            <p:nvPr/>
          </p:nvSpPr>
          <p:spPr>
            <a:xfrm>
              <a:off x="7574742" y="986143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on fire Group 39">
            <a:extLst>
              <a:ext uri="{FF2B5EF4-FFF2-40B4-BE49-F238E27FC236}">
                <a16:creationId xmlns:a16="http://schemas.microsoft.com/office/drawing/2014/main" id="{C04C502D-9045-B092-A7F5-F58E56E1F954}"/>
              </a:ext>
            </a:extLst>
          </p:cNvPr>
          <p:cNvGrpSpPr/>
          <p:nvPr/>
        </p:nvGrpSpPr>
        <p:grpSpPr>
          <a:xfrm rot="16596458">
            <a:off x="7710623" y="2350893"/>
            <a:ext cx="3001676" cy="2026623"/>
            <a:chOff x="1470228" y="2158389"/>
            <a:chExt cx="3001676" cy="2026623"/>
          </a:xfrm>
        </p:grpSpPr>
        <p:pic>
          <p:nvPicPr>
            <p:cNvPr id="39" name="green RED BARON 2 Picture 47">
              <a:extLst>
                <a:ext uri="{FF2B5EF4-FFF2-40B4-BE49-F238E27FC236}">
                  <a16:creationId xmlns:a16="http://schemas.microsoft.com/office/drawing/2014/main" id="{099D2236-5209-2D1C-FDD6-982359EC4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699408">
              <a:off x="1789432" y="2158389"/>
              <a:ext cx="2682472" cy="1639288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38" name="smoke Picture 37">
              <a:extLst>
                <a:ext uri="{FF2B5EF4-FFF2-40B4-BE49-F238E27FC236}">
                  <a16:creationId xmlns:a16="http://schemas.microsoft.com/office/drawing/2014/main" id="{183639E1-174E-8FAD-3E04-7EE588014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70228" y="2282895"/>
              <a:ext cx="2237426" cy="1902117"/>
            </a:xfrm>
            <a:prstGeom prst="rect">
              <a:avLst/>
            </a:prstGeom>
          </p:spPr>
        </p:pic>
      </p:grpSp>
      <p:sp>
        <p:nvSpPr>
          <p:cNvPr id="3" name="flame 1Freeform: Shape 73">
            <a:extLst>
              <a:ext uri="{FF2B5EF4-FFF2-40B4-BE49-F238E27FC236}">
                <a16:creationId xmlns:a16="http://schemas.microsoft.com/office/drawing/2014/main" id="{C109CD57-5420-5840-5539-B22517BEEE6B}"/>
              </a:ext>
            </a:extLst>
          </p:cNvPr>
          <p:cNvSpPr/>
          <p:nvPr/>
        </p:nvSpPr>
        <p:spPr>
          <a:xfrm rot="18993183">
            <a:off x="5331248" y="4505880"/>
            <a:ext cx="648000" cy="288000"/>
          </a:xfrm>
          <a:custGeom>
            <a:avLst/>
            <a:gdLst>
              <a:gd name="connsiteX0" fmla="*/ 906449 w 906449"/>
              <a:gd name="connsiteY0" fmla="*/ 159026 h 397566"/>
              <a:gd name="connsiteX1" fmla="*/ 906449 w 906449"/>
              <a:gd name="connsiteY1" fmla="*/ 159026 h 397566"/>
              <a:gd name="connsiteX2" fmla="*/ 842839 w 906449"/>
              <a:gd name="connsiteY2" fmla="*/ 127221 h 397566"/>
              <a:gd name="connsiteX3" fmla="*/ 787180 w 906449"/>
              <a:gd name="connsiteY3" fmla="*/ 111319 h 397566"/>
              <a:gd name="connsiteX4" fmla="*/ 659959 w 906449"/>
              <a:gd name="connsiteY4" fmla="*/ 95416 h 397566"/>
              <a:gd name="connsiteX5" fmla="*/ 628153 w 906449"/>
              <a:gd name="connsiteY5" fmla="*/ 87465 h 397566"/>
              <a:gd name="connsiteX6" fmla="*/ 572494 w 906449"/>
              <a:gd name="connsiteY6" fmla="*/ 71562 h 397566"/>
              <a:gd name="connsiteX7" fmla="*/ 477079 w 906449"/>
              <a:gd name="connsiteY7" fmla="*/ 63611 h 397566"/>
              <a:gd name="connsiteX8" fmla="*/ 373712 w 906449"/>
              <a:gd name="connsiteY8" fmla="*/ 47708 h 397566"/>
              <a:gd name="connsiteX9" fmla="*/ 333955 w 906449"/>
              <a:gd name="connsiteY9" fmla="*/ 39757 h 397566"/>
              <a:gd name="connsiteX10" fmla="*/ 286247 w 906449"/>
              <a:gd name="connsiteY10" fmla="*/ 31806 h 397566"/>
              <a:gd name="connsiteX11" fmla="*/ 222637 w 906449"/>
              <a:gd name="connsiteY11" fmla="*/ 7952 h 397566"/>
              <a:gd name="connsiteX12" fmla="*/ 174929 w 906449"/>
              <a:gd name="connsiteY12" fmla="*/ 0 h 397566"/>
              <a:gd name="connsiteX13" fmla="*/ 87465 w 906449"/>
              <a:gd name="connsiteY13" fmla="*/ 7952 h 397566"/>
              <a:gd name="connsiteX14" fmla="*/ 63611 w 906449"/>
              <a:gd name="connsiteY14" fmla="*/ 31806 h 397566"/>
              <a:gd name="connsiteX15" fmla="*/ 39757 w 906449"/>
              <a:gd name="connsiteY15" fmla="*/ 47708 h 397566"/>
              <a:gd name="connsiteX16" fmla="*/ 23854 w 906449"/>
              <a:gd name="connsiteY16" fmla="*/ 71562 h 397566"/>
              <a:gd name="connsiteX17" fmla="*/ 0 w 906449"/>
              <a:gd name="connsiteY17" fmla="*/ 174929 h 397566"/>
              <a:gd name="connsiteX18" fmla="*/ 23854 w 906449"/>
              <a:gd name="connsiteY18" fmla="*/ 286247 h 397566"/>
              <a:gd name="connsiteX19" fmla="*/ 31806 w 906449"/>
              <a:gd name="connsiteY19" fmla="*/ 318053 h 397566"/>
              <a:gd name="connsiteX20" fmla="*/ 55660 w 906449"/>
              <a:gd name="connsiteY20" fmla="*/ 333955 h 397566"/>
              <a:gd name="connsiteX21" fmla="*/ 63611 w 906449"/>
              <a:gd name="connsiteY21" fmla="*/ 357809 h 397566"/>
              <a:gd name="connsiteX22" fmla="*/ 87465 w 906449"/>
              <a:gd name="connsiteY22" fmla="*/ 381663 h 397566"/>
              <a:gd name="connsiteX23" fmla="*/ 151075 w 906449"/>
              <a:gd name="connsiteY23" fmla="*/ 397566 h 397566"/>
              <a:gd name="connsiteX24" fmla="*/ 278296 w 906449"/>
              <a:gd name="connsiteY24" fmla="*/ 373712 h 397566"/>
              <a:gd name="connsiteX25" fmla="*/ 310101 w 906449"/>
              <a:gd name="connsiteY25" fmla="*/ 341906 h 397566"/>
              <a:gd name="connsiteX26" fmla="*/ 365760 w 906449"/>
              <a:gd name="connsiteY26" fmla="*/ 326004 h 397566"/>
              <a:gd name="connsiteX27" fmla="*/ 413468 w 906449"/>
              <a:gd name="connsiteY27" fmla="*/ 310101 h 397566"/>
              <a:gd name="connsiteX28" fmla="*/ 485030 w 906449"/>
              <a:gd name="connsiteY28" fmla="*/ 294199 h 397566"/>
              <a:gd name="connsiteX29" fmla="*/ 564543 w 906449"/>
              <a:gd name="connsiteY29" fmla="*/ 270345 h 397566"/>
              <a:gd name="connsiteX30" fmla="*/ 588397 w 906449"/>
              <a:gd name="connsiteY30" fmla="*/ 262393 h 397566"/>
              <a:gd name="connsiteX31" fmla="*/ 659959 w 906449"/>
              <a:gd name="connsiteY31" fmla="*/ 246491 h 397566"/>
              <a:gd name="connsiteX32" fmla="*/ 683813 w 906449"/>
              <a:gd name="connsiteY32" fmla="*/ 238539 h 397566"/>
              <a:gd name="connsiteX33" fmla="*/ 755374 w 906449"/>
              <a:gd name="connsiteY33" fmla="*/ 222637 h 397566"/>
              <a:gd name="connsiteX34" fmla="*/ 818985 w 906449"/>
              <a:gd name="connsiteY34" fmla="*/ 190832 h 397566"/>
              <a:gd name="connsiteX35" fmla="*/ 842839 w 906449"/>
              <a:gd name="connsiteY35" fmla="*/ 182880 h 397566"/>
              <a:gd name="connsiteX36" fmla="*/ 906449 w 906449"/>
              <a:gd name="connsiteY36" fmla="*/ 159026 h 3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06449" h="397566">
                <a:moveTo>
                  <a:pt x="906449" y="159026"/>
                </a:moveTo>
                <a:lnTo>
                  <a:pt x="906449" y="159026"/>
                </a:lnTo>
                <a:cubicBezTo>
                  <a:pt x="885246" y="148424"/>
                  <a:pt x="864420" y="137031"/>
                  <a:pt x="842839" y="127221"/>
                </a:cubicBezTo>
                <a:cubicBezTo>
                  <a:pt x="830931" y="121808"/>
                  <a:pt x="798024" y="113488"/>
                  <a:pt x="787180" y="111319"/>
                </a:cubicBezTo>
                <a:cubicBezTo>
                  <a:pt x="737850" y="101453"/>
                  <a:pt x="714785" y="100898"/>
                  <a:pt x="659959" y="95416"/>
                </a:cubicBezTo>
                <a:cubicBezTo>
                  <a:pt x="649357" y="92766"/>
                  <a:pt x="638696" y="90340"/>
                  <a:pt x="628153" y="87465"/>
                </a:cubicBezTo>
                <a:cubicBezTo>
                  <a:pt x="609537" y="82388"/>
                  <a:pt x="591553" y="74571"/>
                  <a:pt x="572494" y="71562"/>
                </a:cubicBezTo>
                <a:cubicBezTo>
                  <a:pt x="540969" y="66584"/>
                  <a:pt x="508884" y="66261"/>
                  <a:pt x="477079" y="63611"/>
                </a:cubicBezTo>
                <a:cubicBezTo>
                  <a:pt x="423349" y="45700"/>
                  <a:pt x="476204" y="61373"/>
                  <a:pt x="373712" y="47708"/>
                </a:cubicBezTo>
                <a:cubicBezTo>
                  <a:pt x="360316" y="45922"/>
                  <a:pt x="347252" y="42174"/>
                  <a:pt x="333955" y="39757"/>
                </a:cubicBezTo>
                <a:cubicBezTo>
                  <a:pt x="318093" y="36873"/>
                  <a:pt x="302150" y="34456"/>
                  <a:pt x="286247" y="31806"/>
                </a:cubicBezTo>
                <a:cubicBezTo>
                  <a:pt x="278500" y="28707"/>
                  <a:pt x="236665" y="11069"/>
                  <a:pt x="222637" y="7952"/>
                </a:cubicBezTo>
                <a:cubicBezTo>
                  <a:pt x="206899" y="4455"/>
                  <a:pt x="190832" y="2651"/>
                  <a:pt x="174929" y="0"/>
                </a:cubicBezTo>
                <a:cubicBezTo>
                  <a:pt x="145774" y="2651"/>
                  <a:pt x="115613" y="-91"/>
                  <a:pt x="87465" y="7952"/>
                </a:cubicBezTo>
                <a:cubicBezTo>
                  <a:pt x="76653" y="11041"/>
                  <a:pt x="72250" y="24607"/>
                  <a:pt x="63611" y="31806"/>
                </a:cubicBezTo>
                <a:cubicBezTo>
                  <a:pt x="56270" y="37924"/>
                  <a:pt x="47708" y="42407"/>
                  <a:pt x="39757" y="47708"/>
                </a:cubicBezTo>
                <a:cubicBezTo>
                  <a:pt x="34456" y="55659"/>
                  <a:pt x="27120" y="62581"/>
                  <a:pt x="23854" y="71562"/>
                </a:cubicBezTo>
                <a:cubicBezTo>
                  <a:pt x="15334" y="94994"/>
                  <a:pt x="5648" y="146693"/>
                  <a:pt x="0" y="174929"/>
                </a:cubicBezTo>
                <a:cubicBezTo>
                  <a:pt x="17251" y="312921"/>
                  <a:pt x="-4468" y="172965"/>
                  <a:pt x="23854" y="286247"/>
                </a:cubicBezTo>
                <a:cubicBezTo>
                  <a:pt x="26505" y="296849"/>
                  <a:pt x="25744" y="308960"/>
                  <a:pt x="31806" y="318053"/>
                </a:cubicBezTo>
                <a:cubicBezTo>
                  <a:pt x="37107" y="326004"/>
                  <a:pt x="47709" y="328654"/>
                  <a:pt x="55660" y="333955"/>
                </a:cubicBezTo>
                <a:cubicBezTo>
                  <a:pt x="58310" y="341906"/>
                  <a:pt x="58962" y="350835"/>
                  <a:pt x="63611" y="357809"/>
                </a:cubicBezTo>
                <a:cubicBezTo>
                  <a:pt x="69848" y="367165"/>
                  <a:pt x="78109" y="375426"/>
                  <a:pt x="87465" y="381663"/>
                </a:cubicBezTo>
                <a:cubicBezTo>
                  <a:pt x="97942" y="388647"/>
                  <a:pt x="145344" y="396420"/>
                  <a:pt x="151075" y="397566"/>
                </a:cubicBezTo>
                <a:cubicBezTo>
                  <a:pt x="217518" y="392455"/>
                  <a:pt x="238534" y="407794"/>
                  <a:pt x="278296" y="373712"/>
                </a:cubicBezTo>
                <a:cubicBezTo>
                  <a:pt x="289680" y="363954"/>
                  <a:pt x="297901" y="350621"/>
                  <a:pt x="310101" y="341906"/>
                </a:cubicBezTo>
                <a:cubicBezTo>
                  <a:pt x="316550" y="337299"/>
                  <a:pt x="362033" y="327122"/>
                  <a:pt x="365760" y="326004"/>
                </a:cubicBezTo>
                <a:cubicBezTo>
                  <a:pt x="381816" y="321187"/>
                  <a:pt x="397031" y="313388"/>
                  <a:pt x="413468" y="310101"/>
                </a:cubicBezTo>
                <a:cubicBezTo>
                  <a:pt x="463941" y="300007"/>
                  <a:pt x="440114" y="305428"/>
                  <a:pt x="485030" y="294199"/>
                </a:cubicBezTo>
                <a:cubicBezTo>
                  <a:pt x="539991" y="266718"/>
                  <a:pt x="493261" y="286186"/>
                  <a:pt x="564543" y="270345"/>
                </a:cubicBezTo>
                <a:cubicBezTo>
                  <a:pt x="572725" y="268527"/>
                  <a:pt x="580338" y="264696"/>
                  <a:pt x="588397" y="262393"/>
                </a:cubicBezTo>
                <a:cubicBezTo>
                  <a:pt x="645529" y="246069"/>
                  <a:pt x="594379" y="262886"/>
                  <a:pt x="659959" y="246491"/>
                </a:cubicBezTo>
                <a:cubicBezTo>
                  <a:pt x="668090" y="244458"/>
                  <a:pt x="675754" y="240842"/>
                  <a:pt x="683813" y="238539"/>
                </a:cubicBezTo>
                <a:cubicBezTo>
                  <a:pt x="710009" y="231054"/>
                  <a:pt x="728053" y="228101"/>
                  <a:pt x="755374" y="222637"/>
                </a:cubicBezTo>
                <a:cubicBezTo>
                  <a:pt x="800091" y="189100"/>
                  <a:pt x="770886" y="204575"/>
                  <a:pt x="818985" y="190832"/>
                </a:cubicBezTo>
                <a:cubicBezTo>
                  <a:pt x="827044" y="188529"/>
                  <a:pt x="835342" y="186628"/>
                  <a:pt x="842839" y="182880"/>
                </a:cubicBezTo>
                <a:cubicBezTo>
                  <a:pt x="851386" y="178606"/>
                  <a:pt x="895847" y="163002"/>
                  <a:pt x="906449" y="159026"/>
                </a:cubicBez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78000">
                <a:srgbClr val="FFFF00">
                  <a:shade val="675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lame 2 Freeform: Shape 74">
            <a:extLst>
              <a:ext uri="{FF2B5EF4-FFF2-40B4-BE49-F238E27FC236}">
                <a16:creationId xmlns:a16="http://schemas.microsoft.com/office/drawing/2014/main" id="{26B3EE08-47B4-2571-C44F-1926148DAEE0}"/>
              </a:ext>
            </a:extLst>
          </p:cNvPr>
          <p:cNvSpPr/>
          <p:nvPr/>
        </p:nvSpPr>
        <p:spPr>
          <a:xfrm rot="13879762">
            <a:off x="6085163" y="4521466"/>
            <a:ext cx="648000" cy="288000"/>
          </a:xfrm>
          <a:custGeom>
            <a:avLst/>
            <a:gdLst>
              <a:gd name="connsiteX0" fmla="*/ 906449 w 906449"/>
              <a:gd name="connsiteY0" fmla="*/ 159026 h 397566"/>
              <a:gd name="connsiteX1" fmla="*/ 906449 w 906449"/>
              <a:gd name="connsiteY1" fmla="*/ 159026 h 397566"/>
              <a:gd name="connsiteX2" fmla="*/ 842839 w 906449"/>
              <a:gd name="connsiteY2" fmla="*/ 127221 h 397566"/>
              <a:gd name="connsiteX3" fmla="*/ 787180 w 906449"/>
              <a:gd name="connsiteY3" fmla="*/ 111319 h 397566"/>
              <a:gd name="connsiteX4" fmla="*/ 659959 w 906449"/>
              <a:gd name="connsiteY4" fmla="*/ 95416 h 397566"/>
              <a:gd name="connsiteX5" fmla="*/ 628153 w 906449"/>
              <a:gd name="connsiteY5" fmla="*/ 87465 h 397566"/>
              <a:gd name="connsiteX6" fmla="*/ 572494 w 906449"/>
              <a:gd name="connsiteY6" fmla="*/ 71562 h 397566"/>
              <a:gd name="connsiteX7" fmla="*/ 477079 w 906449"/>
              <a:gd name="connsiteY7" fmla="*/ 63611 h 397566"/>
              <a:gd name="connsiteX8" fmla="*/ 373712 w 906449"/>
              <a:gd name="connsiteY8" fmla="*/ 47708 h 397566"/>
              <a:gd name="connsiteX9" fmla="*/ 333955 w 906449"/>
              <a:gd name="connsiteY9" fmla="*/ 39757 h 397566"/>
              <a:gd name="connsiteX10" fmla="*/ 286247 w 906449"/>
              <a:gd name="connsiteY10" fmla="*/ 31806 h 397566"/>
              <a:gd name="connsiteX11" fmla="*/ 222637 w 906449"/>
              <a:gd name="connsiteY11" fmla="*/ 7952 h 397566"/>
              <a:gd name="connsiteX12" fmla="*/ 174929 w 906449"/>
              <a:gd name="connsiteY12" fmla="*/ 0 h 397566"/>
              <a:gd name="connsiteX13" fmla="*/ 87465 w 906449"/>
              <a:gd name="connsiteY13" fmla="*/ 7952 h 397566"/>
              <a:gd name="connsiteX14" fmla="*/ 63611 w 906449"/>
              <a:gd name="connsiteY14" fmla="*/ 31806 h 397566"/>
              <a:gd name="connsiteX15" fmla="*/ 39757 w 906449"/>
              <a:gd name="connsiteY15" fmla="*/ 47708 h 397566"/>
              <a:gd name="connsiteX16" fmla="*/ 23854 w 906449"/>
              <a:gd name="connsiteY16" fmla="*/ 71562 h 397566"/>
              <a:gd name="connsiteX17" fmla="*/ 0 w 906449"/>
              <a:gd name="connsiteY17" fmla="*/ 174929 h 397566"/>
              <a:gd name="connsiteX18" fmla="*/ 23854 w 906449"/>
              <a:gd name="connsiteY18" fmla="*/ 286247 h 397566"/>
              <a:gd name="connsiteX19" fmla="*/ 31806 w 906449"/>
              <a:gd name="connsiteY19" fmla="*/ 318053 h 397566"/>
              <a:gd name="connsiteX20" fmla="*/ 55660 w 906449"/>
              <a:gd name="connsiteY20" fmla="*/ 333955 h 397566"/>
              <a:gd name="connsiteX21" fmla="*/ 63611 w 906449"/>
              <a:gd name="connsiteY21" fmla="*/ 357809 h 397566"/>
              <a:gd name="connsiteX22" fmla="*/ 87465 w 906449"/>
              <a:gd name="connsiteY22" fmla="*/ 381663 h 397566"/>
              <a:gd name="connsiteX23" fmla="*/ 151075 w 906449"/>
              <a:gd name="connsiteY23" fmla="*/ 397566 h 397566"/>
              <a:gd name="connsiteX24" fmla="*/ 278296 w 906449"/>
              <a:gd name="connsiteY24" fmla="*/ 373712 h 397566"/>
              <a:gd name="connsiteX25" fmla="*/ 310101 w 906449"/>
              <a:gd name="connsiteY25" fmla="*/ 341906 h 397566"/>
              <a:gd name="connsiteX26" fmla="*/ 365760 w 906449"/>
              <a:gd name="connsiteY26" fmla="*/ 326004 h 397566"/>
              <a:gd name="connsiteX27" fmla="*/ 413468 w 906449"/>
              <a:gd name="connsiteY27" fmla="*/ 310101 h 397566"/>
              <a:gd name="connsiteX28" fmla="*/ 485030 w 906449"/>
              <a:gd name="connsiteY28" fmla="*/ 294199 h 397566"/>
              <a:gd name="connsiteX29" fmla="*/ 564543 w 906449"/>
              <a:gd name="connsiteY29" fmla="*/ 270345 h 397566"/>
              <a:gd name="connsiteX30" fmla="*/ 588397 w 906449"/>
              <a:gd name="connsiteY30" fmla="*/ 262393 h 397566"/>
              <a:gd name="connsiteX31" fmla="*/ 659959 w 906449"/>
              <a:gd name="connsiteY31" fmla="*/ 246491 h 397566"/>
              <a:gd name="connsiteX32" fmla="*/ 683813 w 906449"/>
              <a:gd name="connsiteY32" fmla="*/ 238539 h 397566"/>
              <a:gd name="connsiteX33" fmla="*/ 755374 w 906449"/>
              <a:gd name="connsiteY33" fmla="*/ 222637 h 397566"/>
              <a:gd name="connsiteX34" fmla="*/ 818985 w 906449"/>
              <a:gd name="connsiteY34" fmla="*/ 190832 h 397566"/>
              <a:gd name="connsiteX35" fmla="*/ 842839 w 906449"/>
              <a:gd name="connsiteY35" fmla="*/ 182880 h 397566"/>
              <a:gd name="connsiteX36" fmla="*/ 906449 w 906449"/>
              <a:gd name="connsiteY36" fmla="*/ 159026 h 3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06449" h="397566">
                <a:moveTo>
                  <a:pt x="906449" y="159026"/>
                </a:moveTo>
                <a:lnTo>
                  <a:pt x="906449" y="159026"/>
                </a:lnTo>
                <a:cubicBezTo>
                  <a:pt x="885246" y="148424"/>
                  <a:pt x="864420" y="137031"/>
                  <a:pt x="842839" y="127221"/>
                </a:cubicBezTo>
                <a:cubicBezTo>
                  <a:pt x="830931" y="121808"/>
                  <a:pt x="798024" y="113488"/>
                  <a:pt x="787180" y="111319"/>
                </a:cubicBezTo>
                <a:cubicBezTo>
                  <a:pt x="737850" y="101453"/>
                  <a:pt x="714785" y="100898"/>
                  <a:pt x="659959" y="95416"/>
                </a:cubicBezTo>
                <a:cubicBezTo>
                  <a:pt x="649357" y="92766"/>
                  <a:pt x="638696" y="90340"/>
                  <a:pt x="628153" y="87465"/>
                </a:cubicBezTo>
                <a:cubicBezTo>
                  <a:pt x="609537" y="82388"/>
                  <a:pt x="591553" y="74571"/>
                  <a:pt x="572494" y="71562"/>
                </a:cubicBezTo>
                <a:cubicBezTo>
                  <a:pt x="540969" y="66584"/>
                  <a:pt x="508884" y="66261"/>
                  <a:pt x="477079" y="63611"/>
                </a:cubicBezTo>
                <a:cubicBezTo>
                  <a:pt x="423349" y="45700"/>
                  <a:pt x="476204" y="61373"/>
                  <a:pt x="373712" y="47708"/>
                </a:cubicBezTo>
                <a:cubicBezTo>
                  <a:pt x="360316" y="45922"/>
                  <a:pt x="347252" y="42174"/>
                  <a:pt x="333955" y="39757"/>
                </a:cubicBezTo>
                <a:cubicBezTo>
                  <a:pt x="318093" y="36873"/>
                  <a:pt x="302150" y="34456"/>
                  <a:pt x="286247" y="31806"/>
                </a:cubicBezTo>
                <a:cubicBezTo>
                  <a:pt x="278500" y="28707"/>
                  <a:pt x="236665" y="11069"/>
                  <a:pt x="222637" y="7952"/>
                </a:cubicBezTo>
                <a:cubicBezTo>
                  <a:pt x="206899" y="4455"/>
                  <a:pt x="190832" y="2651"/>
                  <a:pt x="174929" y="0"/>
                </a:cubicBezTo>
                <a:cubicBezTo>
                  <a:pt x="145774" y="2651"/>
                  <a:pt x="115613" y="-91"/>
                  <a:pt x="87465" y="7952"/>
                </a:cubicBezTo>
                <a:cubicBezTo>
                  <a:pt x="76653" y="11041"/>
                  <a:pt x="72250" y="24607"/>
                  <a:pt x="63611" y="31806"/>
                </a:cubicBezTo>
                <a:cubicBezTo>
                  <a:pt x="56270" y="37924"/>
                  <a:pt x="47708" y="42407"/>
                  <a:pt x="39757" y="47708"/>
                </a:cubicBezTo>
                <a:cubicBezTo>
                  <a:pt x="34456" y="55659"/>
                  <a:pt x="27120" y="62581"/>
                  <a:pt x="23854" y="71562"/>
                </a:cubicBezTo>
                <a:cubicBezTo>
                  <a:pt x="15334" y="94994"/>
                  <a:pt x="5648" y="146693"/>
                  <a:pt x="0" y="174929"/>
                </a:cubicBezTo>
                <a:cubicBezTo>
                  <a:pt x="17251" y="312921"/>
                  <a:pt x="-4468" y="172965"/>
                  <a:pt x="23854" y="286247"/>
                </a:cubicBezTo>
                <a:cubicBezTo>
                  <a:pt x="26505" y="296849"/>
                  <a:pt x="25744" y="308960"/>
                  <a:pt x="31806" y="318053"/>
                </a:cubicBezTo>
                <a:cubicBezTo>
                  <a:pt x="37107" y="326004"/>
                  <a:pt x="47709" y="328654"/>
                  <a:pt x="55660" y="333955"/>
                </a:cubicBezTo>
                <a:cubicBezTo>
                  <a:pt x="58310" y="341906"/>
                  <a:pt x="58962" y="350835"/>
                  <a:pt x="63611" y="357809"/>
                </a:cubicBezTo>
                <a:cubicBezTo>
                  <a:pt x="69848" y="367165"/>
                  <a:pt x="78109" y="375426"/>
                  <a:pt x="87465" y="381663"/>
                </a:cubicBezTo>
                <a:cubicBezTo>
                  <a:pt x="97942" y="388647"/>
                  <a:pt x="145344" y="396420"/>
                  <a:pt x="151075" y="397566"/>
                </a:cubicBezTo>
                <a:cubicBezTo>
                  <a:pt x="217518" y="392455"/>
                  <a:pt x="238534" y="407794"/>
                  <a:pt x="278296" y="373712"/>
                </a:cubicBezTo>
                <a:cubicBezTo>
                  <a:pt x="289680" y="363954"/>
                  <a:pt x="297901" y="350621"/>
                  <a:pt x="310101" y="341906"/>
                </a:cubicBezTo>
                <a:cubicBezTo>
                  <a:pt x="316550" y="337299"/>
                  <a:pt x="362033" y="327122"/>
                  <a:pt x="365760" y="326004"/>
                </a:cubicBezTo>
                <a:cubicBezTo>
                  <a:pt x="381816" y="321187"/>
                  <a:pt x="397031" y="313388"/>
                  <a:pt x="413468" y="310101"/>
                </a:cubicBezTo>
                <a:cubicBezTo>
                  <a:pt x="463941" y="300007"/>
                  <a:pt x="440114" y="305428"/>
                  <a:pt x="485030" y="294199"/>
                </a:cubicBezTo>
                <a:cubicBezTo>
                  <a:pt x="539991" y="266718"/>
                  <a:pt x="493261" y="286186"/>
                  <a:pt x="564543" y="270345"/>
                </a:cubicBezTo>
                <a:cubicBezTo>
                  <a:pt x="572725" y="268527"/>
                  <a:pt x="580338" y="264696"/>
                  <a:pt x="588397" y="262393"/>
                </a:cubicBezTo>
                <a:cubicBezTo>
                  <a:pt x="645529" y="246069"/>
                  <a:pt x="594379" y="262886"/>
                  <a:pt x="659959" y="246491"/>
                </a:cubicBezTo>
                <a:cubicBezTo>
                  <a:pt x="668090" y="244458"/>
                  <a:pt x="675754" y="240842"/>
                  <a:pt x="683813" y="238539"/>
                </a:cubicBezTo>
                <a:cubicBezTo>
                  <a:pt x="710009" y="231054"/>
                  <a:pt x="728053" y="228101"/>
                  <a:pt x="755374" y="222637"/>
                </a:cubicBezTo>
                <a:cubicBezTo>
                  <a:pt x="800091" y="189100"/>
                  <a:pt x="770886" y="204575"/>
                  <a:pt x="818985" y="190832"/>
                </a:cubicBezTo>
                <a:cubicBezTo>
                  <a:pt x="827044" y="188529"/>
                  <a:pt x="835342" y="186628"/>
                  <a:pt x="842839" y="182880"/>
                </a:cubicBezTo>
                <a:cubicBezTo>
                  <a:pt x="851386" y="178606"/>
                  <a:pt x="895847" y="163002"/>
                  <a:pt x="906449" y="159026"/>
                </a:cubicBez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70000">
                <a:srgbClr val="FFFF00">
                  <a:shade val="67500"/>
                  <a:satMod val="115000"/>
                </a:srgb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cockpit Group 14">
            <a:extLst>
              <a:ext uri="{FF2B5EF4-FFF2-40B4-BE49-F238E27FC236}">
                <a16:creationId xmlns:a16="http://schemas.microsoft.com/office/drawing/2014/main" id="{9444AC35-08B8-B790-60BC-C9A90ABF0D78}"/>
              </a:ext>
            </a:extLst>
          </p:cNvPr>
          <p:cNvGrpSpPr>
            <a:grpSpLocks/>
          </p:cNvGrpSpPr>
          <p:nvPr/>
        </p:nvGrpSpPr>
        <p:grpSpPr>
          <a:xfrm rot="21443855">
            <a:off x="-648142" y="-664447"/>
            <a:ext cx="13413193" cy="8772026"/>
            <a:chOff x="-648142" y="-1006346"/>
            <a:chExt cx="13413193" cy="8772026"/>
          </a:xfrm>
        </p:grpSpPr>
        <p:pic>
          <p:nvPicPr>
            <p:cNvPr id="13" name="cockpit Picture 2">
              <a:extLst>
                <a:ext uri="{FF2B5EF4-FFF2-40B4-BE49-F238E27FC236}">
                  <a16:creationId xmlns:a16="http://schemas.microsoft.com/office/drawing/2014/main" id="{6826F08D-7849-25F4-5254-CEDF9B254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640768" y="-271397"/>
              <a:ext cx="13405819" cy="803707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059359-8102-6212-5DDC-C0C6CA068DC5}"/>
                </a:ext>
              </a:extLst>
            </p:cNvPr>
            <p:cNvSpPr>
              <a:spLocks/>
            </p:cNvSpPr>
            <p:nvPr/>
          </p:nvSpPr>
          <p:spPr>
            <a:xfrm>
              <a:off x="-648142" y="-1006346"/>
              <a:ext cx="13251180" cy="1532125"/>
            </a:xfrm>
            <a:prstGeom prst="rect">
              <a:avLst/>
            </a:prstGeom>
            <a:solidFill>
              <a:srgbClr val="3B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Oval 18">
            <a:hlinkClick r:id="rId12" action="ppaction://hlinksldjump"/>
            <a:extLst>
              <a:ext uri="{FF2B5EF4-FFF2-40B4-BE49-F238E27FC236}">
                <a16:creationId xmlns:a16="http://schemas.microsoft.com/office/drawing/2014/main" id="{E4B19B8E-E44D-E3A7-66C8-AE8B176FC4BD}"/>
              </a:ext>
            </a:extLst>
          </p:cNvPr>
          <p:cNvSpPr/>
          <p:nvPr/>
        </p:nvSpPr>
        <p:spPr>
          <a:xfrm>
            <a:off x="5761993" y="6396121"/>
            <a:ext cx="643163" cy="643163"/>
          </a:xfrm>
          <a:prstGeom prst="ellipse">
            <a:avLst/>
          </a:prstGeom>
          <a:solidFill>
            <a:srgbClr val="C00000"/>
          </a:solidFill>
          <a:ln w="57150">
            <a:solidFill>
              <a:srgbClr val="7D292B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15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3000" accel="48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2000" accel="48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2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3.33333E-6 0.25 " pathEditMode="relative" rAng="0" ptsTypes="AA">
                                      <p:cBhvr>
                                        <p:cTn id="23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6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CHINE 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6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repeatCount="6000" fill="remove" grpId="7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0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7" presetClass="emph" presetSubtype="0" repeatCount="6000" fill="remove" grpId="7" nodeType="withEffect">
                                  <p:stCondLst>
                                    <p:cond delay="6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5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8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8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CHINE 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7" presetClass="emph" presetSubtype="0" repeatCount="6000" fill="remove" grpId="0" nodeType="withEffect">
                                  <p:stCondLst>
                                    <p:cond delay="12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8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7" presetClass="emph" presetSubtype="0" repeatCount="6000" fill="remove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4" nodeType="withEffect">
                                  <p:stCondLst>
                                    <p:cond delay="13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4" nodeType="withEffect">
                                  <p:stCondLst>
                                    <p:cond delay="13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5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CHINE 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grpId="5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7" presetClass="emph" presetSubtype="0" repeatCount="6000" fill="remove" grpId="3" nodeType="withEffect">
                                  <p:stCondLst>
                                    <p:cond delay="1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66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7" presetClass="emph" presetSubtype="0" repeatCount="6000" fill="remove" grpId="3" nodeType="withEffect">
                                  <p:stCondLst>
                                    <p:cond delay="1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1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18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184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3000" fill="hold" nodeType="withEffect">
                                  <p:stCondLst>
                                    <p:cond delay="18400"/>
                                  </p:stCondLst>
                                  <p:childTnLst>
                                    <p:animRot by="120000">
                                      <p:cBhvr>
                                        <p:cTn id="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32" presetClass="emph" presetSubtype="0" repeatCount="400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animRot by="5400000">
                                      <p:cBhvr>
                                        <p:cTn id="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2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 PLANE - ene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8" presetClass="emph" presetSubtype="0" fill="hold" nodeType="withEffect">
                                  <p:stCondLst>
                                    <p:cond delay="20100"/>
                                  </p:stCondLst>
                                  <p:childTnLst>
                                    <p:animRot by="21600000">
                                      <p:cBhvr>
                                        <p:cTn id="103" dur="2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nodeType="withEffect">
                                  <p:stCondLst>
                                    <p:cond delay="20600"/>
                                  </p:stCondLst>
                                  <p:childTnLst>
                                    <p:animRot by="1500000">
                                      <p:cBhvr>
                                        <p:cTn id="105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6" presetClass="emph" presetSubtype="0" repeatCount="400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3" grpId="6" animBg="1"/>
      <p:bldP spid="3" grpId="7" animBg="1"/>
      <p:bldP spid="3" grpId="8" animBg="1"/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19" grpId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CKGROUND Picture 33" descr="A view of a mountain&#10;&#10;Description automatically generated">
            <a:extLst>
              <a:ext uri="{FF2B5EF4-FFF2-40B4-BE49-F238E27FC236}">
                <a16:creationId xmlns:a16="http://schemas.microsoft.com/office/drawing/2014/main" id="{1DC3147A-8F12-E1E1-59F7-90C88F84C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b="23246"/>
          <a:stretch/>
        </p:blipFill>
        <p:spPr>
          <a:xfrm rot="20188656">
            <a:off x="-4945512" y="-11549764"/>
            <a:ext cx="22337486" cy="22262227"/>
          </a:xfrm>
          <a:prstGeom prst="rect">
            <a:avLst/>
          </a:prstGeom>
        </p:spPr>
      </p:pic>
      <p:grpSp>
        <p:nvGrpSpPr>
          <p:cNvPr id="10" name="green plane Group 9">
            <a:extLst>
              <a:ext uri="{FF2B5EF4-FFF2-40B4-BE49-F238E27FC236}">
                <a16:creationId xmlns:a16="http://schemas.microsoft.com/office/drawing/2014/main" id="{DC8463BF-6928-5E13-CC3D-B0584670814B}"/>
              </a:ext>
            </a:extLst>
          </p:cNvPr>
          <p:cNvGrpSpPr/>
          <p:nvPr/>
        </p:nvGrpSpPr>
        <p:grpSpPr>
          <a:xfrm>
            <a:off x="695551" y="-5711741"/>
            <a:ext cx="11055361" cy="11055361"/>
            <a:chOff x="682488" y="-5370974"/>
            <a:chExt cx="11055361" cy="11055361"/>
          </a:xfrm>
          <a:noFill/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7FCA4D8-AEB6-99F6-BA09-4F14E8E45773}"/>
                </a:ext>
              </a:extLst>
            </p:cNvPr>
            <p:cNvSpPr/>
            <p:nvPr/>
          </p:nvSpPr>
          <p:spPr>
            <a:xfrm rot="557673">
              <a:off x="682488" y="-5370974"/>
              <a:ext cx="11055361" cy="110553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681BCFE-37A8-483B-2916-E30C16EC436C}"/>
                </a:ext>
              </a:extLst>
            </p:cNvPr>
            <p:cNvGrpSpPr/>
            <p:nvPr/>
          </p:nvGrpSpPr>
          <p:grpSpPr>
            <a:xfrm rot="2699408">
              <a:off x="1788467" y="2499156"/>
              <a:ext cx="2682472" cy="1639288"/>
              <a:chOff x="8757392" y="530993"/>
              <a:chExt cx="2682472" cy="1639288"/>
            </a:xfrm>
            <a:grpFill/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413BC36-9267-679D-FA50-ED62DFC8E00D}"/>
                  </a:ext>
                </a:extLst>
              </p:cNvPr>
              <p:cNvGrpSpPr/>
              <p:nvPr/>
            </p:nvGrpSpPr>
            <p:grpSpPr>
              <a:xfrm>
                <a:off x="8757392" y="530993"/>
                <a:ext cx="2682472" cy="1639288"/>
                <a:chOff x="8948391" y="851773"/>
                <a:chExt cx="2682472" cy="1639288"/>
              </a:xfrm>
              <a:grpFill/>
            </p:grpSpPr>
            <p:pic>
              <p:nvPicPr>
                <p:cNvPr id="8" name="RED BARON 2 Picture 47">
                  <a:extLst>
                    <a:ext uri="{FF2B5EF4-FFF2-40B4-BE49-F238E27FC236}">
                      <a16:creationId xmlns:a16="http://schemas.microsoft.com/office/drawing/2014/main" id="{C8B2AD92-1648-5E8B-D668-A7B74C4351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948391" y="851773"/>
                  <a:ext cx="2682472" cy="1639288"/>
                </a:xfrm>
                <a:prstGeom prst="rect">
                  <a:avLst/>
                </a:prstGeom>
                <a:grpFill/>
                <a:effectLst>
                  <a:softEdge rad="12700"/>
                </a:effectLst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CBCBED7D-73EA-4F68-8CBB-2F9C6E78C7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rcRect l="44841" t="29726" r="44724" b="40328"/>
                <a:stretch/>
              </p:blipFill>
              <p:spPr>
                <a:xfrm>
                  <a:off x="10133044" y="1329804"/>
                  <a:ext cx="312576" cy="548406"/>
                </a:xfrm>
                <a:custGeom>
                  <a:avLst/>
                  <a:gdLst>
                    <a:gd name="connsiteX0" fmla="*/ 289101 w 670091"/>
                    <a:gd name="connsiteY0" fmla="*/ 27 h 1175657"/>
                    <a:gd name="connsiteX1" fmla="*/ 393070 w 670091"/>
                    <a:gd name="connsiteY1" fmla="*/ 14416 h 1175657"/>
                    <a:gd name="connsiteX2" fmla="*/ 501633 w 670091"/>
                    <a:gd name="connsiteY2" fmla="*/ 33133 h 1175657"/>
                    <a:gd name="connsiteX3" fmla="*/ 591478 w 670091"/>
                    <a:gd name="connsiteY3" fmla="*/ 137953 h 1175657"/>
                    <a:gd name="connsiteX4" fmla="*/ 670091 w 670091"/>
                    <a:gd name="connsiteY4" fmla="*/ 190362 h 1175657"/>
                    <a:gd name="connsiteX5" fmla="*/ 670091 w 670091"/>
                    <a:gd name="connsiteY5" fmla="*/ 471890 h 1175657"/>
                    <a:gd name="connsiteX6" fmla="*/ 662056 w 670091"/>
                    <a:gd name="connsiteY6" fmla="*/ 525137 h 1175657"/>
                    <a:gd name="connsiteX7" fmla="*/ 662604 w 670091"/>
                    <a:gd name="connsiteY7" fmla="*/ 624611 h 1175657"/>
                    <a:gd name="connsiteX8" fmla="*/ 670091 w 670091"/>
                    <a:gd name="connsiteY8" fmla="*/ 623301 h 1175657"/>
                    <a:gd name="connsiteX9" fmla="*/ 670091 w 670091"/>
                    <a:gd name="connsiteY9" fmla="*/ 672529 h 1175657"/>
                    <a:gd name="connsiteX10" fmla="*/ 472787 w 670091"/>
                    <a:gd name="connsiteY10" fmla="*/ 1175657 h 1175657"/>
                    <a:gd name="connsiteX11" fmla="*/ 360056 w 670091"/>
                    <a:gd name="connsiteY11" fmla="*/ 1175657 h 1175657"/>
                    <a:gd name="connsiteX12" fmla="*/ 350863 w 670091"/>
                    <a:gd name="connsiteY12" fmla="*/ 555173 h 1175657"/>
                    <a:gd name="connsiteX13" fmla="*/ 350863 w 670091"/>
                    <a:gd name="connsiteY13" fmla="*/ 433875 h 1175657"/>
                    <a:gd name="connsiteX14" fmla="*/ 294879 w 670091"/>
                    <a:gd name="connsiteY14" fmla="*/ 480528 h 1175657"/>
                    <a:gd name="connsiteX15" fmla="*/ 248226 w 670091"/>
                    <a:gd name="connsiteY15" fmla="*/ 592495 h 1175657"/>
                    <a:gd name="connsiteX16" fmla="*/ 206238 w 670091"/>
                    <a:gd name="connsiteY16" fmla="*/ 699797 h 1175657"/>
                    <a:gd name="connsiteX17" fmla="*/ 178247 w 670091"/>
                    <a:gd name="connsiteY17" fmla="*/ 849087 h 1175657"/>
                    <a:gd name="connsiteX18" fmla="*/ 154920 w 670091"/>
                    <a:gd name="connsiteY18" fmla="*/ 919066 h 1175657"/>
                    <a:gd name="connsiteX19" fmla="*/ 139983 w 670091"/>
                    <a:gd name="connsiteY19" fmla="*/ 944344 h 1175657"/>
                    <a:gd name="connsiteX20" fmla="*/ 0 w 670091"/>
                    <a:gd name="connsiteY20" fmla="*/ 547170 h 1175657"/>
                    <a:gd name="connsiteX21" fmla="*/ 0 w 670091"/>
                    <a:gd name="connsiteY21" fmla="*/ 227795 h 1175657"/>
                    <a:gd name="connsiteX22" fmla="*/ 118 w 670091"/>
                    <a:gd name="connsiteY22" fmla="*/ 227710 h 1175657"/>
                    <a:gd name="connsiteX23" fmla="*/ 26206 w 670091"/>
                    <a:gd name="connsiteY23" fmla="*/ 205337 h 1175657"/>
                    <a:gd name="connsiteX24" fmla="*/ 127281 w 670091"/>
                    <a:gd name="connsiteY24" fmla="*/ 74313 h 1175657"/>
                    <a:gd name="connsiteX25" fmla="*/ 254561 w 670091"/>
                    <a:gd name="connsiteY25" fmla="*/ 3186 h 1175657"/>
                    <a:gd name="connsiteX26" fmla="*/ 289101 w 670091"/>
                    <a:gd name="connsiteY26" fmla="*/ 27 h 1175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70091" h="1175657">
                      <a:moveTo>
                        <a:pt x="289101" y="27"/>
                      </a:moveTo>
                      <a:cubicBezTo>
                        <a:pt x="324635" y="612"/>
                        <a:pt x="362187" y="10673"/>
                        <a:pt x="393070" y="14416"/>
                      </a:cubicBezTo>
                      <a:cubicBezTo>
                        <a:pt x="434249" y="19407"/>
                        <a:pt x="468565" y="12544"/>
                        <a:pt x="501633" y="33133"/>
                      </a:cubicBezTo>
                      <a:cubicBezTo>
                        <a:pt x="534700" y="53723"/>
                        <a:pt x="563401" y="111748"/>
                        <a:pt x="591478" y="137953"/>
                      </a:cubicBezTo>
                      <a:cubicBezTo>
                        <a:pt x="619554" y="164157"/>
                        <a:pt x="651998" y="168525"/>
                        <a:pt x="670091" y="190362"/>
                      </a:cubicBezTo>
                      <a:lnTo>
                        <a:pt x="670091" y="471890"/>
                      </a:lnTo>
                      <a:lnTo>
                        <a:pt x="662056" y="525137"/>
                      </a:lnTo>
                      <a:cubicBezTo>
                        <a:pt x="654824" y="578344"/>
                        <a:pt x="652310" y="619464"/>
                        <a:pt x="662604" y="624611"/>
                      </a:cubicBezTo>
                      <a:lnTo>
                        <a:pt x="670091" y="623301"/>
                      </a:lnTo>
                      <a:lnTo>
                        <a:pt x="670091" y="672529"/>
                      </a:lnTo>
                      <a:lnTo>
                        <a:pt x="472787" y="1175657"/>
                      </a:lnTo>
                      <a:lnTo>
                        <a:pt x="360056" y="1175657"/>
                      </a:lnTo>
                      <a:lnTo>
                        <a:pt x="350863" y="555173"/>
                      </a:lnTo>
                      <a:lnTo>
                        <a:pt x="350863" y="433875"/>
                      </a:lnTo>
                      <a:lnTo>
                        <a:pt x="294879" y="480528"/>
                      </a:lnTo>
                      <a:lnTo>
                        <a:pt x="248226" y="592495"/>
                      </a:lnTo>
                      <a:lnTo>
                        <a:pt x="206238" y="699797"/>
                      </a:lnTo>
                      <a:lnTo>
                        <a:pt x="178247" y="849087"/>
                      </a:lnTo>
                      <a:lnTo>
                        <a:pt x="154920" y="919066"/>
                      </a:lnTo>
                      <a:lnTo>
                        <a:pt x="139983" y="944344"/>
                      </a:lnTo>
                      <a:lnTo>
                        <a:pt x="0" y="547170"/>
                      </a:lnTo>
                      <a:lnTo>
                        <a:pt x="0" y="227795"/>
                      </a:lnTo>
                      <a:lnTo>
                        <a:pt x="118" y="227710"/>
                      </a:lnTo>
                      <a:cubicBezTo>
                        <a:pt x="8814" y="220467"/>
                        <a:pt x="17471" y="212667"/>
                        <a:pt x="26206" y="205337"/>
                      </a:cubicBezTo>
                      <a:cubicBezTo>
                        <a:pt x="61145" y="176012"/>
                        <a:pt x="89222" y="108005"/>
                        <a:pt x="127281" y="74313"/>
                      </a:cubicBezTo>
                      <a:cubicBezTo>
                        <a:pt x="165341" y="40621"/>
                        <a:pt x="210262" y="13169"/>
                        <a:pt x="254561" y="3186"/>
                      </a:cubicBezTo>
                      <a:cubicBezTo>
                        <a:pt x="265635" y="690"/>
                        <a:pt x="277256" y="-168"/>
                        <a:pt x="289101" y="27"/>
                      </a:cubicBezTo>
                      <a:close/>
                    </a:path>
                  </a:pathLst>
                </a:custGeom>
                <a:grpFill/>
              </p:spPr>
            </p:pic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BC604AF-062D-346D-36B3-BD2450D894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4841" t="29726" r="44724" b="40328"/>
              <a:stretch/>
            </p:blipFill>
            <p:spPr>
              <a:xfrm>
                <a:off x="9942045" y="1008155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  <a:grpFill/>
            </p:spPr>
          </p:pic>
        </p:grpSp>
      </p:grpSp>
      <p:grpSp>
        <p:nvGrpSpPr>
          <p:cNvPr id="16" name="big prop Group 52">
            <a:extLst>
              <a:ext uri="{FF2B5EF4-FFF2-40B4-BE49-F238E27FC236}">
                <a16:creationId xmlns:a16="http://schemas.microsoft.com/office/drawing/2014/main" id="{7FD98E1B-81DD-EB10-E506-6CD0EB3D793E}"/>
              </a:ext>
            </a:extLst>
          </p:cNvPr>
          <p:cNvGrpSpPr/>
          <p:nvPr/>
        </p:nvGrpSpPr>
        <p:grpSpPr>
          <a:xfrm rot="5400000">
            <a:off x="2966767" y="5064637"/>
            <a:ext cx="6057942" cy="650412"/>
            <a:chOff x="7225442" y="984976"/>
            <a:chExt cx="709501" cy="104710"/>
          </a:xfrm>
          <a:solidFill>
            <a:schemeClr val="accent4">
              <a:lumMod val="50000"/>
            </a:schemeClr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F18E3AA-CA74-C399-165C-A5048A53BF10}"/>
                </a:ext>
              </a:extLst>
            </p:cNvPr>
            <p:cNvSpPr/>
            <p:nvPr/>
          </p:nvSpPr>
          <p:spPr>
            <a:xfrm>
              <a:off x="7225442" y="984976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A410D83-3160-CAC9-F078-13369E79A2A1}"/>
                </a:ext>
              </a:extLst>
            </p:cNvPr>
            <p:cNvSpPr/>
            <p:nvPr/>
          </p:nvSpPr>
          <p:spPr>
            <a:xfrm>
              <a:off x="7574742" y="986143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een Group 13">
            <a:extLst>
              <a:ext uri="{FF2B5EF4-FFF2-40B4-BE49-F238E27FC236}">
                <a16:creationId xmlns:a16="http://schemas.microsoft.com/office/drawing/2014/main" id="{77A7F895-AB13-D1C5-33FD-24983D804532}"/>
              </a:ext>
            </a:extLst>
          </p:cNvPr>
          <p:cNvGrpSpPr/>
          <p:nvPr/>
        </p:nvGrpSpPr>
        <p:grpSpPr>
          <a:xfrm rot="19825296">
            <a:off x="7471770" y="2260877"/>
            <a:ext cx="2618744" cy="1550494"/>
            <a:chOff x="8757392" y="530993"/>
            <a:chExt cx="2682472" cy="163928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3A49FDF-4E1D-4D84-5373-B043D5726A90}"/>
                </a:ext>
              </a:extLst>
            </p:cNvPr>
            <p:cNvGrpSpPr/>
            <p:nvPr/>
          </p:nvGrpSpPr>
          <p:grpSpPr>
            <a:xfrm>
              <a:off x="8757392" y="530993"/>
              <a:ext cx="2682472" cy="1639288"/>
              <a:chOff x="8948391" y="851773"/>
              <a:chExt cx="2682472" cy="1639288"/>
            </a:xfrm>
          </p:grpSpPr>
          <p:pic>
            <p:nvPicPr>
              <p:cNvPr id="29" name="RED BARON 2 Picture 47">
                <a:extLst>
                  <a:ext uri="{FF2B5EF4-FFF2-40B4-BE49-F238E27FC236}">
                    <a16:creationId xmlns:a16="http://schemas.microsoft.com/office/drawing/2014/main" id="{C4D3F4DA-E3AB-3723-528D-41583EE2A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948391" y="851773"/>
                <a:ext cx="2682472" cy="1639288"/>
              </a:xfrm>
              <a:prstGeom prst="rect">
                <a:avLst/>
              </a:prstGeom>
              <a:effectLst>
                <a:softEdge rad="12700"/>
              </a:effec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F09CA563-5F2D-1353-AE6E-910EA51AEE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l="44841" t="29726" r="44724" b="40328"/>
              <a:stretch/>
            </p:blipFill>
            <p:spPr>
              <a:xfrm>
                <a:off x="10133044" y="1329804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A2BD43E-0899-2DA4-FC76-32FFD1F37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4841" t="29726" r="44724" b="40328"/>
            <a:stretch/>
          </p:blipFill>
          <p:spPr>
            <a:xfrm>
              <a:off x="9942045" y="1008155"/>
              <a:ext cx="312576" cy="548406"/>
            </a:xfrm>
            <a:custGeom>
              <a:avLst/>
              <a:gdLst>
                <a:gd name="connsiteX0" fmla="*/ 289101 w 670091"/>
                <a:gd name="connsiteY0" fmla="*/ 27 h 1175657"/>
                <a:gd name="connsiteX1" fmla="*/ 393070 w 670091"/>
                <a:gd name="connsiteY1" fmla="*/ 14416 h 1175657"/>
                <a:gd name="connsiteX2" fmla="*/ 501633 w 670091"/>
                <a:gd name="connsiteY2" fmla="*/ 33133 h 1175657"/>
                <a:gd name="connsiteX3" fmla="*/ 591478 w 670091"/>
                <a:gd name="connsiteY3" fmla="*/ 137953 h 1175657"/>
                <a:gd name="connsiteX4" fmla="*/ 670091 w 670091"/>
                <a:gd name="connsiteY4" fmla="*/ 190362 h 1175657"/>
                <a:gd name="connsiteX5" fmla="*/ 670091 w 670091"/>
                <a:gd name="connsiteY5" fmla="*/ 471890 h 1175657"/>
                <a:gd name="connsiteX6" fmla="*/ 662056 w 670091"/>
                <a:gd name="connsiteY6" fmla="*/ 525137 h 1175657"/>
                <a:gd name="connsiteX7" fmla="*/ 662604 w 670091"/>
                <a:gd name="connsiteY7" fmla="*/ 624611 h 1175657"/>
                <a:gd name="connsiteX8" fmla="*/ 670091 w 670091"/>
                <a:gd name="connsiteY8" fmla="*/ 623301 h 1175657"/>
                <a:gd name="connsiteX9" fmla="*/ 670091 w 670091"/>
                <a:gd name="connsiteY9" fmla="*/ 672529 h 1175657"/>
                <a:gd name="connsiteX10" fmla="*/ 472787 w 670091"/>
                <a:gd name="connsiteY10" fmla="*/ 1175657 h 1175657"/>
                <a:gd name="connsiteX11" fmla="*/ 360056 w 670091"/>
                <a:gd name="connsiteY11" fmla="*/ 1175657 h 1175657"/>
                <a:gd name="connsiteX12" fmla="*/ 350863 w 670091"/>
                <a:gd name="connsiteY12" fmla="*/ 555173 h 1175657"/>
                <a:gd name="connsiteX13" fmla="*/ 350863 w 670091"/>
                <a:gd name="connsiteY13" fmla="*/ 433875 h 1175657"/>
                <a:gd name="connsiteX14" fmla="*/ 294879 w 670091"/>
                <a:gd name="connsiteY14" fmla="*/ 480528 h 1175657"/>
                <a:gd name="connsiteX15" fmla="*/ 248226 w 670091"/>
                <a:gd name="connsiteY15" fmla="*/ 592495 h 1175657"/>
                <a:gd name="connsiteX16" fmla="*/ 206238 w 670091"/>
                <a:gd name="connsiteY16" fmla="*/ 699797 h 1175657"/>
                <a:gd name="connsiteX17" fmla="*/ 178247 w 670091"/>
                <a:gd name="connsiteY17" fmla="*/ 849087 h 1175657"/>
                <a:gd name="connsiteX18" fmla="*/ 154920 w 670091"/>
                <a:gd name="connsiteY18" fmla="*/ 919066 h 1175657"/>
                <a:gd name="connsiteX19" fmla="*/ 139983 w 670091"/>
                <a:gd name="connsiteY19" fmla="*/ 944344 h 1175657"/>
                <a:gd name="connsiteX20" fmla="*/ 0 w 670091"/>
                <a:gd name="connsiteY20" fmla="*/ 547170 h 1175657"/>
                <a:gd name="connsiteX21" fmla="*/ 0 w 670091"/>
                <a:gd name="connsiteY21" fmla="*/ 227795 h 1175657"/>
                <a:gd name="connsiteX22" fmla="*/ 118 w 670091"/>
                <a:gd name="connsiteY22" fmla="*/ 227710 h 1175657"/>
                <a:gd name="connsiteX23" fmla="*/ 26206 w 670091"/>
                <a:gd name="connsiteY23" fmla="*/ 205337 h 1175657"/>
                <a:gd name="connsiteX24" fmla="*/ 127281 w 670091"/>
                <a:gd name="connsiteY24" fmla="*/ 74313 h 1175657"/>
                <a:gd name="connsiteX25" fmla="*/ 254561 w 670091"/>
                <a:gd name="connsiteY25" fmla="*/ 3186 h 1175657"/>
                <a:gd name="connsiteX26" fmla="*/ 289101 w 670091"/>
                <a:gd name="connsiteY26" fmla="*/ 2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70091" h="1175657">
                  <a:moveTo>
                    <a:pt x="289101" y="27"/>
                  </a:moveTo>
                  <a:cubicBezTo>
                    <a:pt x="324635" y="612"/>
                    <a:pt x="362187" y="10673"/>
                    <a:pt x="393070" y="14416"/>
                  </a:cubicBezTo>
                  <a:cubicBezTo>
                    <a:pt x="434249" y="19407"/>
                    <a:pt x="468565" y="12544"/>
                    <a:pt x="501633" y="33133"/>
                  </a:cubicBezTo>
                  <a:cubicBezTo>
                    <a:pt x="534700" y="53723"/>
                    <a:pt x="563401" y="111748"/>
                    <a:pt x="591478" y="137953"/>
                  </a:cubicBezTo>
                  <a:cubicBezTo>
                    <a:pt x="619554" y="164157"/>
                    <a:pt x="651998" y="168525"/>
                    <a:pt x="670091" y="190362"/>
                  </a:cubicBezTo>
                  <a:lnTo>
                    <a:pt x="670091" y="471890"/>
                  </a:lnTo>
                  <a:lnTo>
                    <a:pt x="662056" y="525137"/>
                  </a:lnTo>
                  <a:cubicBezTo>
                    <a:pt x="654824" y="578344"/>
                    <a:pt x="652310" y="619464"/>
                    <a:pt x="662604" y="624611"/>
                  </a:cubicBezTo>
                  <a:lnTo>
                    <a:pt x="670091" y="623301"/>
                  </a:lnTo>
                  <a:lnTo>
                    <a:pt x="670091" y="672529"/>
                  </a:lnTo>
                  <a:lnTo>
                    <a:pt x="472787" y="1175657"/>
                  </a:lnTo>
                  <a:lnTo>
                    <a:pt x="360056" y="1175657"/>
                  </a:lnTo>
                  <a:lnTo>
                    <a:pt x="350863" y="555173"/>
                  </a:lnTo>
                  <a:lnTo>
                    <a:pt x="350863" y="433875"/>
                  </a:lnTo>
                  <a:lnTo>
                    <a:pt x="294879" y="480528"/>
                  </a:lnTo>
                  <a:lnTo>
                    <a:pt x="248226" y="592495"/>
                  </a:lnTo>
                  <a:lnTo>
                    <a:pt x="206238" y="699797"/>
                  </a:lnTo>
                  <a:lnTo>
                    <a:pt x="178247" y="849087"/>
                  </a:lnTo>
                  <a:lnTo>
                    <a:pt x="154920" y="919066"/>
                  </a:lnTo>
                  <a:lnTo>
                    <a:pt x="139983" y="944344"/>
                  </a:lnTo>
                  <a:lnTo>
                    <a:pt x="0" y="547170"/>
                  </a:lnTo>
                  <a:lnTo>
                    <a:pt x="0" y="227795"/>
                  </a:lnTo>
                  <a:lnTo>
                    <a:pt x="118" y="227710"/>
                  </a:lnTo>
                  <a:cubicBezTo>
                    <a:pt x="8814" y="220467"/>
                    <a:pt x="17471" y="212667"/>
                    <a:pt x="26206" y="205337"/>
                  </a:cubicBezTo>
                  <a:cubicBezTo>
                    <a:pt x="61145" y="176012"/>
                    <a:pt x="89222" y="108005"/>
                    <a:pt x="127281" y="74313"/>
                  </a:cubicBezTo>
                  <a:cubicBezTo>
                    <a:pt x="165341" y="40621"/>
                    <a:pt x="210262" y="13169"/>
                    <a:pt x="254561" y="3186"/>
                  </a:cubicBezTo>
                  <a:cubicBezTo>
                    <a:pt x="265635" y="690"/>
                    <a:pt x="277256" y="-168"/>
                    <a:pt x="289101" y="27"/>
                  </a:cubicBezTo>
                  <a:close/>
                </a:path>
              </a:pathLst>
            </a:custGeom>
          </p:spPr>
        </p:pic>
      </p:grpSp>
      <p:pic>
        <p:nvPicPr>
          <p:cNvPr id="19" name="gif baron Picture 18" descr="A picture containing indoor, red&#10;&#10;Description automatically generated">
            <a:extLst>
              <a:ext uri="{FF2B5EF4-FFF2-40B4-BE49-F238E27FC236}">
                <a16:creationId xmlns:a16="http://schemas.microsoft.com/office/drawing/2014/main" id="{54BDC831-20BF-0894-F9F2-428F15123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8414">
            <a:off x="1925190" y="951991"/>
            <a:ext cx="8307263" cy="3869800"/>
          </a:xfrm>
          <a:prstGeom prst="rect">
            <a:avLst/>
          </a:prstGeom>
        </p:spPr>
      </p:pic>
      <p:grpSp>
        <p:nvGrpSpPr>
          <p:cNvPr id="15" name="cockpit Group 14">
            <a:extLst>
              <a:ext uri="{FF2B5EF4-FFF2-40B4-BE49-F238E27FC236}">
                <a16:creationId xmlns:a16="http://schemas.microsoft.com/office/drawing/2014/main" id="{9444AC35-08B8-B790-60BC-C9A90ABF0D7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21443855">
            <a:off x="-648142" y="-664447"/>
            <a:ext cx="13413193" cy="8772026"/>
            <a:chOff x="-648142" y="-1006346"/>
            <a:chExt cx="13413193" cy="8772026"/>
          </a:xfrm>
        </p:grpSpPr>
        <p:pic>
          <p:nvPicPr>
            <p:cNvPr id="13" name="cockpit Picture 2">
              <a:extLst>
                <a:ext uri="{FF2B5EF4-FFF2-40B4-BE49-F238E27FC236}">
                  <a16:creationId xmlns:a16="http://schemas.microsoft.com/office/drawing/2014/main" id="{6826F08D-7849-25F4-5254-CEDF9B25420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640768" y="-271397"/>
              <a:ext cx="13405819" cy="803707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059359-8102-6212-5DDC-C0C6CA068DC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648142" y="-1006346"/>
              <a:ext cx="13251180" cy="1532125"/>
            </a:xfrm>
            <a:prstGeom prst="rect">
              <a:avLst/>
            </a:prstGeom>
            <a:solidFill>
              <a:srgbClr val="3B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Oval 3">
            <a:hlinkClick r:id="rId10" action="ppaction://hlinksldjump"/>
            <a:extLst>
              <a:ext uri="{FF2B5EF4-FFF2-40B4-BE49-F238E27FC236}">
                <a16:creationId xmlns:a16="http://schemas.microsoft.com/office/drawing/2014/main" id="{38B43893-D932-4205-E4AB-B87BCA960509}"/>
              </a:ext>
            </a:extLst>
          </p:cNvPr>
          <p:cNvSpPr/>
          <p:nvPr/>
        </p:nvSpPr>
        <p:spPr>
          <a:xfrm>
            <a:off x="5761993" y="6396121"/>
            <a:ext cx="643163" cy="643163"/>
          </a:xfrm>
          <a:prstGeom prst="ellipse">
            <a:avLst/>
          </a:prstGeom>
          <a:solidFill>
            <a:srgbClr val="C00000"/>
          </a:solidFill>
          <a:ln w="57150">
            <a:solidFill>
              <a:srgbClr val="7D292B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2B8F473-2777-8579-B973-11701F6DEA03}"/>
              </a:ext>
            </a:extLst>
          </p:cNvPr>
          <p:cNvSpPr/>
          <p:nvPr/>
        </p:nvSpPr>
        <p:spPr>
          <a:xfrm>
            <a:off x="10451759" y="6881059"/>
            <a:ext cx="575187" cy="5629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48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accel="48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800000">
                                      <p:cBhvr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accel="48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2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3.33333E-6 0.25 " pathEditMode="relative" rAng="0" ptsTypes="AA">
                                      <p:cBhvr>
                                        <p:cTn id="23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8" presetClass="emph" presetSubtype="0" decel="8200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6000000">
                                      <p:cBhvr>
                                        <p:cTn id="29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1823 0.00324 L 0.01823 0.00347 C 0.02136 0.0007 0.02422 -0.0037 0.02774 -0.00416 C 0.03073 -0.00463 0.07643 -0.00092 0.08255 -0.00046 L 0.11003 0.00139 L 0.17982 0.00695 C 0.19427 0.01019 0.19883 0.01158 0.21784 0.01273 L 0.34466 0.01829 C 0.34714 0.01898 0.34948 0.01968 0.35196 0.02014 C 0.35925 0.02176 0.3681 0.02292 0.37526 0.02385 C 0.38998 0.03056 0.37774 0.02593 0.39636 0.02963 C 0.40521 0.03125 0.40104 0.03195 0.4112 0.03519 C 0.4155 0.03658 0.42774 0.03843 0.43125 0.03889 C 0.44271 0.04398 0.44792 0.04676 0.46185 0.05023 L 0.46927 0.05209 C 0.4724 0.05278 0.47565 0.05324 0.47878 0.05394 C 0.48724 0.05625 0.49558 0.05949 0.50417 0.06158 C 0.51224 0.06343 0.52839 0.06528 0.52839 0.06551 C 0.53125 0.06644 0.53399 0.06829 0.53685 0.06898 C 0.54987 0.07292 0.54518 0.06829 0.55808 0.07477 C 0.57617 0.08357 0.55586 0.07847 0.57709 0.08218 C 0.58295 0.08472 0.6112 0.09699 0.61511 0.10093 C 0.6168 0.10278 0.61849 0.10533 0.62031 0.10672 C 0.62201 0.10787 0.62396 0.10764 0.62565 0.10857 C 0.63242 0.11204 0.63906 0.11528 0.64571 0.11968 C 0.64857 0.12153 0.65117 0.12431 0.65417 0.12547 C 0.66211 0.12871 0.67058 0.12894 0.67839 0.13287 C 0.68086 0.13426 0.68334 0.13542 0.68581 0.13658 C 0.69284 0.13982 0.70013 0.14144 0.70703 0.14607 C 0.70977 0.14792 0.7125 0.15047 0.71537 0.15162 C 0.72409 0.15556 0.73321 0.15672 0.7418 0.16111 C 0.74427 0.16227 0.74675 0.16343 0.74922 0.16482 C 0.75209 0.16644 0.75482 0.16898 0.75768 0.17037 C 0.76185 0.17269 0.76615 0.17408 0.77031 0.17616 C 0.775 0.17847 0.77943 0.18148 0.78412 0.18357 C 0.78724 0.18519 0.7905 0.18611 0.79362 0.1875 C 0.79505 0.18797 0.79636 0.18866 0.79779 0.18935 C 0.80417 0.20047 0.79805 0.1919 0.81159 0.19676 C 0.81341 0.19746 0.81498 0.19954 0.8168 0.20047 C 0.82318 0.20394 0.82956 0.20672 0.83581 0.20996 L 0.85065 0.21736 C 0.85417 0.21922 0.85781 0.22084 0.8612 0.22315 C 0.86406 0.225 0.8668 0.22732 0.86966 0.22871 C 0.87175 0.22986 0.87383 0.22986 0.87604 0.23056 C 0.88503 0.23866 0.87487 0.23033 0.88972 0.2382 C 0.89258 0.23959 0.89545 0.24144 0.89818 0.24375 C 0.9 0.24537 0.90143 0.24838 0.90352 0.24931 C 0.9069 0.25093 0.91055 0.2507 0.91406 0.25116 C 0.91615 0.25324 0.9181 0.25556 0.92031 0.25695 C 0.92305 0.25857 0.92878 0.26065 0.92878 0.26088 C 0.93021 0.26181 0.93151 0.26343 0.93308 0.26435 C 0.93998 0.26852 0.93672 0.26343 0.93946 0.26829 L 0.93946 0.26852 " pathEditMode="relative" rAng="0" ptsTypes="AAAAAAAAAAAAAAAAAAAAAAAAAAAAAAAAAAAAAAAAAAAAAAAAAAAAA">
                                      <p:cBhvr>
                                        <p:cTn id="31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55" y="1287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3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5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Rot by="120000">
                                      <p:cBhvr>
                                        <p:cTn id="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2.70833E-6 -3.33333E-6 L -2.70833E-6 0.00162 C -0.00078 -0.01064 -0.00104 -0.02129 -0.00143 -0.03194 C -0.00143 -0.03796 -0.00208 -0.04352 -0.00208 -0.04907 C -0.00247 -0.05324 -0.00247 -0.05694 -0.00247 -0.06088 C -0.00273 -0.06875 -0.00312 -0.11551 -0.00338 -0.12754 C -0.00338 -0.13426 -0.00416 -0.13981 -0.00416 -0.14699 C -0.00442 -0.15347 -0.00442 -0.16018 -0.00481 -0.1662 C -0.00651 -0.22106 -0.00612 -0.21134 -0.0082 -0.24953 C -0.0095 -0.33727 -0.00885 -0.28449 -0.00846 -0.40879 C -0.00885 -0.45 -0.00885 -0.48958 -0.00885 -0.52939 C -0.00911 -0.58472 -0.00976 -0.61134 -0.00976 -0.66875 C -0.00976 -0.69953 -0.00976 -0.68796 -0.00976 -0.70416 L -0.00976 -0.70254 " pathEditMode="relative" rAng="0" ptsTypes="AAAAAAAAAAAAAA">
                                      <p:cBhvr>
                                        <p:cTn id="4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3513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llets &amp; hi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Picture 33" descr="A view of a mountain&#10;&#10;Description automatically generated">
            <a:extLst>
              <a:ext uri="{FF2B5EF4-FFF2-40B4-BE49-F238E27FC236}">
                <a16:creationId xmlns:a16="http://schemas.microsoft.com/office/drawing/2014/main" id="{86BB41D2-05D4-F9A5-8032-43936A4610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t="29926" b="23246"/>
          <a:stretch/>
        </p:blipFill>
        <p:spPr>
          <a:xfrm>
            <a:off x="-3809936" y="-2456329"/>
            <a:ext cx="19649644" cy="14084231"/>
          </a:xfrm>
          <a:prstGeom prst="rect">
            <a:avLst/>
          </a:prstGeom>
        </p:spPr>
      </p:pic>
      <p:grpSp>
        <p:nvGrpSpPr>
          <p:cNvPr id="10" name="green plane Group 9">
            <a:extLst>
              <a:ext uri="{FF2B5EF4-FFF2-40B4-BE49-F238E27FC236}">
                <a16:creationId xmlns:a16="http://schemas.microsoft.com/office/drawing/2014/main" id="{DC8463BF-6928-5E13-CC3D-B0584670814B}"/>
              </a:ext>
            </a:extLst>
          </p:cNvPr>
          <p:cNvGrpSpPr/>
          <p:nvPr/>
        </p:nvGrpSpPr>
        <p:grpSpPr>
          <a:xfrm>
            <a:off x="695551" y="-5711741"/>
            <a:ext cx="11055361" cy="11055361"/>
            <a:chOff x="682488" y="-5370974"/>
            <a:chExt cx="11055361" cy="11055361"/>
          </a:xfrm>
          <a:noFill/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7FCA4D8-AEB6-99F6-BA09-4F14E8E45773}"/>
                </a:ext>
              </a:extLst>
            </p:cNvPr>
            <p:cNvSpPr/>
            <p:nvPr/>
          </p:nvSpPr>
          <p:spPr>
            <a:xfrm rot="557673">
              <a:off x="682488" y="-5370974"/>
              <a:ext cx="11055361" cy="110553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681BCFE-37A8-483B-2916-E30C16EC436C}"/>
                </a:ext>
              </a:extLst>
            </p:cNvPr>
            <p:cNvGrpSpPr/>
            <p:nvPr/>
          </p:nvGrpSpPr>
          <p:grpSpPr>
            <a:xfrm rot="2699408">
              <a:off x="1788467" y="2499156"/>
              <a:ext cx="2682472" cy="1639288"/>
              <a:chOff x="8757392" y="530993"/>
              <a:chExt cx="2682472" cy="1639288"/>
            </a:xfrm>
            <a:grpFill/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413BC36-9267-679D-FA50-ED62DFC8E00D}"/>
                  </a:ext>
                </a:extLst>
              </p:cNvPr>
              <p:cNvGrpSpPr/>
              <p:nvPr/>
            </p:nvGrpSpPr>
            <p:grpSpPr>
              <a:xfrm>
                <a:off x="8757392" y="530993"/>
                <a:ext cx="2682472" cy="1639288"/>
                <a:chOff x="8948391" y="851773"/>
                <a:chExt cx="2682472" cy="1639288"/>
              </a:xfrm>
              <a:grpFill/>
            </p:grpSpPr>
            <p:pic>
              <p:nvPicPr>
                <p:cNvPr id="8" name="RED BARON 2 Picture 47">
                  <a:extLst>
                    <a:ext uri="{FF2B5EF4-FFF2-40B4-BE49-F238E27FC236}">
                      <a16:creationId xmlns:a16="http://schemas.microsoft.com/office/drawing/2014/main" id="{C8B2AD92-1648-5E8B-D668-A7B74C4351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948391" y="851773"/>
                  <a:ext cx="2682472" cy="1639288"/>
                </a:xfrm>
                <a:prstGeom prst="rect">
                  <a:avLst/>
                </a:prstGeom>
                <a:grpFill/>
                <a:effectLst>
                  <a:softEdge rad="12700"/>
                </a:effectLst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CBCBED7D-73EA-4F68-8CBB-2F9C6E78C7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rcRect l="44841" t="29726" r="44724" b="40328"/>
                <a:stretch/>
              </p:blipFill>
              <p:spPr>
                <a:xfrm>
                  <a:off x="10133044" y="1329804"/>
                  <a:ext cx="312576" cy="548406"/>
                </a:xfrm>
                <a:custGeom>
                  <a:avLst/>
                  <a:gdLst>
                    <a:gd name="connsiteX0" fmla="*/ 289101 w 670091"/>
                    <a:gd name="connsiteY0" fmla="*/ 27 h 1175657"/>
                    <a:gd name="connsiteX1" fmla="*/ 393070 w 670091"/>
                    <a:gd name="connsiteY1" fmla="*/ 14416 h 1175657"/>
                    <a:gd name="connsiteX2" fmla="*/ 501633 w 670091"/>
                    <a:gd name="connsiteY2" fmla="*/ 33133 h 1175657"/>
                    <a:gd name="connsiteX3" fmla="*/ 591478 w 670091"/>
                    <a:gd name="connsiteY3" fmla="*/ 137953 h 1175657"/>
                    <a:gd name="connsiteX4" fmla="*/ 670091 w 670091"/>
                    <a:gd name="connsiteY4" fmla="*/ 190362 h 1175657"/>
                    <a:gd name="connsiteX5" fmla="*/ 670091 w 670091"/>
                    <a:gd name="connsiteY5" fmla="*/ 471890 h 1175657"/>
                    <a:gd name="connsiteX6" fmla="*/ 662056 w 670091"/>
                    <a:gd name="connsiteY6" fmla="*/ 525137 h 1175657"/>
                    <a:gd name="connsiteX7" fmla="*/ 662604 w 670091"/>
                    <a:gd name="connsiteY7" fmla="*/ 624611 h 1175657"/>
                    <a:gd name="connsiteX8" fmla="*/ 670091 w 670091"/>
                    <a:gd name="connsiteY8" fmla="*/ 623301 h 1175657"/>
                    <a:gd name="connsiteX9" fmla="*/ 670091 w 670091"/>
                    <a:gd name="connsiteY9" fmla="*/ 672529 h 1175657"/>
                    <a:gd name="connsiteX10" fmla="*/ 472787 w 670091"/>
                    <a:gd name="connsiteY10" fmla="*/ 1175657 h 1175657"/>
                    <a:gd name="connsiteX11" fmla="*/ 360056 w 670091"/>
                    <a:gd name="connsiteY11" fmla="*/ 1175657 h 1175657"/>
                    <a:gd name="connsiteX12" fmla="*/ 350863 w 670091"/>
                    <a:gd name="connsiteY12" fmla="*/ 555173 h 1175657"/>
                    <a:gd name="connsiteX13" fmla="*/ 350863 w 670091"/>
                    <a:gd name="connsiteY13" fmla="*/ 433875 h 1175657"/>
                    <a:gd name="connsiteX14" fmla="*/ 294879 w 670091"/>
                    <a:gd name="connsiteY14" fmla="*/ 480528 h 1175657"/>
                    <a:gd name="connsiteX15" fmla="*/ 248226 w 670091"/>
                    <a:gd name="connsiteY15" fmla="*/ 592495 h 1175657"/>
                    <a:gd name="connsiteX16" fmla="*/ 206238 w 670091"/>
                    <a:gd name="connsiteY16" fmla="*/ 699797 h 1175657"/>
                    <a:gd name="connsiteX17" fmla="*/ 178247 w 670091"/>
                    <a:gd name="connsiteY17" fmla="*/ 849087 h 1175657"/>
                    <a:gd name="connsiteX18" fmla="*/ 154920 w 670091"/>
                    <a:gd name="connsiteY18" fmla="*/ 919066 h 1175657"/>
                    <a:gd name="connsiteX19" fmla="*/ 139983 w 670091"/>
                    <a:gd name="connsiteY19" fmla="*/ 944344 h 1175657"/>
                    <a:gd name="connsiteX20" fmla="*/ 0 w 670091"/>
                    <a:gd name="connsiteY20" fmla="*/ 547170 h 1175657"/>
                    <a:gd name="connsiteX21" fmla="*/ 0 w 670091"/>
                    <a:gd name="connsiteY21" fmla="*/ 227795 h 1175657"/>
                    <a:gd name="connsiteX22" fmla="*/ 118 w 670091"/>
                    <a:gd name="connsiteY22" fmla="*/ 227710 h 1175657"/>
                    <a:gd name="connsiteX23" fmla="*/ 26206 w 670091"/>
                    <a:gd name="connsiteY23" fmla="*/ 205337 h 1175657"/>
                    <a:gd name="connsiteX24" fmla="*/ 127281 w 670091"/>
                    <a:gd name="connsiteY24" fmla="*/ 74313 h 1175657"/>
                    <a:gd name="connsiteX25" fmla="*/ 254561 w 670091"/>
                    <a:gd name="connsiteY25" fmla="*/ 3186 h 1175657"/>
                    <a:gd name="connsiteX26" fmla="*/ 289101 w 670091"/>
                    <a:gd name="connsiteY26" fmla="*/ 27 h 1175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70091" h="1175657">
                      <a:moveTo>
                        <a:pt x="289101" y="27"/>
                      </a:moveTo>
                      <a:cubicBezTo>
                        <a:pt x="324635" y="612"/>
                        <a:pt x="362187" y="10673"/>
                        <a:pt x="393070" y="14416"/>
                      </a:cubicBezTo>
                      <a:cubicBezTo>
                        <a:pt x="434249" y="19407"/>
                        <a:pt x="468565" y="12544"/>
                        <a:pt x="501633" y="33133"/>
                      </a:cubicBezTo>
                      <a:cubicBezTo>
                        <a:pt x="534700" y="53723"/>
                        <a:pt x="563401" y="111748"/>
                        <a:pt x="591478" y="137953"/>
                      </a:cubicBezTo>
                      <a:cubicBezTo>
                        <a:pt x="619554" y="164157"/>
                        <a:pt x="651998" y="168525"/>
                        <a:pt x="670091" y="190362"/>
                      </a:cubicBezTo>
                      <a:lnTo>
                        <a:pt x="670091" y="471890"/>
                      </a:lnTo>
                      <a:lnTo>
                        <a:pt x="662056" y="525137"/>
                      </a:lnTo>
                      <a:cubicBezTo>
                        <a:pt x="654824" y="578344"/>
                        <a:pt x="652310" y="619464"/>
                        <a:pt x="662604" y="624611"/>
                      </a:cubicBezTo>
                      <a:lnTo>
                        <a:pt x="670091" y="623301"/>
                      </a:lnTo>
                      <a:lnTo>
                        <a:pt x="670091" y="672529"/>
                      </a:lnTo>
                      <a:lnTo>
                        <a:pt x="472787" y="1175657"/>
                      </a:lnTo>
                      <a:lnTo>
                        <a:pt x="360056" y="1175657"/>
                      </a:lnTo>
                      <a:lnTo>
                        <a:pt x="350863" y="555173"/>
                      </a:lnTo>
                      <a:lnTo>
                        <a:pt x="350863" y="433875"/>
                      </a:lnTo>
                      <a:lnTo>
                        <a:pt x="294879" y="480528"/>
                      </a:lnTo>
                      <a:lnTo>
                        <a:pt x="248226" y="592495"/>
                      </a:lnTo>
                      <a:lnTo>
                        <a:pt x="206238" y="699797"/>
                      </a:lnTo>
                      <a:lnTo>
                        <a:pt x="178247" y="849087"/>
                      </a:lnTo>
                      <a:lnTo>
                        <a:pt x="154920" y="919066"/>
                      </a:lnTo>
                      <a:lnTo>
                        <a:pt x="139983" y="944344"/>
                      </a:lnTo>
                      <a:lnTo>
                        <a:pt x="0" y="547170"/>
                      </a:lnTo>
                      <a:lnTo>
                        <a:pt x="0" y="227795"/>
                      </a:lnTo>
                      <a:lnTo>
                        <a:pt x="118" y="227710"/>
                      </a:lnTo>
                      <a:cubicBezTo>
                        <a:pt x="8814" y="220467"/>
                        <a:pt x="17471" y="212667"/>
                        <a:pt x="26206" y="205337"/>
                      </a:cubicBezTo>
                      <a:cubicBezTo>
                        <a:pt x="61145" y="176012"/>
                        <a:pt x="89222" y="108005"/>
                        <a:pt x="127281" y="74313"/>
                      </a:cubicBezTo>
                      <a:cubicBezTo>
                        <a:pt x="165341" y="40621"/>
                        <a:pt x="210262" y="13169"/>
                        <a:pt x="254561" y="3186"/>
                      </a:cubicBezTo>
                      <a:cubicBezTo>
                        <a:pt x="265635" y="690"/>
                        <a:pt x="277256" y="-168"/>
                        <a:pt x="289101" y="27"/>
                      </a:cubicBezTo>
                      <a:close/>
                    </a:path>
                  </a:pathLst>
                </a:custGeom>
                <a:grpFill/>
              </p:spPr>
            </p:pic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BC604AF-062D-346D-36B3-BD2450D894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44841" t="29726" r="44724" b="40328"/>
              <a:stretch/>
            </p:blipFill>
            <p:spPr>
              <a:xfrm>
                <a:off x="9942045" y="1008155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  <a:grpFill/>
            </p:spPr>
          </p:pic>
        </p:grpSp>
      </p:grpSp>
      <p:grpSp>
        <p:nvGrpSpPr>
          <p:cNvPr id="16" name="big prop Group 52">
            <a:extLst>
              <a:ext uri="{FF2B5EF4-FFF2-40B4-BE49-F238E27FC236}">
                <a16:creationId xmlns:a16="http://schemas.microsoft.com/office/drawing/2014/main" id="{7FD98E1B-81DD-EB10-E506-6CD0EB3D793E}"/>
              </a:ext>
            </a:extLst>
          </p:cNvPr>
          <p:cNvGrpSpPr/>
          <p:nvPr/>
        </p:nvGrpSpPr>
        <p:grpSpPr>
          <a:xfrm rot="5400000">
            <a:off x="2966767" y="5064637"/>
            <a:ext cx="6057942" cy="650412"/>
            <a:chOff x="7225442" y="984976"/>
            <a:chExt cx="709501" cy="104710"/>
          </a:xfrm>
          <a:solidFill>
            <a:schemeClr val="accent4">
              <a:lumMod val="50000"/>
            </a:schemeClr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F18E3AA-CA74-C399-165C-A5048A53BF10}"/>
                </a:ext>
              </a:extLst>
            </p:cNvPr>
            <p:cNvSpPr/>
            <p:nvPr/>
          </p:nvSpPr>
          <p:spPr>
            <a:xfrm>
              <a:off x="7225442" y="984976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A410D83-3160-CAC9-F078-13369E79A2A1}"/>
                </a:ext>
              </a:extLst>
            </p:cNvPr>
            <p:cNvSpPr/>
            <p:nvPr/>
          </p:nvSpPr>
          <p:spPr>
            <a:xfrm>
              <a:off x="7574742" y="986143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een Group 13">
            <a:extLst>
              <a:ext uri="{FF2B5EF4-FFF2-40B4-BE49-F238E27FC236}">
                <a16:creationId xmlns:a16="http://schemas.microsoft.com/office/drawing/2014/main" id="{77A7F895-AB13-D1C5-33FD-24983D804532}"/>
              </a:ext>
            </a:extLst>
          </p:cNvPr>
          <p:cNvGrpSpPr/>
          <p:nvPr/>
        </p:nvGrpSpPr>
        <p:grpSpPr>
          <a:xfrm rot="19825296">
            <a:off x="7471770" y="2260877"/>
            <a:ext cx="2618744" cy="1550494"/>
            <a:chOff x="8757392" y="530993"/>
            <a:chExt cx="2682472" cy="163928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3A49FDF-4E1D-4D84-5373-B043D5726A90}"/>
                </a:ext>
              </a:extLst>
            </p:cNvPr>
            <p:cNvGrpSpPr/>
            <p:nvPr/>
          </p:nvGrpSpPr>
          <p:grpSpPr>
            <a:xfrm>
              <a:off x="8757392" y="530993"/>
              <a:ext cx="2682472" cy="1639288"/>
              <a:chOff x="8948391" y="851773"/>
              <a:chExt cx="2682472" cy="1639288"/>
            </a:xfrm>
          </p:grpSpPr>
          <p:pic>
            <p:nvPicPr>
              <p:cNvPr id="29" name="RED BARON 2 Picture 47">
                <a:extLst>
                  <a:ext uri="{FF2B5EF4-FFF2-40B4-BE49-F238E27FC236}">
                    <a16:creationId xmlns:a16="http://schemas.microsoft.com/office/drawing/2014/main" id="{C4D3F4DA-E3AB-3723-528D-41583EE2A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948391" y="851773"/>
                <a:ext cx="2682472" cy="1639288"/>
              </a:xfrm>
              <a:prstGeom prst="rect">
                <a:avLst/>
              </a:prstGeom>
              <a:effectLst>
                <a:softEdge rad="12700"/>
              </a:effec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F09CA563-5F2D-1353-AE6E-910EA51AEE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l="44841" t="29726" r="44724" b="40328"/>
              <a:stretch/>
            </p:blipFill>
            <p:spPr>
              <a:xfrm>
                <a:off x="10133044" y="1329804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A2BD43E-0899-2DA4-FC76-32FFD1F37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4841" t="29726" r="44724" b="40328"/>
            <a:stretch/>
          </p:blipFill>
          <p:spPr>
            <a:xfrm>
              <a:off x="9942045" y="1008155"/>
              <a:ext cx="312576" cy="548406"/>
            </a:xfrm>
            <a:custGeom>
              <a:avLst/>
              <a:gdLst>
                <a:gd name="connsiteX0" fmla="*/ 289101 w 670091"/>
                <a:gd name="connsiteY0" fmla="*/ 27 h 1175657"/>
                <a:gd name="connsiteX1" fmla="*/ 393070 w 670091"/>
                <a:gd name="connsiteY1" fmla="*/ 14416 h 1175657"/>
                <a:gd name="connsiteX2" fmla="*/ 501633 w 670091"/>
                <a:gd name="connsiteY2" fmla="*/ 33133 h 1175657"/>
                <a:gd name="connsiteX3" fmla="*/ 591478 w 670091"/>
                <a:gd name="connsiteY3" fmla="*/ 137953 h 1175657"/>
                <a:gd name="connsiteX4" fmla="*/ 670091 w 670091"/>
                <a:gd name="connsiteY4" fmla="*/ 190362 h 1175657"/>
                <a:gd name="connsiteX5" fmla="*/ 670091 w 670091"/>
                <a:gd name="connsiteY5" fmla="*/ 471890 h 1175657"/>
                <a:gd name="connsiteX6" fmla="*/ 662056 w 670091"/>
                <a:gd name="connsiteY6" fmla="*/ 525137 h 1175657"/>
                <a:gd name="connsiteX7" fmla="*/ 662604 w 670091"/>
                <a:gd name="connsiteY7" fmla="*/ 624611 h 1175657"/>
                <a:gd name="connsiteX8" fmla="*/ 670091 w 670091"/>
                <a:gd name="connsiteY8" fmla="*/ 623301 h 1175657"/>
                <a:gd name="connsiteX9" fmla="*/ 670091 w 670091"/>
                <a:gd name="connsiteY9" fmla="*/ 672529 h 1175657"/>
                <a:gd name="connsiteX10" fmla="*/ 472787 w 670091"/>
                <a:gd name="connsiteY10" fmla="*/ 1175657 h 1175657"/>
                <a:gd name="connsiteX11" fmla="*/ 360056 w 670091"/>
                <a:gd name="connsiteY11" fmla="*/ 1175657 h 1175657"/>
                <a:gd name="connsiteX12" fmla="*/ 350863 w 670091"/>
                <a:gd name="connsiteY12" fmla="*/ 555173 h 1175657"/>
                <a:gd name="connsiteX13" fmla="*/ 350863 w 670091"/>
                <a:gd name="connsiteY13" fmla="*/ 433875 h 1175657"/>
                <a:gd name="connsiteX14" fmla="*/ 294879 w 670091"/>
                <a:gd name="connsiteY14" fmla="*/ 480528 h 1175657"/>
                <a:gd name="connsiteX15" fmla="*/ 248226 w 670091"/>
                <a:gd name="connsiteY15" fmla="*/ 592495 h 1175657"/>
                <a:gd name="connsiteX16" fmla="*/ 206238 w 670091"/>
                <a:gd name="connsiteY16" fmla="*/ 699797 h 1175657"/>
                <a:gd name="connsiteX17" fmla="*/ 178247 w 670091"/>
                <a:gd name="connsiteY17" fmla="*/ 849087 h 1175657"/>
                <a:gd name="connsiteX18" fmla="*/ 154920 w 670091"/>
                <a:gd name="connsiteY18" fmla="*/ 919066 h 1175657"/>
                <a:gd name="connsiteX19" fmla="*/ 139983 w 670091"/>
                <a:gd name="connsiteY19" fmla="*/ 944344 h 1175657"/>
                <a:gd name="connsiteX20" fmla="*/ 0 w 670091"/>
                <a:gd name="connsiteY20" fmla="*/ 547170 h 1175657"/>
                <a:gd name="connsiteX21" fmla="*/ 0 w 670091"/>
                <a:gd name="connsiteY21" fmla="*/ 227795 h 1175657"/>
                <a:gd name="connsiteX22" fmla="*/ 118 w 670091"/>
                <a:gd name="connsiteY22" fmla="*/ 227710 h 1175657"/>
                <a:gd name="connsiteX23" fmla="*/ 26206 w 670091"/>
                <a:gd name="connsiteY23" fmla="*/ 205337 h 1175657"/>
                <a:gd name="connsiteX24" fmla="*/ 127281 w 670091"/>
                <a:gd name="connsiteY24" fmla="*/ 74313 h 1175657"/>
                <a:gd name="connsiteX25" fmla="*/ 254561 w 670091"/>
                <a:gd name="connsiteY25" fmla="*/ 3186 h 1175657"/>
                <a:gd name="connsiteX26" fmla="*/ 289101 w 670091"/>
                <a:gd name="connsiteY26" fmla="*/ 2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70091" h="1175657">
                  <a:moveTo>
                    <a:pt x="289101" y="27"/>
                  </a:moveTo>
                  <a:cubicBezTo>
                    <a:pt x="324635" y="612"/>
                    <a:pt x="362187" y="10673"/>
                    <a:pt x="393070" y="14416"/>
                  </a:cubicBezTo>
                  <a:cubicBezTo>
                    <a:pt x="434249" y="19407"/>
                    <a:pt x="468565" y="12544"/>
                    <a:pt x="501633" y="33133"/>
                  </a:cubicBezTo>
                  <a:cubicBezTo>
                    <a:pt x="534700" y="53723"/>
                    <a:pt x="563401" y="111748"/>
                    <a:pt x="591478" y="137953"/>
                  </a:cubicBezTo>
                  <a:cubicBezTo>
                    <a:pt x="619554" y="164157"/>
                    <a:pt x="651998" y="168525"/>
                    <a:pt x="670091" y="190362"/>
                  </a:cubicBezTo>
                  <a:lnTo>
                    <a:pt x="670091" y="471890"/>
                  </a:lnTo>
                  <a:lnTo>
                    <a:pt x="662056" y="525137"/>
                  </a:lnTo>
                  <a:cubicBezTo>
                    <a:pt x="654824" y="578344"/>
                    <a:pt x="652310" y="619464"/>
                    <a:pt x="662604" y="624611"/>
                  </a:cubicBezTo>
                  <a:lnTo>
                    <a:pt x="670091" y="623301"/>
                  </a:lnTo>
                  <a:lnTo>
                    <a:pt x="670091" y="672529"/>
                  </a:lnTo>
                  <a:lnTo>
                    <a:pt x="472787" y="1175657"/>
                  </a:lnTo>
                  <a:lnTo>
                    <a:pt x="360056" y="1175657"/>
                  </a:lnTo>
                  <a:lnTo>
                    <a:pt x="350863" y="555173"/>
                  </a:lnTo>
                  <a:lnTo>
                    <a:pt x="350863" y="433875"/>
                  </a:lnTo>
                  <a:lnTo>
                    <a:pt x="294879" y="480528"/>
                  </a:lnTo>
                  <a:lnTo>
                    <a:pt x="248226" y="592495"/>
                  </a:lnTo>
                  <a:lnTo>
                    <a:pt x="206238" y="699797"/>
                  </a:lnTo>
                  <a:lnTo>
                    <a:pt x="178247" y="849087"/>
                  </a:lnTo>
                  <a:lnTo>
                    <a:pt x="154920" y="919066"/>
                  </a:lnTo>
                  <a:lnTo>
                    <a:pt x="139983" y="944344"/>
                  </a:lnTo>
                  <a:lnTo>
                    <a:pt x="0" y="547170"/>
                  </a:lnTo>
                  <a:lnTo>
                    <a:pt x="0" y="227795"/>
                  </a:lnTo>
                  <a:lnTo>
                    <a:pt x="118" y="227710"/>
                  </a:lnTo>
                  <a:cubicBezTo>
                    <a:pt x="8814" y="220467"/>
                    <a:pt x="17471" y="212667"/>
                    <a:pt x="26206" y="205337"/>
                  </a:cubicBezTo>
                  <a:cubicBezTo>
                    <a:pt x="61145" y="176012"/>
                    <a:pt x="89222" y="108005"/>
                    <a:pt x="127281" y="74313"/>
                  </a:cubicBezTo>
                  <a:cubicBezTo>
                    <a:pt x="165341" y="40621"/>
                    <a:pt x="210262" y="13169"/>
                    <a:pt x="254561" y="3186"/>
                  </a:cubicBezTo>
                  <a:cubicBezTo>
                    <a:pt x="265635" y="690"/>
                    <a:pt x="277256" y="-168"/>
                    <a:pt x="289101" y="27"/>
                  </a:cubicBezTo>
                  <a:close/>
                </a:path>
              </a:pathLst>
            </a:custGeom>
          </p:spPr>
        </p:pic>
      </p:grpSp>
      <p:pic>
        <p:nvPicPr>
          <p:cNvPr id="19" name="gif baron Picture 18" descr="A picture containing indoor, red&#10;&#10;Description automatically generated">
            <a:extLst>
              <a:ext uri="{FF2B5EF4-FFF2-40B4-BE49-F238E27FC236}">
                <a16:creationId xmlns:a16="http://schemas.microsoft.com/office/drawing/2014/main" id="{54BDC831-20BF-0894-F9F2-428F151231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8414">
            <a:off x="1925190" y="951991"/>
            <a:ext cx="8307263" cy="3869800"/>
          </a:xfrm>
          <a:prstGeom prst="rect">
            <a:avLst/>
          </a:prstGeom>
        </p:spPr>
      </p:pic>
      <p:grpSp>
        <p:nvGrpSpPr>
          <p:cNvPr id="15" name="cockpit Group 14">
            <a:extLst>
              <a:ext uri="{FF2B5EF4-FFF2-40B4-BE49-F238E27FC236}">
                <a16:creationId xmlns:a16="http://schemas.microsoft.com/office/drawing/2014/main" id="{9444AC35-08B8-B790-60BC-C9A90ABF0D7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21443855">
            <a:off x="-648142" y="-664447"/>
            <a:ext cx="13413193" cy="8772026"/>
            <a:chOff x="-648142" y="-1006346"/>
            <a:chExt cx="13413193" cy="8772026"/>
          </a:xfrm>
        </p:grpSpPr>
        <p:pic>
          <p:nvPicPr>
            <p:cNvPr id="13" name="cockpit Picture 2">
              <a:extLst>
                <a:ext uri="{FF2B5EF4-FFF2-40B4-BE49-F238E27FC236}">
                  <a16:creationId xmlns:a16="http://schemas.microsoft.com/office/drawing/2014/main" id="{6826F08D-7849-25F4-5254-CEDF9B25420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640768" y="-271397"/>
              <a:ext cx="13405819" cy="803707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059359-8102-6212-5DDC-C0C6CA068DC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648142" y="-1006346"/>
              <a:ext cx="13251180" cy="1532125"/>
            </a:xfrm>
            <a:prstGeom prst="rect">
              <a:avLst/>
            </a:prstGeom>
            <a:solidFill>
              <a:srgbClr val="3B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5D0CB63-AD18-2C0D-89A7-08814922F5E0}"/>
              </a:ext>
            </a:extLst>
          </p:cNvPr>
          <p:cNvSpPr/>
          <p:nvPr/>
        </p:nvSpPr>
        <p:spPr>
          <a:xfrm>
            <a:off x="-1889760" y="0"/>
            <a:ext cx="15995904" cy="991209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07998E4-BC30-ECD5-21E1-D80720802C66}"/>
              </a:ext>
            </a:extLst>
          </p:cNvPr>
          <p:cNvSpPr/>
          <p:nvPr/>
        </p:nvSpPr>
        <p:spPr>
          <a:xfrm>
            <a:off x="10451759" y="6881059"/>
            <a:ext cx="575187" cy="5629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hlinkClick r:id="rId11" action="ppaction://hlinksldjump"/>
            <a:extLst>
              <a:ext uri="{FF2B5EF4-FFF2-40B4-BE49-F238E27FC236}">
                <a16:creationId xmlns:a16="http://schemas.microsoft.com/office/drawing/2014/main" id="{74A5A04D-5F38-6027-9AB9-D03902AB1A7E}"/>
              </a:ext>
            </a:extLst>
          </p:cNvPr>
          <p:cNvSpPr/>
          <p:nvPr/>
        </p:nvSpPr>
        <p:spPr>
          <a:xfrm>
            <a:off x="5761993" y="6396121"/>
            <a:ext cx="643163" cy="643163"/>
          </a:xfrm>
          <a:prstGeom prst="ellipse">
            <a:avLst/>
          </a:prstGeom>
          <a:solidFill>
            <a:srgbClr val="C00000"/>
          </a:solidFill>
          <a:ln w="57150">
            <a:solidFill>
              <a:srgbClr val="7D292B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32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022E-16 L 0.00599 0.13912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69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accel="48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800000">
                                      <p:cBhvr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mph" presetSubtype="0" decel="8200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6000000">
                                      <p:cBhvr>
                                        <p:cTn id="2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1823 0.00324 L 0.01823 0.00347 C 0.02136 0.0007 0.02422 -0.0037 0.02774 -0.00416 C 0.03073 -0.00463 0.07643 -0.00092 0.08255 -0.00046 L 0.11003 0.00139 L 0.17982 0.00695 C 0.19427 0.01019 0.19883 0.01158 0.21784 0.01273 L 0.34466 0.01829 C 0.34714 0.01898 0.34948 0.01968 0.35196 0.02014 C 0.35925 0.02176 0.3681 0.02292 0.37526 0.02385 C 0.38998 0.03056 0.37774 0.02593 0.39636 0.02963 C 0.40521 0.03125 0.40104 0.03195 0.4112 0.03519 C 0.4155 0.03658 0.42774 0.03843 0.43125 0.03889 C 0.44271 0.04398 0.44792 0.04676 0.46185 0.05023 L 0.46927 0.05209 C 0.4724 0.05278 0.47565 0.05324 0.47878 0.05394 C 0.48724 0.05625 0.49558 0.05949 0.50417 0.06158 C 0.51224 0.06343 0.52839 0.06528 0.52839 0.06551 C 0.53125 0.06644 0.53399 0.06829 0.53685 0.06898 C 0.54987 0.07292 0.54518 0.06829 0.55808 0.07477 C 0.57617 0.08357 0.55586 0.07847 0.57709 0.08218 C 0.58295 0.08472 0.6112 0.09699 0.61511 0.10093 C 0.6168 0.10278 0.61849 0.10533 0.62031 0.10672 C 0.62201 0.10787 0.62396 0.10764 0.62565 0.10857 C 0.63242 0.11204 0.63906 0.11528 0.64571 0.11968 C 0.64857 0.12153 0.65117 0.12431 0.65417 0.12547 C 0.66211 0.12871 0.67058 0.12894 0.67839 0.13287 C 0.68086 0.13426 0.68334 0.13542 0.68581 0.13658 C 0.69284 0.13982 0.70013 0.14144 0.70703 0.14607 C 0.70977 0.14792 0.7125 0.15047 0.71537 0.15162 C 0.72409 0.15556 0.73321 0.15672 0.7418 0.16111 C 0.74427 0.16227 0.74675 0.16343 0.74922 0.16482 C 0.75209 0.16644 0.75482 0.16898 0.75768 0.17037 C 0.76185 0.17269 0.76615 0.17408 0.77031 0.17616 C 0.775 0.17847 0.77943 0.18148 0.78412 0.18357 C 0.78724 0.18519 0.7905 0.18611 0.79362 0.1875 C 0.79505 0.18797 0.79636 0.18866 0.79779 0.18935 C 0.80417 0.20047 0.79805 0.1919 0.81159 0.19676 C 0.81341 0.19746 0.81498 0.19954 0.8168 0.20047 C 0.82318 0.20394 0.82956 0.20672 0.83581 0.20996 L 0.85065 0.21736 C 0.85417 0.21922 0.85781 0.22084 0.8612 0.22315 C 0.86406 0.225 0.8668 0.22732 0.86966 0.22871 C 0.87175 0.22986 0.87383 0.22986 0.87604 0.23056 C 0.88503 0.23866 0.87487 0.23033 0.88972 0.2382 C 0.89258 0.23959 0.89545 0.24144 0.89818 0.24375 C 0.9 0.24537 0.90143 0.24838 0.90352 0.24931 C 0.9069 0.25093 0.91055 0.2507 0.91406 0.25116 C 0.91615 0.25324 0.9181 0.25556 0.92031 0.25695 C 0.92305 0.25857 0.92878 0.26065 0.92878 0.26088 C 0.93021 0.26181 0.93151 0.26343 0.93308 0.26435 C 0.93998 0.26852 0.93672 0.26343 0.93946 0.26829 L 0.93946 0.26852 " pathEditMode="relative" rAng="0" ptsTypes="AAAAAAAAAAAAAAAAAAAAAAAAAAAAAAAAAAAAAAAAAAAAAAAAAAAAA">
                                      <p:cBhvr>
                                        <p:cTn id="29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55" y="1287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1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25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llets &amp; hi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2.70833E-6 -3.33333E-6 L -2.70833E-6 0.00162 C -0.00078 -0.01064 -0.00104 -0.02129 -0.00143 -0.03194 C -0.00143 -0.03796 -0.00208 -0.04352 -0.00208 -0.04907 C -0.00247 -0.05324 -0.00247 -0.05694 -0.00247 -0.06088 C -0.00273 -0.06875 -0.00312 -0.11551 -0.00338 -0.12754 C -0.00338 -0.13426 -0.00416 -0.13981 -0.00416 -0.14699 C -0.00442 -0.15347 -0.00442 -0.16018 -0.00481 -0.1662 C -0.00651 -0.22106 -0.00612 -0.21134 -0.0082 -0.24953 C -0.0095 -0.33727 -0.00885 -0.28449 -0.00846 -0.40879 C -0.00885 -0.45 -0.00885 -0.48958 -0.00885 -0.52939 C -0.00911 -0.58472 -0.00976 -0.61134 -0.00976 -0.66875 C -0.00976 -0.69953 -0.00976 -0.68796 -0.00976 -0.70416 L -0.00976 -0.70254 " pathEditMode="relative" rAng="0" ptsTypes="AAAAAAAAAAAAAA">
                                      <p:cBhvr>
                                        <p:cTn id="49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3513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animRot by="432000000">
                                      <p:cBhvr>
                                        <p:cTn id="51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 PL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animScale>
                                      <p:cBhvr>
                                        <p:cTn id="53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18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400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CKGROUND Picture 33" descr="A view of a mountain&#10;&#10;Description automatically generated">
            <a:extLst>
              <a:ext uri="{FF2B5EF4-FFF2-40B4-BE49-F238E27FC236}">
                <a16:creationId xmlns:a16="http://schemas.microsoft.com/office/drawing/2014/main" id="{1DC3147A-8F12-E1E1-59F7-90C88F84C3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b="23246"/>
          <a:stretch/>
        </p:blipFill>
        <p:spPr>
          <a:xfrm rot="20188656">
            <a:off x="-4945512" y="-11535364"/>
            <a:ext cx="22337486" cy="22262227"/>
          </a:xfrm>
          <a:prstGeom prst="rect">
            <a:avLst/>
          </a:prstGeom>
        </p:spPr>
      </p:pic>
      <p:grpSp>
        <p:nvGrpSpPr>
          <p:cNvPr id="10" name="green plane Group 9">
            <a:extLst>
              <a:ext uri="{FF2B5EF4-FFF2-40B4-BE49-F238E27FC236}">
                <a16:creationId xmlns:a16="http://schemas.microsoft.com/office/drawing/2014/main" id="{DC8463BF-6928-5E13-CC3D-B0584670814B}"/>
              </a:ext>
            </a:extLst>
          </p:cNvPr>
          <p:cNvGrpSpPr/>
          <p:nvPr/>
        </p:nvGrpSpPr>
        <p:grpSpPr>
          <a:xfrm>
            <a:off x="695551" y="-5711741"/>
            <a:ext cx="11055361" cy="11055361"/>
            <a:chOff x="682488" y="-5370974"/>
            <a:chExt cx="11055361" cy="11055361"/>
          </a:xfrm>
          <a:noFill/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7FCA4D8-AEB6-99F6-BA09-4F14E8E45773}"/>
                </a:ext>
              </a:extLst>
            </p:cNvPr>
            <p:cNvSpPr/>
            <p:nvPr/>
          </p:nvSpPr>
          <p:spPr>
            <a:xfrm rot="557673">
              <a:off x="682488" y="-5370974"/>
              <a:ext cx="11055361" cy="110553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681BCFE-37A8-483B-2916-E30C16EC436C}"/>
                </a:ext>
              </a:extLst>
            </p:cNvPr>
            <p:cNvGrpSpPr/>
            <p:nvPr/>
          </p:nvGrpSpPr>
          <p:grpSpPr>
            <a:xfrm rot="2699408">
              <a:off x="1788467" y="2499156"/>
              <a:ext cx="2682472" cy="1639288"/>
              <a:chOff x="8757392" y="530993"/>
              <a:chExt cx="2682472" cy="1639288"/>
            </a:xfrm>
            <a:grpFill/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413BC36-9267-679D-FA50-ED62DFC8E00D}"/>
                  </a:ext>
                </a:extLst>
              </p:cNvPr>
              <p:cNvGrpSpPr/>
              <p:nvPr/>
            </p:nvGrpSpPr>
            <p:grpSpPr>
              <a:xfrm>
                <a:off x="8757392" y="530993"/>
                <a:ext cx="2682472" cy="1639288"/>
                <a:chOff x="8948391" y="851773"/>
                <a:chExt cx="2682472" cy="1639288"/>
              </a:xfrm>
              <a:grpFill/>
            </p:grpSpPr>
            <p:pic>
              <p:nvPicPr>
                <p:cNvPr id="8" name="RED BARON 2 Picture 47">
                  <a:extLst>
                    <a:ext uri="{FF2B5EF4-FFF2-40B4-BE49-F238E27FC236}">
                      <a16:creationId xmlns:a16="http://schemas.microsoft.com/office/drawing/2014/main" id="{C8B2AD92-1648-5E8B-D668-A7B74C4351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948391" y="851773"/>
                  <a:ext cx="2682472" cy="1639288"/>
                </a:xfrm>
                <a:prstGeom prst="rect">
                  <a:avLst/>
                </a:prstGeom>
                <a:grpFill/>
                <a:effectLst>
                  <a:softEdge rad="12700"/>
                </a:effectLst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CBCBED7D-73EA-4F68-8CBB-2F9C6E78C7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rcRect l="44841" t="29726" r="44724" b="40328"/>
                <a:stretch/>
              </p:blipFill>
              <p:spPr>
                <a:xfrm>
                  <a:off x="10133044" y="1329804"/>
                  <a:ext cx="312576" cy="548406"/>
                </a:xfrm>
                <a:custGeom>
                  <a:avLst/>
                  <a:gdLst>
                    <a:gd name="connsiteX0" fmla="*/ 289101 w 670091"/>
                    <a:gd name="connsiteY0" fmla="*/ 27 h 1175657"/>
                    <a:gd name="connsiteX1" fmla="*/ 393070 w 670091"/>
                    <a:gd name="connsiteY1" fmla="*/ 14416 h 1175657"/>
                    <a:gd name="connsiteX2" fmla="*/ 501633 w 670091"/>
                    <a:gd name="connsiteY2" fmla="*/ 33133 h 1175657"/>
                    <a:gd name="connsiteX3" fmla="*/ 591478 w 670091"/>
                    <a:gd name="connsiteY3" fmla="*/ 137953 h 1175657"/>
                    <a:gd name="connsiteX4" fmla="*/ 670091 w 670091"/>
                    <a:gd name="connsiteY4" fmla="*/ 190362 h 1175657"/>
                    <a:gd name="connsiteX5" fmla="*/ 670091 w 670091"/>
                    <a:gd name="connsiteY5" fmla="*/ 471890 h 1175657"/>
                    <a:gd name="connsiteX6" fmla="*/ 662056 w 670091"/>
                    <a:gd name="connsiteY6" fmla="*/ 525137 h 1175657"/>
                    <a:gd name="connsiteX7" fmla="*/ 662604 w 670091"/>
                    <a:gd name="connsiteY7" fmla="*/ 624611 h 1175657"/>
                    <a:gd name="connsiteX8" fmla="*/ 670091 w 670091"/>
                    <a:gd name="connsiteY8" fmla="*/ 623301 h 1175657"/>
                    <a:gd name="connsiteX9" fmla="*/ 670091 w 670091"/>
                    <a:gd name="connsiteY9" fmla="*/ 672529 h 1175657"/>
                    <a:gd name="connsiteX10" fmla="*/ 472787 w 670091"/>
                    <a:gd name="connsiteY10" fmla="*/ 1175657 h 1175657"/>
                    <a:gd name="connsiteX11" fmla="*/ 360056 w 670091"/>
                    <a:gd name="connsiteY11" fmla="*/ 1175657 h 1175657"/>
                    <a:gd name="connsiteX12" fmla="*/ 350863 w 670091"/>
                    <a:gd name="connsiteY12" fmla="*/ 555173 h 1175657"/>
                    <a:gd name="connsiteX13" fmla="*/ 350863 w 670091"/>
                    <a:gd name="connsiteY13" fmla="*/ 433875 h 1175657"/>
                    <a:gd name="connsiteX14" fmla="*/ 294879 w 670091"/>
                    <a:gd name="connsiteY14" fmla="*/ 480528 h 1175657"/>
                    <a:gd name="connsiteX15" fmla="*/ 248226 w 670091"/>
                    <a:gd name="connsiteY15" fmla="*/ 592495 h 1175657"/>
                    <a:gd name="connsiteX16" fmla="*/ 206238 w 670091"/>
                    <a:gd name="connsiteY16" fmla="*/ 699797 h 1175657"/>
                    <a:gd name="connsiteX17" fmla="*/ 178247 w 670091"/>
                    <a:gd name="connsiteY17" fmla="*/ 849087 h 1175657"/>
                    <a:gd name="connsiteX18" fmla="*/ 154920 w 670091"/>
                    <a:gd name="connsiteY18" fmla="*/ 919066 h 1175657"/>
                    <a:gd name="connsiteX19" fmla="*/ 139983 w 670091"/>
                    <a:gd name="connsiteY19" fmla="*/ 944344 h 1175657"/>
                    <a:gd name="connsiteX20" fmla="*/ 0 w 670091"/>
                    <a:gd name="connsiteY20" fmla="*/ 547170 h 1175657"/>
                    <a:gd name="connsiteX21" fmla="*/ 0 w 670091"/>
                    <a:gd name="connsiteY21" fmla="*/ 227795 h 1175657"/>
                    <a:gd name="connsiteX22" fmla="*/ 118 w 670091"/>
                    <a:gd name="connsiteY22" fmla="*/ 227710 h 1175657"/>
                    <a:gd name="connsiteX23" fmla="*/ 26206 w 670091"/>
                    <a:gd name="connsiteY23" fmla="*/ 205337 h 1175657"/>
                    <a:gd name="connsiteX24" fmla="*/ 127281 w 670091"/>
                    <a:gd name="connsiteY24" fmla="*/ 74313 h 1175657"/>
                    <a:gd name="connsiteX25" fmla="*/ 254561 w 670091"/>
                    <a:gd name="connsiteY25" fmla="*/ 3186 h 1175657"/>
                    <a:gd name="connsiteX26" fmla="*/ 289101 w 670091"/>
                    <a:gd name="connsiteY26" fmla="*/ 27 h 1175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70091" h="1175657">
                      <a:moveTo>
                        <a:pt x="289101" y="27"/>
                      </a:moveTo>
                      <a:cubicBezTo>
                        <a:pt x="324635" y="612"/>
                        <a:pt x="362187" y="10673"/>
                        <a:pt x="393070" y="14416"/>
                      </a:cubicBezTo>
                      <a:cubicBezTo>
                        <a:pt x="434249" y="19407"/>
                        <a:pt x="468565" y="12544"/>
                        <a:pt x="501633" y="33133"/>
                      </a:cubicBezTo>
                      <a:cubicBezTo>
                        <a:pt x="534700" y="53723"/>
                        <a:pt x="563401" y="111748"/>
                        <a:pt x="591478" y="137953"/>
                      </a:cubicBezTo>
                      <a:cubicBezTo>
                        <a:pt x="619554" y="164157"/>
                        <a:pt x="651998" y="168525"/>
                        <a:pt x="670091" y="190362"/>
                      </a:cubicBezTo>
                      <a:lnTo>
                        <a:pt x="670091" y="471890"/>
                      </a:lnTo>
                      <a:lnTo>
                        <a:pt x="662056" y="525137"/>
                      </a:lnTo>
                      <a:cubicBezTo>
                        <a:pt x="654824" y="578344"/>
                        <a:pt x="652310" y="619464"/>
                        <a:pt x="662604" y="624611"/>
                      </a:cubicBezTo>
                      <a:lnTo>
                        <a:pt x="670091" y="623301"/>
                      </a:lnTo>
                      <a:lnTo>
                        <a:pt x="670091" y="672529"/>
                      </a:lnTo>
                      <a:lnTo>
                        <a:pt x="472787" y="1175657"/>
                      </a:lnTo>
                      <a:lnTo>
                        <a:pt x="360056" y="1175657"/>
                      </a:lnTo>
                      <a:lnTo>
                        <a:pt x="350863" y="555173"/>
                      </a:lnTo>
                      <a:lnTo>
                        <a:pt x="350863" y="433875"/>
                      </a:lnTo>
                      <a:lnTo>
                        <a:pt x="294879" y="480528"/>
                      </a:lnTo>
                      <a:lnTo>
                        <a:pt x="248226" y="592495"/>
                      </a:lnTo>
                      <a:lnTo>
                        <a:pt x="206238" y="699797"/>
                      </a:lnTo>
                      <a:lnTo>
                        <a:pt x="178247" y="849087"/>
                      </a:lnTo>
                      <a:lnTo>
                        <a:pt x="154920" y="919066"/>
                      </a:lnTo>
                      <a:lnTo>
                        <a:pt x="139983" y="944344"/>
                      </a:lnTo>
                      <a:lnTo>
                        <a:pt x="0" y="547170"/>
                      </a:lnTo>
                      <a:lnTo>
                        <a:pt x="0" y="227795"/>
                      </a:lnTo>
                      <a:lnTo>
                        <a:pt x="118" y="227710"/>
                      </a:lnTo>
                      <a:cubicBezTo>
                        <a:pt x="8814" y="220467"/>
                        <a:pt x="17471" y="212667"/>
                        <a:pt x="26206" y="205337"/>
                      </a:cubicBezTo>
                      <a:cubicBezTo>
                        <a:pt x="61145" y="176012"/>
                        <a:pt x="89222" y="108005"/>
                        <a:pt x="127281" y="74313"/>
                      </a:cubicBezTo>
                      <a:cubicBezTo>
                        <a:pt x="165341" y="40621"/>
                        <a:pt x="210262" y="13169"/>
                        <a:pt x="254561" y="3186"/>
                      </a:cubicBezTo>
                      <a:cubicBezTo>
                        <a:pt x="265635" y="690"/>
                        <a:pt x="277256" y="-168"/>
                        <a:pt x="289101" y="27"/>
                      </a:cubicBezTo>
                      <a:close/>
                    </a:path>
                  </a:pathLst>
                </a:custGeom>
                <a:grpFill/>
              </p:spPr>
            </p:pic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BC604AF-062D-346D-36B3-BD2450D894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44841" t="29726" r="44724" b="40328"/>
              <a:stretch/>
            </p:blipFill>
            <p:spPr>
              <a:xfrm>
                <a:off x="9942045" y="1008155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  <a:grpFill/>
            </p:spPr>
          </p:pic>
        </p:grpSp>
      </p:grpSp>
      <p:grpSp>
        <p:nvGrpSpPr>
          <p:cNvPr id="16" name="big prop Group 52">
            <a:extLst>
              <a:ext uri="{FF2B5EF4-FFF2-40B4-BE49-F238E27FC236}">
                <a16:creationId xmlns:a16="http://schemas.microsoft.com/office/drawing/2014/main" id="{7FD98E1B-81DD-EB10-E506-6CD0EB3D793E}"/>
              </a:ext>
            </a:extLst>
          </p:cNvPr>
          <p:cNvGrpSpPr/>
          <p:nvPr/>
        </p:nvGrpSpPr>
        <p:grpSpPr>
          <a:xfrm rot="5400000">
            <a:off x="2966767" y="5064637"/>
            <a:ext cx="6057942" cy="650412"/>
            <a:chOff x="7225442" y="984976"/>
            <a:chExt cx="709501" cy="104710"/>
          </a:xfrm>
          <a:solidFill>
            <a:schemeClr val="accent4">
              <a:lumMod val="50000"/>
            </a:schemeClr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F18E3AA-CA74-C399-165C-A5048A53BF10}"/>
                </a:ext>
              </a:extLst>
            </p:cNvPr>
            <p:cNvSpPr/>
            <p:nvPr/>
          </p:nvSpPr>
          <p:spPr>
            <a:xfrm>
              <a:off x="7225442" y="984976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A410D83-3160-CAC9-F078-13369E79A2A1}"/>
                </a:ext>
              </a:extLst>
            </p:cNvPr>
            <p:cNvSpPr/>
            <p:nvPr/>
          </p:nvSpPr>
          <p:spPr>
            <a:xfrm>
              <a:off x="7574742" y="986143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on fire Group 39">
            <a:extLst>
              <a:ext uri="{FF2B5EF4-FFF2-40B4-BE49-F238E27FC236}">
                <a16:creationId xmlns:a16="http://schemas.microsoft.com/office/drawing/2014/main" id="{C04C502D-9045-B092-A7F5-F58E56E1F954}"/>
              </a:ext>
            </a:extLst>
          </p:cNvPr>
          <p:cNvGrpSpPr/>
          <p:nvPr/>
        </p:nvGrpSpPr>
        <p:grpSpPr>
          <a:xfrm>
            <a:off x="1470228" y="2158389"/>
            <a:ext cx="3001676" cy="2026623"/>
            <a:chOff x="1470228" y="2158389"/>
            <a:chExt cx="3001676" cy="2026623"/>
          </a:xfrm>
        </p:grpSpPr>
        <p:pic>
          <p:nvPicPr>
            <p:cNvPr id="39" name="green RED BARON 2 Picture 47">
              <a:extLst>
                <a:ext uri="{FF2B5EF4-FFF2-40B4-BE49-F238E27FC236}">
                  <a16:creationId xmlns:a16="http://schemas.microsoft.com/office/drawing/2014/main" id="{099D2236-5209-2D1C-FDD6-982359EC4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699408">
              <a:off x="1789432" y="2158389"/>
              <a:ext cx="2682472" cy="1639288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38" name="smoke Picture 37">
              <a:extLst>
                <a:ext uri="{FF2B5EF4-FFF2-40B4-BE49-F238E27FC236}">
                  <a16:creationId xmlns:a16="http://schemas.microsoft.com/office/drawing/2014/main" id="{183639E1-174E-8FAD-3E04-7EE588014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70228" y="2282895"/>
              <a:ext cx="2237426" cy="1902117"/>
            </a:xfrm>
            <a:prstGeom prst="rect">
              <a:avLst/>
            </a:prstGeom>
          </p:spPr>
        </p:pic>
      </p:grpSp>
      <p:sp>
        <p:nvSpPr>
          <p:cNvPr id="3" name="flame 1Freeform: Shape 73">
            <a:extLst>
              <a:ext uri="{FF2B5EF4-FFF2-40B4-BE49-F238E27FC236}">
                <a16:creationId xmlns:a16="http://schemas.microsoft.com/office/drawing/2014/main" id="{C109CD57-5420-5840-5539-B22517BEEE6B}"/>
              </a:ext>
            </a:extLst>
          </p:cNvPr>
          <p:cNvSpPr/>
          <p:nvPr/>
        </p:nvSpPr>
        <p:spPr>
          <a:xfrm rot="18993183">
            <a:off x="5331248" y="4505880"/>
            <a:ext cx="648000" cy="288000"/>
          </a:xfrm>
          <a:custGeom>
            <a:avLst/>
            <a:gdLst>
              <a:gd name="connsiteX0" fmla="*/ 906449 w 906449"/>
              <a:gd name="connsiteY0" fmla="*/ 159026 h 397566"/>
              <a:gd name="connsiteX1" fmla="*/ 906449 w 906449"/>
              <a:gd name="connsiteY1" fmla="*/ 159026 h 397566"/>
              <a:gd name="connsiteX2" fmla="*/ 842839 w 906449"/>
              <a:gd name="connsiteY2" fmla="*/ 127221 h 397566"/>
              <a:gd name="connsiteX3" fmla="*/ 787180 w 906449"/>
              <a:gd name="connsiteY3" fmla="*/ 111319 h 397566"/>
              <a:gd name="connsiteX4" fmla="*/ 659959 w 906449"/>
              <a:gd name="connsiteY4" fmla="*/ 95416 h 397566"/>
              <a:gd name="connsiteX5" fmla="*/ 628153 w 906449"/>
              <a:gd name="connsiteY5" fmla="*/ 87465 h 397566"/>
              <a:gd name="connsiteX6" fmla="*/ 572494 w 906449"/>
              <a:gd name="connsiteY6" fmla="*/ 71562 h 397566"/>
              <a:gd name="connsiteX7" fmla="*/ 477079 w 906449"/>
              <a:gd name="connsiteY7" fmla="*/ 63611 h 397566"/>
              <a:gd name="connsiteX8" fmla="*/ 373712 w 906449"/>
              <a:gd name="connsiteY8" fmla="*/ 47708 h 397566"/>
              <a:gd name="connsiteX9" fmla="*/ 333955 w 906449"/>
              <a:gd name="connsiteY9" fmla="*/ 39757 h 397566"/>
              <a:gd name="connsiteX10" fmla="*/ 286247 w 906449"/>
              <a:gd name="connsiteY10" fmla="*/ 31806 h 397566"/>
              <a:gd name="connsiteX11" fmla="*/ 222637 w 906449"/>
              <a:gd name="connsiteY11" fmla="*/ 7952 h 397566"/>
              <a:gd name="connsiteX12" fmla="*/ 174929 w 906449"/>
              <a:gd name="connsiteY12" fmla="*/ 0 h 397566"/>
              <a:gd name="connsiteX13" fmla="*/ 87465 w 906449"/>
              <a:gd name="connsiteY13" fmla="*/ 7952 h 397566"/>
              <a:gd name="connsiteX14" fmla="*/ 63611 w 906449"/>
              <a:gd name="connsiteY14" fmla="*/ 31806 h 397566"/>
              <a:gd name="connsiteX15" fmla="*/ 39757 w 906449"/>
              <a:gd name="connsiteY15" fmla="*/ 47708 h 397566"/>
              <a:gd name="connsiteX16" fmla="*/ 23854 w 906449"/>
              <a:gd name="connsiteY16" fmla="*/ 71562 h 397566"/>
              <a:gd name="connsiteX17" fmla="*/ 0 w 906449"/>
              <a:gd name="connsiteY17" fmla="*/ 174929 h 397566"/>
              <a:gd name="connsiteX18" fmla="*/ 23854 w 906449"/>
              <a:gd name="connsiteY18" fmla="*/ 286247 h 397566"/>
              <a:gd name="connsiteX19" fmla="*/ 31806 w 906449"/>
              <a:gd name="connsiteY19" fmla="*/ 318053 h 397566"/>
              <a:gd name="connsiteX20" fmla="*/ 55660 w 906449"/>
              <a:gd name="connsiteY20" fmla="*/ 333955 h 397566"/>
              <a:gd name="connsiteX21" fmla="*/ 63611 w 906449"/>
              <a:gd name="connsiteY21" fmla="*/ 357809 h 397566"/>
              <a:gd name="connsiteX22" fmla="*/ 87465 w 906449"/>
              <a:gd name="connsiteY22" fmla="*/ 381663 h 397566"/>
              <a:gd name="connsiteX23" fmla="*/ 151075 w 906449"/>
              <a:gd name="connsiteY23" fmla="*/ 397566 h 397566"/>
              <a:gd name="connsiteX24" fmla="*/ 278296 w 906449"/>
              <a:gd name="connsiteY24" fmla="*/ 373712 h 397566"/>
              <a:gd name="connsiteX25" fmla="*/ 310101 w 906449"/>
              <a:gd name="connsiteY25" fmla="*/ 341906 h 397566"/>
              <a:gd name="connsiteX26" fmla="*/ 365760 w 906449"/>
              <a:gd name="connsiteY26" fmla="*/ 326004 h 397566"/>
              <a:gd name="connsiteX27" fmla="*/ 413468 w 906449"/>
              <a:gd name="connsiteY27" fmla="*/ 310101 h 397566"/>
              <a:gd name="connsiteX28" fmla="*/ 485030 w 906449"/>
              <a:gd name="connsiteY28" fmla="*/ 294199 h 397566"/>
              <a:gd name="connsiteX29" fmla="*/ 564543 w 906449"/>
              <a:gd name="connsiteY29" fmla="*/ 270345 h 397566"/>
              <a:gd name="connsiteX30" fmla="*/ 588397 w 906449"/>
              <a:gd name="connsiteY30" fmla="*/ 262393 h 397566"/>
              <a:gd name="connsiteX31" fmla="*/ 659959 w 906449"/>
              <a:gd name="connsiteY31" fmla="*/ 246491 h 397566"/>
              <a:gd name="connsiteX32" fmla="*/ 683813 w 906449"/>
              <a:gd name="connsiteY32" fmla="*/ 238539 h 397566"/>
              <a:gd name="connsiteX33" fmla="*/ 755374 w 906449"/>
              <a:gd name="connsiteY33" fmla="*/ 222637 h 397566"/>
              <a:gd name="connsiteX34" fmla="*/ 818985 w 906449"/>
              <a:gd name="connsiteY34" fmla="*/ 190832 h 397566"/>
              <a:gd name="connsiteX35" fmla="*/ 842839 w 906449"/>
              <a:gd name="connsiteY35" fmla="*/ 182880 h 397566"/>
              <a:gd name="connsiteX36" fmla="*/ 906449 w 906449"/>
              <a:gd name="connsiteY36" fmla="*/ 159026 h 3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06449" h="397566">
                <a:moveTo>
                  <a:pt x="906449" y="159026"/>
                </a:moveTo>
                <a:lnTo>
                  <a:pt x="906449" y="159026"/>
                </a:lnTo>
                <a:cubicBezTo>
                  <a:pt x="885246" y="148424"/>
                  <a:pt x="864420" y="137031"/>
                  <a:pt x="842839" y="127221"/>
                </a:cubicBezTo>
                <a:cubicBezTo>
                  <a:pt x="830931" y="121808"/>
                  <a:pt x="798024" y="113488"/>
                  <a:pt x="787180" y="111319"/>
                </a:cubicBezTo>
                <a:cubicBezTo>
                  <a:pt x="737850" y="101453"/>
                  <a:pt x="714785" y="100898"/>
                  <a:pt x="659959" y="95416"/>
                </a:cubicBezTo>
                <a:cubicBezTo>
                  <a:pt x="649357" y="92766"/>
                  <a:pt x="638696" y="90340"/>
                  <a:pt x="628153" y="87465"/>
                </a:cubicBezTo>
                <a:cubicBezTo>
                  <a:pt x="609537" y="82388"/>
                  <a:pt x="591553" y="74571"/>
                  <a:pt x="572494" y="71562"/>
                </a:cubicBezTo>
                <a:cubicBezTo>
                  <a:pt x="540969" y="66584"/>
                  <a:pt x="508884" y="66261"/>
                  <a:pt x="477079" y="63611"/>
                </a:cubicBezTo>
                <a:cubicBezTo>
                  <a:pt x="423349" y="45700"/>
                  <a:pt x="476204" y="61373"/>
                  <a:pt x="373712" y="47708"/>
                </a:cubicBezTo>
                <a:cubicBezTo>
                  <a:pt x="360316" y="45922"/>
                  <a:pt x="347252" y="42174"/>
                  <a:pt x="333955" y="39757"/>
                </a:cubicBezTo>
                <a:cubicBezTo>
                  <a:pt x="318093" y="36873"/>
                  <a:pt x="302150" y="34456"/>
                  <a:pt x="286247" y="31806"/>
                </a:cubicBezTo>
                <a:cubicBezTo>
                  <a:pt x="278500" y="28707"/>
                  <a:pt x="236665" y="11069"/>
                  <a:pt x="222637" y="7952"/>
                </a:cubicBezTo>
                <a:cubicBezTo>
                  <a:pt x="206899" y="4455"/>
                  <a:pt x="190832" y="2651"/>
                  <a:pt x="174929" y="0"/>
                </a:cubicBezTo>
                <a:cubicBezTo>
                  <a:pt x="145774" y="2651"/>
                  <a:pt x="115613" y="-91"/>
                  <a:pt x="87465" y="7952"/>
                </a:cubicBezTo>
                <a:cubicBezTo>
                  <a:pt x="76653" y="11041"/>
                  <a:pt x="72250" y="24607"/>
                  <a:pt x="63611" y="31806"/>
                </a:cubicBezTo>
                <a:cubicBezTo>
                  <a:pt x="56270" y="37924"/>
                  <a:pt x="47708" y="42407"/>
                  <a:pt x="39757" y="47708"/>
                </a:cubicBezTo>
                <a:cubicBezTo>
                  <a:pt x="34456" y="55659"/>
                  <a:pt x="27120" y="62581"/>
                  <a:pt x="23854" y="71562"/>
                </a:cubicBezTo>
                <a:cubicBezTo>
                  <a:pt x="15334" y="94994"/>
                  <a:pt x="5648" y="146693"/>
                  <a:pt x="0" y="174929"/>
                </a:cubicBezTo>
                <a:cubicBezTo>
                  <a:pt x="17251" y="312921"/>
                  <a:pt x="-4468" y="172965"/>
                  <a:pt x="23854" y="286247"/>
                </a:cubicBezTo>
                <a:cubicBezTo>
                  <a:pt x="26505" y="296849"/>
                  <a:pt x="25744" y="308960"/>
                  <a:pt x="31806" y="318053"/>
                </a:cubicBezTo>
                <a:cubicBezTo>
                  <a:pt x="37107" y="326004"/>
                  <a:pt x="47709" y="328654"/>
                  <a:pt x="55660" y="333955"/>
                </a:cubicBezTo>
                <a:cubicBezTo>
                  <a:pt x="58310" y="341906"/>
                  <a:pt x="58962" y="350835"/>
                  <a:pt x="63611" y="357809"/>
                </a:cubicBezTo>
                <a:cubicBezTo>
                  <a:pt x="69848" y="367165"/>
                  <a:pt x="78109" y="375426"/>
                  <a:pt x="87465" y="381663"/>
                </a:cubicBezTo>
                <a:cubicBezTo>
                  <a:pt x="97942" y="388647"/>
                  <a:pt x="145344" y="396420"/>
                  <a:pt x="151075" y="397566"/>
                </a:cubicBezTo>
                <a:cubicBezTo>
                  <a:pt x="217518" y="392455"/>
                  <a:pt x="238534" y="407794"/>
                  <a:pt x="278296" y="373712"/>
                </a:cubicBezTo>
                <a:cubicBezTo>
                  <a:pt x="289680" y="363954"/>
                  <a:pt x="297901" y="350621"/>
                  <a:pt x="310101" y="341906"/>
                </a:cubicBezTo>
                <a:cubicBezTo>
                  <a:pt x="316550" y="337299"/>
                  <a:pt x="362033" y="327122"/>
                  <a:pt x="365760" y="326004"/>
                </a:cubicBezTo>
                <a:cubicBezTo>
                  <a:pt x="381816" y="321187"/>
                  <a:pt x="397031" y="313388"/>
                  <a:pt x="413468" y="310101"/>
                </a:cubicBezTo>
                <a:cubicBezTo>
                  <a:pt x="463941" y="300007"/>
                  <a:pt x="440114" y="305428"/>
                  <a:pt x="485030" y="294199"/>
                </a:cubicBezTo>
                <a:cubicBezTo>
                  <a:pt x="539991" y="266718"/>
                  <a:pt x="493261" y="286186"/>
                  <a:pt x="564543" y="270345"/>
                </a:cubicBezTo>
                <a:cubicBezTo>
                  <a:pt x="572725" y="268527"/>
                  <a:pt x="580338" y="264696"/>
                  <a:pt x="588397" y="262393"/>
                </a:cubicBezTo>
                <a:cubicBezTo>
                  <a:pt x="645529" y="246069"/>
                  <a:pt x="594379" y="262886"/>
                  <a:pt x="659959" y="246491"/>
                </a:cubicBezTo>
                <a:cubicBezTo>
                  <a:pt x="668090" y="244458"/>
                  <a:pt x="675754" y="240842"/>
                  <a:pt x="683813" y="238539"/>
                </a:cubicBezTo>
                <a:cubicBezTo>
                  <a:pt x="710009" y="231054"/>
                  <a:pt x="728053" y="228101"/>
                  <a:pt x="755374" y="222637"/>
                </a:cubicBezTo>
                <a:cubicBezTo>
                  <a:pt x="800091" y="189100"/>
                  <a:pt x="770886" y="204575"/>
                  <a:pt x="818985" y="190832"/>
                </a:cubicBezTo>
                <a:cubicBezTo>
                  <a:pt x="827044" y="188529"/>
                  <a:pt x="835342" y="186628"/>
                  <a:pt x="842839" y="182880"/>
                </a:cubicBezTo>
                <a:cubicBezTo>
                  <a:pt x="851386" y="178606"/>
                  <a:pt x="895847" y="163002"/>
                  <a:pt x="906449" y="159026"/>
                </a:cubicBez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78000">
                <a:srgbClr val="FFFF00">
                  <a:shade val="675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lame 2 Freeform: Shape 74">
            <a:extLst>
              <a:ext uri="{FF2B5EF4-FFF2-40B4-BE49-F238E27FC236}">
                <a16:creationId xmlns:a16="http://schemas.microsoft.com/office/drawing/2014/main" id="{26B3EE08-47B4-2571-C44F-1926148DAEE0}"/>
              </a:ext>
            </a:extLst>
          </p:cNvPr>
          <p:cNvSpPr/>
          <p:nvPr/>
        </p:nvSpPr>
        <p:spPr>
          <a:xfrm rot="13879762">
            <a:off x="6085163" y="4521466"/>
            <a:ext cx="648000" cy="288000"/>
          </a:xfrm>
          <a:custGeom>
            <a:avLst/>
            <a:gdLst>
              <a:gd name="connsiteX0" fmla="*/ 906449 w 906449"/>
              <a:gd name="connsiteY0" fmla="*/ 159026 h 397566"/>
              <a:gd name="connsiteX1" fmla="*/ 906449 w 906449"/>
              <a:gd name="connsiteY1" fmla="*/ 159026 h 397566"/>
              <a:gd name="connsiteX2" fmla="*/ 842839 w 906449"/>
              <a:gd name="connsiteY2" fmla="*/ 127221 h 397566"/>
              <a:gd name="connsiteX3" fmla="*/ 787180 w 906449"/>
              <a:gd name="connsiteY3" fmla="*/ 111319 h 397566"/>
              <a:gd name="connsiteX4" fmla="*/ 659959 w 906449"/>
              <a:gd name="connsiteY4" fmla="*/ 95416 h 397566"/>
              <a:gd name="connsiteX5" fmla="*/ 628153 w 906449"/>
              <a:gd name="connsiteY5" fmla="*/ 87465 h 397566"/>
              <a:gd name="connsiteX6" fmla="*/ 572494 w 906449"/>
              <a:gd name="connsiteY6" fmla="*/ 71562 h 397566"/>
              <a:gd name="connsiteX7" fmla="*/ 477079 w 906449"/>
              <a:gd name="connsiteY7" fmla="*/ 63611 h 397566"/>
              <a:gd name="connsiteX8" fmla="*/ 373712 w 906449"/>
              <a:gd name="connsiteY8" fmla="*/ 47708 h 397566"/>
              <a:gd name="connsiteX9" fmla="*/ 333955 w 906449"/>
              <a:gd name="connsiteY9" fmla="*/ 39757 h 397566"/>
              <a:gd name="connsiteX10" fmla="*/ 286247 w 906449"/>
              <a:gd name="connsiteY10" fmla="*/ 31806 h 397566"/>
              <a:gd name="connsiteX11" fmla="*/ 222637 w 906449"/>
              <a:gd name="connsiteY11" fmla="*/ 7952 h 397566"/>
              <a:gd name="connsiteX12" fmla="*/ 174929 w 906449"/>
              <a:gd name="connsiteY12" fmla="*/ 0 h 397566"/>
              <a:gd name="connsiteX13" fmla="*/ 87465 w 906449"/>
              <a:gd name="connsiteY13" fmla="*/ 7952 h 397566"/>
              <a:gd name="connsiteX14" fmla="*/ 63611 w 906449"/>
              <a:gd name="connsiteY14" fmla="*/ 31806 h 397566"/>
              <a:gd name="connsiteX15" fmla="*/ 39757 w 906449"/>
              <a:gd name="connsiteY15" fmla="*/ 47708 h 397566"/>
              <a:gd name="connsiteX16" fmla="*/ 23854 w 906449"/>
              <a:gd name="connsiteY16" fmla="*/ 71562 h 397566"/>
              <a:gd name="connsiteX17" fmla="*/ 0 w 906449"/>
              <a:gd name="connsiteY17" fmla="*/ 174929 h 397566"/>
              <a:gd name="connsiteX18" fmla="*/ 23854 w 906449"/>
              <a:gd name="connsiteY18" fmla="*/ 286247 h 397566"/>
              <a:gd name="connsiteX19" fmla="*/ 31806 w 906449"/>
              <a:gd name="connsiteY19" fmla="*/ 318053 h 397566"/>
              <a:gd name="connsiteX20" fmla="*/ 55660 w 906449"/>
              <a:gd name="connsiteY20" fmla="*/ 333955 h 397566"/>
              <a:gd name="connsiteX21" fmla="*/ 63611 w 906449"/>
              <a:gd name="connsiteY21" fmla="*/ 357809 h 397566"/>
              <a:gd name="connsiteX22" fmla="*/ 87465 w 906449"/>
              <a:gd name="connsiteY22" fmla="*/ 381663 h 397566"/>
              <a:gd name="connsiteX23" fmla="*/ 151075 w 906449"/>
              <a:gd name="connsiteY23" fmla="*/ 397566 h 397566"/>
              <a:gd name="connsiteX24" fmla="*/ 278296 w 906449"/>
              <a:gd name="connsiteY24" fmla="*/ 373712 h 397566"/>
              <a:gd name="connsiteX25" fmla="*/ 310101 w 906449"/>
              <a:gd name="connsiteY25" fmla="*/ 341906 h 397566"/>
              <a:gd name="connsiteX26" fmla="*/ 365760 w 906449"/>
              <a:gd name="connsiteY26" fmla="*/ 326004 h 397566"/>
              <a:gd name="connsiteX27" fmla="*/ 413468 w 906449"/>
              <a:gd name="connsiteY27" fmla="*/ 310101 h 397566"/>
              <a:gd name="connsiteX28" fmla="*/ 485030 w 906449"/>
              <a:gd name="connsiteY28" fmla="*/ 294199 h 397566"/>
              <a:gd name="connsiteX29" fmla="*/ 564543 w 906449"/>
              <a:gd name="connsiteY29" fmla="*/ 270345 h 397566"/>
              <a:gd name="connsiteX30" fmla="*/ 588397 w 906449"/>
              <a:gd name="connsiteY30" fmla="*/ 262393 h 397566"/>
              <a:gd name="connsiteX31" fmla="*/ 659959 w 906449"/>
              <a:gd name="connsiteY31" fmla="*/ 246491 h 397566"/>
              <a:gd name="connsiteX32" fmla="*/ 683813 w 906449"/>
              <a:gd name="connsiteY32" fmla="*/ 238539 h 397566"/>
              <a:gd name="connsiteX33" fmla="*/ 755374 w 906449"/>
              <a:gd name="connsiteY33" fmla="*/ 222637 h 397566"/>
              <a:gd name="connsiteX34" fmla="*/ 818985 w 906449"/>
              <a:gd name="connsiteY34" fmla="*/ 190832 h 397566"/>
              <a:gd name="connsiteX35" fmla="*/ 842839 w 906449"/>
              <a:gd name="connsiteY35" fmla="*/ 182880 h 397566"/>
              <a:gd name="connsiteX36" fmla="*/ 906449 w 906449"/>
              <a:gd name="connsiteY36" fmla="*/ 159026 h 3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06449" h="397566">
                <a:moveTo>
                  <a:pt x="906449" y="159026"/>
                </a:moveTo>
                <a:lnTo>
                  <a:pt x="906449" y="159026"/>
                </a:lnTo>
                <a:cubicBezTo>
                  <a:pt x="885246" y="148424"/>
                  <a:pt x="864420" y="137031"/>
                  <a:pt x="842839" y="127221"/>
                </a:cubicBezTo>
                <a:cubicBezTo>
                  <a:pt x="830931" y="121808"/>
                  <a:pt x="798024" y="113488"/>
                  <a:pt x="787180" y="111319"/>
                </a:cubicBezTo>
                <a:cubicBezTo>
                  <a:pt x="737850" y="101453"/>
                  <a:pt x="714785" y="100898"/>
                  <a:pt x="659959" y="95416"/>
                </a:cubicBezTo>
                <a:cubicBezTo>
                  <a:pt x="649357" y="92766"/>
                  <a:pt x="638696" y="90340"/>
                  <a:pt x="628153" y="87465"/>
                </a:cubicBezTo>
                <a:cubicBezTo>
                  <a:pt x="609537" y="82388"/>
                  <a:pt x="591553" y="74571"/>
                  <a:pt x="572494" y="71562"/>
                </a:cubicBezTo>
                <a:cubicBezTo>
                  <a:pt x="540969" y="66584"/>
                  <a:pt x="508884" y="66261"/>
                  <a:pt x="477079" y="63611"/>
                </a:cubicBezTo>
                <a:cubicBezTo>
                  <a:pt x="423349" y="45700"/>
                  <a:pt x="476204" y="61373"/>
                  <a:pt x="373712" y="47708"/>
                </a:cubicBezTo>
                <a:cubicBezTo>
                  <a:pt x="360316" y="45922"/>
                  <a:pt x="347252" y="42174"/>
                  <a:pt x="333955" y="39757"/>
                </a:cubicBezTo>
                <a:cubicBezTo>
                  <a:pt x="318093" y="36873"/>
                  <a:pt x="302150" y="34456"/>
                  <a:pt x="286247" y="31806"/>
                </a:cubicBezTo>
                <a:cubicBezTo>
                  <a:pt x="278500" y="28707"/>
                  <a:pt x="236665" y="11069"/>
                  <a:pt x="222637" y="7952"/>
                </a:cubicBezTo>
                <a:cubicBezTo>
                  <a:pt x="206899" y="4455"/>
                  <a:pt x="190832" y="2651"/>
                  <a:pt x="174929" y="0"/>
                </a:cubicBezTo>
                <a:cubicBezTo>
                  <a:pt x="145774" y="2651"/>
                  <a:pt x="115613" y="-91"/>
                  <a:pt x="87465" y="7952"/>
                </a:cubicBezTo>
                <a:cubicBezTo>
                  <a:pt x="76653" y="11041"/>
                  <a:pt x="72250" y="24607"/>
                  <a:pt x="63611" y="31806"/>
                </a:cubicBezTo>
                <a:cubicBezTo>
                  <a:pt x="56270" y="37924"/>
                  <a:pt x="47708" y="42407"/>
                  <a:pt x="39757" y="47708"/>
                </a:cubicBezTo>
                <a:cubicBezTo>
                  <a:pt x="34456" y="55659"/>
                  <a:pt x="27120" y="62581"/>
                  <a:pt x="23854" y="71562"/>
                </a:cubicBezTo>
                <a:cubicBezTo>
                  <a:pt x="15334" y="94994"/>
                  <a:pt x="5648" y="146693"/>
                  <a:pt x="0" y="174929"/>
                </a:cubicBezTo>
                <a:cubicBezTo>
                  <a:pt x="17251" y="312921"/>
                  <a:pt x="-4468" y="172965"/>
                  <a:pt x="23854" y="286247"/>
                </a:cubicBezTo>
                <a:cubicBezTo>
                  <a:pt x="26505" y="296849"/>
                  <a:pt x="25744" y="308960"/>
                  <a:pt x="31806" y="318053"/>
                </a:cubicBezTo>
                <a:cubicBezTo>
                  <a:pt x="37107" y="326004"/>
                  <a:pt x="47709" y="328654"/>
                  <a:pt x="55660" y="333955"/>
                </a:cubicBezTo>
                <a:cubicBezTo>
                  <a:pt x="58310" y="341906"/>
                  <a:pt x="58962" y="350835"/>
                  <a:pt x="63611" y="357809"/>
                </a:cubicBezTo>
                <a:cubicBezTo>
                  <a:pt x="69848" y="367165"/>
                  <a:pt x="78109" y="375426"/>
                  <a:pt x="87465" y="381663"/>
                </a:cubicBezTo>
                <a:cubicBezTo>
                  <a:pt x="97942" y="388647"/>
                  <a:pt x="145344" y="396420"/>
                  <a:pt x="151075" y="397566"/>
                </a:cubicBezTo>
                <a:cubicBezTo>
                  <a:pt x="217518" y="392455"/>
                  <a:pt x="238534" y="407794"/>
                  <a:pt x="278296" y="373712"/>
                </a:cubicBezTo>
                <a:cubicBezTo>
                  <a:pt x="289680" y="363954"/>
                  <a:pt x="297901" y="350621"/>
                  <a:pt x="310101" y="341906"/>
                </a:cubicBezTo>
                <a:cubicBezTo>
                  <a:pt x="316550" y="337299"/>
                  <a:pt x="362033" y="327122"/>
                  <a:pt x="365760" y="326004"/>
                </a:cubicBezTo>
                <a:cubicBezTo>
                  <a:pt x="381816" y="321187"/>
                  <a:pt x="397031" y="313388"/>
                  <a:pt x="413468" y="310101"/>
                </a:cubicBezTo>
                <a:cubicBezTo>
                  <a:pt x="463941" y="300007"/>
                  <a:pt x="440114" y="305428"/>
                  <a:pt x="485030" y="294199"/>
                </a:cubicBezTo>
                <a:cubicBezTo>
                  <a:pt x="539991" y="266718"/>
                  <a:pt x="493261" y="286186"/>
                  <a:pt x="564543" y="270345"/>
                </a:cubicBezTo>
                <a:cubicBezTo>
                  <a:pt x="572725" y="268527"/>
                  <a:pt x="580338" y="264696"/>
                  <a:pt x="588397" y="262393"/>
                </a:cubicBezTo>
                <a:cubicBezTo>
                  <a:pt x="645529" y="246069"/>
                  <a:pt x="594379" y="262886"/>
                  <a:pt x="659959" y="246491"/>
                </a:cubicBezTo>
                <a:cubicBezTo>
                  <a:pt x="668090" y="244458"/>
                  <a:pt x="675754" y="240842"/>
                  <a:pt x="683813" y="238539"/>
                </a:cubicBezTo>
                <a:cubicBezTo>
                  <a:pt x="710009" y="231054"/>
                  <a:pt x="728053" y="228101"/>
                  <a:pt x="755374" y="222637"/>
                </a:cubicBezTo>
                <a:cubicBezTo>
                  <a:pt x="800091" y="189100"/>
                  <a:pt x="770886" y="204575"/>
                  <a:pt x="818985" y="190832"/>
                </a:cubicBezTo>
                <a:cubicBezTo>
                  <a:pt x="827044" y="188529"/>
                  <a:pt x="835342" y="186628"/>
                  <a:pt x="842839" y="182880"/>
                </a:cubicBezTo>
                <a:cubicBezTo>
                  <a:pt x="851386" y="178606"/>
                  <a:pt x="895847" y="163002"/>
                  <a:pt x="906449" y="159026"/>
                </a:cubicBez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70000">
                <a:srgbClr val="FFFF00">
                  <a:shade val="67500"/>
                  <a:satMod val="115000"/>
                </a:srgb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cockpit Group 14">
            <a:extLst>
              <a:ext uri="{FF2B5EF4-FFF2-40B4-BE49-F238E27FC236}">
                <a16:creationId xmlns:a16="http://schemas.microsoft.com/office/drawing/2014/main" id="{9444AC35-08B8-B790-60BC-C9A90ABF0D78}"/>
              </a:ext>
            </a:extLst>
          </p:cNvPr>
          <p:cNvGrpSpPr>
            <a:grpSpLocks/>
          </p:cNvGrpSpPr>
          <p:nvPr/>
        </p:nvGrpSpPr>
        <p:grpSpPr>
          <a:xfrm rot="21443855">
            <a:off x="-648142" y="-664447"/>
            <a:ext cx="13413193" cy="8772026"/>
            <a:chOff x="-648142" y="-1006346"/>
            <a:chExt cx="13413193" cy="8772026"/>
          </a:xfrm>
        </p:grpSpPr>
        <p:pic>
          <p:nvPicPr>
            <p:cNvPr id="13" name="cockpit Picture 2">
              <a:extLst>
                <a:ext uri="{FF2B5EF4-FFF2-40B4-BE49-F238E27FC236}">
                  <a16:creationId xmlns:a16="http://schemas.microsoft.com/office/drawing/2014/main" id="{6826F08D-7849-25F4-5254-CEDF9B254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640768" y="-271397"/>
              <a:ext cx="13405819" cy="803707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059359-8102-6212-5DDC-C0C6CA068DC5}"/>
                </a:ext>
              </a:extLst>
            </p:cNvPr>
            <p:cNvSpPr>
              <a:spLocks/>
            </p:cNvSpPr>
            <p:nvPr/>
          </p:nvSpPr>
          <p:spPr>
            <a:xfrm>
              <a:off x="-648142" y="-1006346"/>
              <a:ext cx="13251180" cy="1532125"/>
            </a:xfrm>
            <a:prstGeom prst="rect">
              <a:avLst/>
            </a:prstGeom>
            <a:solidFill>
              <a:srgbClr val="3B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Oval 18">
            <a:hlinkClick r:id="rId12" action="ppaction://hlinksldjump"/>
            <a:extLst>
              <a:ext uri="{FF2B5EF4-FFF2-40B4-BE49-F238E27FC236}">
                <a16:creationId xmlns:a16="http://schemas.microsoft.com/office/drawing/2014/main" id="{F2118709-3864-BE2E-AD5E-66FAA23C1CE2}"/>
              </a:ext>
            </a:extLst>
          </p:cNvPr>
          <p:cNvSpPr/>
          <p:nvPr/>
        </p:nvSpPr>
        <p:spPr>
          <a:xfrm>
            <a:off x="5761993" y="6396121"/>
            <a:ext cx="643163" cy="643163"/>
          </a:xfrm>
          <a:prstGeom prst="ellipse">
            <a:avLst/>
          </a:prstGeom>
          <a:solidFill>
            <a:srgbClr val="C00000"/>
          </a:solidFill>
          <a:ln w="57150">
            <a:solidFill>
              <a:srgbClr val="7D292B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7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3000" accel="48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800000">
                                      <p:cBhvr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2000" accel="48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2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3.33333E-6 0.25 " pathEditMode="relative" rAng="0" ptsTypes="AA">
                                      <p:cBhvr>
                                        <p:cTn id="23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6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CHINE 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6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repeatCount="6000" fill="remove" grpId="7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0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7" presetClass="emph" presetSubtype="0" repeatCount="6000" fill="remove" grpId="7" nodeType="withEffect">
                                  <p:stCondLst>
                                    <p:cond delay="6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5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8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8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CHINE 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7" presetClass="emph" presetSubtype="0" repeatCount="6000" fill="remove" grpId="0" nodeType="withEffect">
                                  <p:stCondLst>
                                    <p:cond delay="12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8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7" presetClass="emph" presetSubtype="0" repeatCount="6000" fill="remove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4" nodeType="withEffect">
                                  <p:stCondLst>
                                    <p:cond delay="13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4" nodeType="withEffect">
                                  <p:stCondLst>
                                    <p:cond delay="13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5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CHINE 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grpId="5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7" presetClass="emph" presetSubtype="0" repeatCount="6000" fill="remove" grpId="3" nodeType="withEffect">
                                  <p:stCondLst>
                                    <p:cond delay="1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66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7" presetClass="emph" presetSubtype="0" repeatCount="6000" fill="remove" grpId="3" nodeType="withEffect">
                                  <p:stCondLst>
                                    <p:cond delay="1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1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18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184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3000" fill="hold" nodeType="withEffect">
                                  <p:stCondLst>
                                    <p:cond delay="18400"/>
                                  </p:stCondLst>
                                  <p:childTnLst>
                                    <p:animRot by="120000">
                                      <p:cBhvr>
                                        <p:cTn id="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32" presetClass="emph" presetSubtype="0" repeatCount="400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animRot by="5400000">
                                      <p:cBhvr>
                                        <p:cTn id="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2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 PLANE - ene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8" presetClass="emph" presetSubtype="0" fill="hold" nodeType="withEffect">
                                  <p:stCondLst>
                                    <p:cond delay="20100"/>
                                  </p:stCondLst>
                                  <p:childTnLst>
                                    <p:animRot by="21600000">
                                      <p:cBhvr>
                                        <p:cTn id="103" dur="2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nodeType="withEffect">
                                  <p:stCondLst>
                                    <p:cond delay="20600"/>
                                  </p:stCondLst>
                                  <p:childTnLst>
                                    <p:animRot by="1500000">
                                      <p:cBhvr>
                                        <p:cTn id="105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6" presetClass="emph" presetSubtype="0" repeatCount="400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3" grpId="6" animBg="1"/>
      <p:bldP spid="3" grpId="7" animBg="1"/>
      <p:bldP spid="3" grpId="8" animBg="1"/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19" grpId="0" animBg="1"/>
      <p:bldP spid="1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CKGROUND Picture 33" descr="A view of a mountain&#10;&#10;Description automatically generated">
            <a:extLst>
              <a:ext uri="{FF2B5EF4-FFF2-40B4-BE49-F238E27FC236}">
                <a16:creationId xmlns:a16="http://schemas.microsoft.com/office/drawing/2014/main" id="{1DC3147A-8F12-E1E1-59F7-90C88F84C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b="23246"/>
          <a:stretch/>
        </p:blipFill>
        <p:spPr>
          <a:xfrm rot="20188656">
            <a:off x="-4945512" y="-11549764"/>
            <a:ext cx="22337486" cy="22262227"/>
          </a:xfrm>
          <a:prstGeom prst="rect">
            <a:avLst/>
          </a:prstGeom>
        </p:spPr>
      </p:pic>
      <p:grpSp>
        <p:nvGrpSpPr>
          <p:cNvPr id="10" name="green plane Group 9">
            <a:extLst>
              <a:ext uri="{FF2B5EF4-FFF2-40B4-BE49-F238E27FC236}">
                <a16:creationId xmlns:a16="http://schemas.microsoft.com/office/drawing/2014/main" id="{DC8463BF-6928-5E13-CC3D-B0584670814B}"/>
              </a:ext>
            </a:extLst>
          </p:cNvPr>
          <p:cNvGrpSpPr/>
          <p:nvPr/>
        </p:nvGrpSpPr>
        <p:grpSpPr>
          <a:xfrm>
            <a:off x="695551" y="-5711741"/>
            <a:ext cx="11055361" cy="11055361"/>
            <a:chOff x="682488" y="-5370974"/>
            <a:chExt cx="11055361" cy="11055361"/>
          </a:xfrm>
          <a:noFill/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7FCA4D8-AEB6-99F6-BA09-4F14E8E45773}"/>
                </a:ext>
              </a:extLst>
            </p:cNvPr>
            <p:cNvSpPr/>
            <p:nvPr/>
          </p:nvSpPr>
          <p:spPr>
            <a:xfrm rot="557673">
              <a:off x="682488" y="-5370974"/>
              <a:ext cx="11055361" cy="110553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681BCFE-37A8-483B-2916-E30C16EC436C}"/>
                </a:ext>
              </a:extLst>
            </p:cNvPr>
            <p:cNvGrpSpPr/>
            <p:nvPr/>
          </p:nvGrpSpPr>
          <p:grpSpPr>
            <a:xfrm rot="2699408">
              <a:off x="1788467" y="2499156"/>
              <a:ext cx="2682472" cy="1639288"/>
              <a:chOff x="8757392" y="530993"/>
              <a:chExt cx="2682472" cy="1639288"/>
            </a:xfrm>
            <a:grpFill/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413BC36-9267-679D-FA50-ED62DFC8E00D}"/>
                  </a:ext>
                </a:extLst>
              </p:cNvPr>
              <p:cNvGrpSpPr/>
              <p:nvPr/>
            </p:nvGrpSpPr>
            <p:grpSpPr>
              <a:xfrm>
                <a:off x="8757392" y="530993"/>
                <a:ext cx="2682472" cy="1639288"/>
                <a:chOff x="8948391" y="851773"/>
                <a:chExt cx="2682472" cy="1639288"/>
              </a:xfrm>
              <a:grpFill/>
            </p:grpSpPr>
            <p:pic>
              <p:nvPicPr>
                <p:cNvPr id="8" name="RED BARON 2 Picture 47">
                  <a:extLst>
                    <a:ext uri="{FF2B5EF4-FFF2-40B4-BE49-F238E27FC236}">
                      <a16:creationId xmlns:a16="http://schemas.microsoft.com/office/drawing/2014/main" id="{C8B2AD92-1648-5E8B-D668-A7B74C4351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948391" y="851773"/>
                  <a:ext cx="2682472" cy="1639288"/>
                </a:xfrm>
                <a:prstGeom prst="rect">
                  <a:avLst/>
                </a:prstGeom>
                <a:grpFill/>
                <a:effectLst>
                  <a:softEdge rad="12700"/>
                </a:effectLst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CBCBED7D-73EA-4F68-8CBB-2F9C6E78C7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rcRect l="44841" t="29726" r="44724" b="40328"/>
                <a:stretch/>
              </p:blipFill>
              <p:spPr>
                <a:xfrm>
                  <a:off x="10133044" y="1329804"/>
                  <a:ext cx="312576" cy="548406"/>
                </a:xfrm>
                <a:custGeom>
                  <a:avLst/>
                  <a:gdLst>
                    <a:gd name="connsiteX0" fmla="*/ 289101 w 670091"/>
                    <a:gd name="connsiteY0" fmla="*/ 27 h 1175657"/>
                    <a:gd name="connsiteX1" fmla="*/ 393070 w 670091"/>
                    <a:gd name="connsiteY1" fmla="*/ 14416 h 1175657"/>
                    <a:gd name="connsiteX2" fmla="*/ 501633 w 670091"/>
                    <a:gd name="connsiteY2" fmla="*/ 33133 h 1175657"/>
                    <a:gd name="connsiteX3" fmla="*/ 591478 w 670091"/>
                    <a:gd name="connsiteY3" fmla="*/ 137953 h 1175657"/>
                    <a:gd name="connsiteX4" fmla="*/ 670091 w 670091"/>
                    <a:gd name="connsiteY4" fmla="*/ 190362 h 1175657"/>
                    <a:gd name="connsiteX5" fmla="*/ 670091 w 670091"/>
                    <a:gd name="connsiteY5" fmla="*/ 471890 h 1175657"/>
                    <a:gd name="connsiteX6" fmla="*/ 662056 w 670091"/>
                    <a:gd name="connsiteY6" fmla="*/ 525137 h 1175657"/>
                    <a:gd name="connsiteX7" fmla="*/ 662604 w 670091"/>
                    <a:gd name="connsiteY7" fmla="*/ 624611 h 1175657"/>
                    <a:gd name="connsiteX8" fmla="*/ 670091 w 670091"/>
                    <a:gd name="connsiteY8" fmla="*/ 623301 h 1175657"/>
                    <a:gd name="connsiteX9" fmla="*/ 670091 w 670091"/>
                    <a:gd name="connsiteY9" fmla="*/ 672529 h 1175657"/>
                    <a:gd name="connsiteX10" fmla="*/ 472787 w 670091"/>
                    <a:gd name="connsiteY10" fmla="*/ 1175657 h 1175657"/>
                    <a:gd name="connsiteX11" fmla="*/ 360056 w 670091"/>
                    <a:gd name="connsiteY11" fmla="*/ 1175657 h 1175657"/>
                    <a:gd name="connsiteX12" fmla="*/ 350863 w 670091"/>
                    <a:gd name="connsiteY12" fmla="*/ 555173 h 1175657"/>
                    <a:gd name="connsiteX13" fmla="*/ 350863 w 670091"/>
                    <a:gd name="connsiteY13" fmla="*/ 433875 h 1175657"/>
                    <a:gd name="connsiteX14" fmla="*/ 294879 w 670091"/>
                    <a:gd name="connsiteY14" fmla="*/ 480528 h 1175657"/>
                    <a:gd name="connsiteX15" fmla="*/ 248226 w 670091"/>
                    <a:gd name="connsiteY15" fmla="*/ 592495 h 1175657"/>
                    <a:gd name="connsiteX16" fmla="*/ 206238 w 670091"/>
                    <a:gd name="connsiteY16" fmla="*/ 699797 h 1175657"/>
                    <a:gd name="connsiteX17" fmla="*/ 178247 w 670091"/>
                    <a:gd name="connsiteY17" fmla="*/ 849087 h 1175657"/>
                    <a:gd name="connsiteX18" fmla="*/ 154920 w 670091"/>
                    <a:gd name="connsiteY18" fmla="*/ 919066 h 1175657"/>
                    <a:gd name="connsiteX19" fmla="*/ 139983 w 670091"/>
                    <a:gd name="connsiteY19" fmla="*/ 944344 h 1175657"/>
                    <a:gd name="connsiteX20" fmla="*/ 0 w 670091"/>
                    <a:gd name="connsiteY20" fmla="*/ 547170 h 1175657"/>
                    <a:gd name="connsiteX21" fmla="*/ 0 w 670091"/>
                    <a:gd name="connsiteY21" fmla="*/ 227795 h 1175657"/>
                    <a:gd name="connsiteX22" fmla="*/ 118 w 670091"/>
                    <a:gd name="connsiteY22" fmla="*/ 227710 h 1175657"/>
                    <a:gd name="connsiteX23" fmla="*/ 26206 w 670091"/>
                    <a:gd name="connsiteY23" fmla="*/ 205337 h 1175657"/>
                    <a:gd name="connsiteX24" fmla="*/ 127281 w 670091"/>
                    <a:gd name="connsiteY24" fmla="*/ 74313 h 1175657"/>
                    <a:gd name="connsiteX25" fmla="*/ 254561 w 670091"/>
                    <a:gd name="connsiteY25" fmla="*/ 3186 h 1175657"/>
                    <a:gd name="connsiteX26" fmla="*/ 289101 w 670091"/>
                    <a:gd name="connsiteY26" fmla="*/ 27 h 1175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70091" h="1175657">
                      <a:moveTo>
                        <a:pt x="289101" y="27"/>
                      </a:moveTo>
                      <a:cubicBezTo>
                        <a:pt x="324635" y="612"/>
                        <a:pt x="362187" y="10673"/>
                        <a:pt x="393070" y="14416"/>
                      </a:cubicBezTo>
                      <a:cubicBezTo>
                        <a:pt x="434249" y="19407"/>
                        <a:pt x="468565" y="12544"/>
                        <a:pt x="501633" y="33133"/>
                      </a:cubicBezTo>
                      <a:cubicBezTo>
                        <a:pt x="534700" y="53723"/>
                        <a:pt x="563401" y="111748"/>
                        <a:pt x="591478" y="137953"/>
                      </a:cubicBezTo>
                      <a:cubicBezTo>
                        <a:pt x="619554" y="164157"/>
                        <a:pt x="651998" y="168525"/>
                        <a:pt x="670091" y="190362"/>
                      </a:cubicBezTo>
                      <a:lnTo>
                        <a:pt x="670091" y="471890"/>
                      </a:lnTo>
                      <a:lnTo>
                        <a:pt x="662056" y="525137"/>
                      </a:lnTo>
                      <a:cubicBezTo>
                        <a:pt x="654824" y="578344"/>
                        <a:pt x="652310" y="619464"/>
                        <a:pt x="662604" y="624611"/>
                      </a:cubicBezTo>
                      <a:lnTo>
                        <a:pt x="670091" y="623301"/>
                      </a:lnTo>
                      <a:lnTo>
                        <a:pt x="670091" y="672529"/>
                      </a:lnTo>
                      <a:lnTo>
                        <a:pt x="472787" y="1175657"/>
                      </a:lnTo>
                      <a:lnTo>
                        <a:pt x="360056" y="1175657"/>
                      </a:lnTo>
                      <a:lnTo>
                        <a:pt x="350863" y="555173"/>
                      </a:lnTo>
                      <a:lnTo>
                        <a:pt x="350863" y="433875"/>
                      </a:lnTo>
                      <a:lnTo>
                        <a:pt x="294879" y="480528"/>
                      </a:lnTo>
                      <a:lnTo>
                        <a:pt x="248226" y="592495"/>
                      </a:lnTo>
                      <a:lnTo>
                        <a:pt x="206238" y="699797"/>
                      </a:lnTo>
                      <a:lnTo>
                        <a:pt x="178247" y="849087"/>
                      </a:lnTo>
                      <a:lnTo>
                        <a:pt x="154920" y="919066"/>
                      </a:lnTo>
                      <a:lnTo>
                        <a:pt x="139983" y="944344"/>
                      </a:lnTo>
                      <a:lnTo>
                        <a:pt x="0" y="547170"/>
                      </a:lnTo>
                      <a:lnTo>
                        <a:pt x="0" y="227795"/>
                      </a:lnTo>
                      <a:lnTo>
                        <a:pt x="118" y="227710"/>
                      </a:lnTo>
                      <a:cubicBezTo>
                        <a:pt x="8814" y="220467"/>
                        <a:pt x="17471" y="212667"/>
                        <a:pt x="26206" y="205337"/>
                      </a:cubicBezTo>
                      <a:cubicBezTo>
                        <a:pt x="61145" y="176012"/>
                        <a:pt x="89222" y="108005"/>
                        <a:pt x="127281" y="74313"/>
                      </a:cubicBezTo>
                      <a:cubicBezTo>
                        <a:pt x="165341" y="40621"/>
                        <a:pt x="210262" y="13169"/>
                        <a:pt x="254561" y="3186"/>
                      </a:cubicBezTo>
                      <a:cubicBezTo>
                        <a:pt x="265635" y="690"/>
                        <a:pt x="277256" y="-168"/>
                        <a:pt x="289101" y="27"/>
                      </a:cubicBezTo>
                      <a:close/>
                    </a:path>
                  </a:pathLst>
                </a:custGeom>
                <a:grpFill/>
              </p:spPr>
            </p:pic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BC604AF-062D-346D-36B3-BD2450D894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4841" t="29726" r="44724" b="40328"/>
              <a:stretch/>
            </p:blipFill>
            <p:spPr>
              <a:xfrm>
                <a:off x="9942045" y="1008155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  <a:grpFill/>
            </p:spPr>
          </p:pic>
        </p:grpSp>
      </p:grpSp>
      <p:grpSp>
        <p:nvGrpSpPr>
          <p:cNvPr id="16" name="big prop Group 52">
            <a:extLst>
              <a:ext uri="{FF2B5EF4-FFF2-40B4-BE49-F238E27FC236}">
                <a16:creationId xmlns:a16="http://schemas.microsoft.com/office/drawing/2014/main" id="{7FD98E1B-81DD-EB10-E506-6CD0EB3D793E}"/>
              </a:ext>
            </a:extLst>
          </p:cNvPr>
          <p:cNvGrpSpPr/>
          <p:nvPr/>
        </p:nvGrpSpPr>
        <p:grpSpPr>
          <a:xfrm rot="5400000">
            <a:off x="2966767" y="5064637"/>
            <a:ext cx="6057942" cy="650412"/>
            <a:chOff x="7225442" y="984976"/>
            <a:chExt cx="709501" cy="104710"/>
          </a:xfrm>
          <a:solidFill>
            <a:schemeClr val="accent4">
              <a:lumMod val="50000"/>
            </a:schemeClr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F18E3AA-CA74-C399-165C-A5048A53BF10}"/>
                </a:ext>
              </a:extLst>
            </p:cNvPr>
            <p:cNvSpPr/>
            <p:nvPr/>
          </p:nvSpPr>
          <p:spPr>
            <a:xfrm>
              <a:off x="7225442" y="984976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A410D83-3160-CAC9-F078-13369E79A2A1}"/>
                </a:ext>
              </a:extLst>
            </p:cNvPr>
            <p:cNvSpPr/>
            <p:nvPr/>
          </p:nvSpPr>
          <p:spPr>
            <a:xfrm>
              <a:off x="7574742" y="986143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een Group 13">
            <a:extLst>
              <a:ext uri="{FF2B5EF4-FFF2-40B4-BE49-F238E27FC236}">
                <a16:creationId xmlns:a16="http://schemas.microsoft.com/office/drawing/2014/main" id="{77A7F895-AB13-D1C5-33FD-24983D804532}"/>
              </a:ext>
            </a:extLst>
          </p:cNvPr>
          <p:cNvGrpSpPr/>
          <p:nvPr/>
        </p:nvGrpSpPr>
        <p:grpSpPr>
          <a:xfrm rot="19825296">
            <a:off x="7471770" y="2260877"/>
            <a:ext cx="2618744" cy="1550494"/>
            <a:chOff x="8757392" y="530993"/>
            <a:chExt cx="2682472" cy="163928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3A49FDF-4E1D-4D84-5373-B043D5726A90}"/>
                </a:ext>
              </a:extLst>
            </p:cNvPr>
            <p:cNvGrpSpPr/>
            <p:nvPr/>
          </p:nvGrpSpPr>
          <p:grpSpPr>
            <a:xfrm>
              <a:off x="8757392" y="530993"/>
              <a:ext cx="2682472" cy="1639288"/>
              <a:chOff x="8948391" y="851773"/>
              <a:chExt cx="2682472" cy="1639288"/>
            </a:xfrm>
          </p:grpSpPr>
          <p:pic>
            <p:nvPicPr>
              <p:cNvPr id="29" name="RED BARON 2 Picture 47">
                <a:extLst>
                  <a:ext uri="{FF2B5EF4-FFF2-40B4-BE49-F238E27FC236}">
                    <a16:creationId xmlns:a16="http://schemas.microsoft.com/office/drawing/2014/main" id="{C4D3F4DA-E3AB-3723-528D-41583EE2A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948391" y="851773"/>
                <a:ext cx="2682472" cy="1639288"/>
              </a:xfrm>
              <a:prstGeom prst="rect">
                <a:avLst/>
              </a:prstGeom>
              <a:effectLst>
                <a:softEdge rad="12700"/>
              </a:effec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F09CA563-5F2D-1353-AE6E-910EA51AEE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l="44841" t="29726" r="44724" b="40328"/>
              <a:stretch/>
            </p:blipFill>
            <p:spPr>
              <a:xfrm>
                <a:off x="10133044" y="1329804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A2BD43E-0899-2DA4-FC76-32FFD1F37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4841" t="29726" r="44724" b="40328"/>
            <a:stretch/>
          </p:blipFill>
          <p:spPr>
            <a:xfrm>
              <a:off x="9942045" y="1008155"/>
              <a:ext cx="312576" cy="548406"/>
            </a:xfrm>
            <a:custGeom>
              <a:avLst/>
              <a:gdLst>
                <a:gd name="connsiteX0" fmla="*/ 289101 w 670091"/>
                <a:gd name="connsiteY0" fmla="*/ 27 h 1175657"/>
                <a:gd name="connsiteX1" fmla="*/ 393070 w 670091"/>
                <a:gd name="connsiteY1" fmla="*/ 14416 h 1175657"/>
                <a:gd name="connsiteX2" fmla="*/ 501633 w 670091"/>
                <a:gd name="connsiteY2" fmla="*/ 33133 h 1175657"/>
                <a:gd name="connsiteX3" fmla="*/ 591478 w 670091"/>
                <a:gd name="connsiteY3" fmla="*/ 137953 h 1175657"/>
                <a:gd name="connsiteX4" fmla="*/ 670091 w 670091"/>
                <a:gd name="connsiteY4" fmla="*/ 190362 h 1175657"/>
                <a:gd name="connsiteX5" fmla="*/ 670091 w 670091"/>
                <a:gd name="connsiteY5" fmla="*/ 471890 h 1175657"/>
                <a:gd name="connsiteX6" fmla="*/ 662056 w 670091"/>
                <a:gd name="connsiteY6" fmla="*/ 525137 h 1175657"/>
                <a:gd name="connsiteX7" fmla="*/ 662604 w 670091"/>
                <a:gd name="connsiteY7" fmla="*/ 624611 h 1175657"/>
                <a:gd name="connsiteX8" fmla="*/ 670091 w 670091"/>
                <a:gd name="connsiteY8" fmla="*/ 623301 h 1175657"/>
                <a:gd name="connsiteX9" fmla="*/ 670091 w 670091"/>
                <a:gd name="connsiteY9" fmla="*/ 672529 h 1175657"/>
                <a:gd name="connsiteX10" fmla="*/ 472787 w 670091"/>
                <a:gd name="connsiteY10" fmla="*/ 1175657 h 1175657"/>
                <a:gd name="connsiteX11" fmla="*/ 360056 w 670091"/>
                <a:gd name="connsiteY11" fmla="*/ 1175657 h 1175657"/>
                <a:gd name="connsiteX12" fmla="*/ 350863 w 670091"/>
                <a:gd name="connsiteY12" fmla="*/ 555173 h 1175657"/>
                <a:gd name="connsiteX13" fmla="*/ 350863 w 670091"/>
                <a:gd name="connsiteY13" fmla="*/ 433875 h 1175657"/>
                <a:gd name="connsiteX14" fmla="*/ 294879 w 670091"/>
                <a:gd name="connsiteY14" fmla="*/ 480528 h 1175657"/>
                <a:gd name="connsiteX15" fmla="*/ 248226 w 670091"/>
                <a:gd name="connsiteY15" fmla="*/ 592495 h 1175657"/>
                <a:gd name="connsiteX16" fmla="*/ 206238 w 670091"/>
                <a:gd name="connsiteY16" fmla="*/ 699797 h 1175657"/>
                <a:gd name="connsiteX17" fmla="*/ 178247 w 670091"/>
                <a:gd name="connsiteY17" fmla="*/ 849087 h 1175657"/>
                <a:gd name="connsiteX18" fmla="*/ 154920 w 670091"/>
                <a:gd name="connsiteY18" fmla="*/ 919066 h 1175657"/>
                <a:gd name="connsiteX19" fmla="*/ 139983 w 670091"/>
                <a:gd name="connsiteY19" fmla="*/ 944344 h 1175657"/>
                <a:gd name="connsiteX20" fmla="*/ 0 w 670091"/>
                <a:gd name="connsiteY20" fmla="*/ 547170 h 1175657"/>
                <a:gd name="connsiteX21" fmla="*/ 0 w 670091"/>
                <a:gd name="connsiteY21" fmla="*/ 227795 h 1175657"/>
                <a:gd name="connsiteX22" fmla="*/ 118 w 670091"/>
                <a:gd name="connsiteY22" fmla="*/ 227710 h 1175657"/>
                <a:gd name="connsiteX23" fmla="*/ 26206 w 670091"/>
                <a:gd name="connsiteY23" fmla="*/ 205337 h 1175657"/>
                <a:gd name="connsiteX24" fmla="*/ 127281 w 670091"/>
                <a:gd name="connsiteY24" fmla="*/ 74313 h 1175657"/>
                <a:gd name="connsiteX25" fmla="*/ 254561 w 670091"/>
                <a:gd name="connsiteY25" fmla="*/ 3186 h 1175657"/>
                <a:gd name="connsiteX26" fmla="*/ 289101 w 670091"/>
                <a:gd name="connsiteY26" fmla="*/ 2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70091" h="1175657">
                  <a:moveTo>
                    <a:pt x="289101" y="27"/>
                  </a:moveTo>
                  <a:cubicBezTo>
                    <a:pt x="324635" y="612"/>
                    <a:pt x="362187" y="10673"/>
                    <a:pt x="393070" y="14416"/>
                  </a:cubicBezTo>
                  <a:cubicBezTo>
                    <a:pt x="434249" y="19407"/>
                    <a:pt x="468565" y="12544"/>
                    <a:pt x="501633" y="33133"/>
                  </a:cubicBezTo>
                  <a:cubicBezTo>
                    <a:pt x="534700" y="53723"/>
                    <a:pt x="563401" y="111748"/>
                    <a:pt x="591478" y="137953"/>
                  </a:cubicBezTo>
                  <a:cubicBezTo>
                    <a:pt x="619554" y="164157"/>
                    <a:pt x="651998" y="168525"/>
                    <a:pt x="670091" y="190362"/>
                  </a:cubicBezTo>
                  <a:lnTo>
                    <a:pt x="670091" y="471890"/>
                  </a:lnTo>
                  <a:lnTo>
                    <a:pt x="662056" y="525137"/>
                  </a:lnTo>
                  <a:cubicBezTo>
                    <a:pt x="654824" y="578344"/>
                    <a:pt x="652310" y="619464"/>
                    <a:pt x="662604" y="624611"/>
                  </a:cubicBezTo>
                  <a:lnTo>
                    <a:pt x="670091" y="623301"/>
                  </a:lnTo>
                  <a:lnTo>
                    <a:pt x="670091" y="672529"/>
                  </a:lnTo>
                  <a:lnTo>
                    <a:pt x="472787" y="1175657"/>
                  </a:lnTo>
                  <a:lnTo>
                    <a:pt x="360056" y="1175657"/>
                  </a:lnTo>
                  <a:lnTo>
                    <a:pt x="350863" y="555173"/>
                  </a:lnTo>
                  <a:lnTo>
                    <a:pt x="350863" y="433875"/>
                  </a:lnTo>
                  <a:lnTo>
                    <a:pt x="294879" y="480528"/>
                  </a:lnTo>
                  <a:lnTo>
                    <a:pt x="248226" y="592495"/>
                  </a:lnTo>
                  <a:lnTo>
                    <a:pt x="206238" y="699797"/>
                  </a:lnTo>
                  <a:lnTo>
                    <a:pt x="178247" y="849087"/>
                  </a:lnTo>
                  <a:lnTo>
                    <a:pt x="154920" y="919066"/>
                  </a:lnTo>
                  <a:lnTo>
                    <a:pt x="139983" y="944344"/>
                  </a:lnTo>
                  <a:lnTo>
                    <a:pt x="0" y="547170"/>
                  </a:lnTo>
                  <a:lnTo>
                    <a:pt x="0" y="227795"/>
                  </a:lnTo>
                  <a:lnTo>
                    <a:pt x="118" y="227710"/>
                  </a:lnTo>
                  <a:cubicBezTo>
                    <a:pt x="8814" y="220467"/>
                    <a:pt x="17471" y="212667"/>
                    <a:pt x="26206" y="205337"/>
                  </a:cubicBezTo>
                  <a:cubicBezTo>
                    <a:pt x="61145" y="176012"/>
                    <a:pt x="89222" y="108005"/>
                    <a:pt x="127281" y="74313"/>
                  </a:cubicBezTo>
                  <a:cubicBezTo>
                    <a:pt x="165341" y="40621"/>
                    <a:pt x="210262" y="13169"/>
                    <a:pt x="254561" y="3186"/>
                  </a:cubicBezTo>
                  <a:cubicBezTo>
                    <a:pt x="265635" y="690"/>
                    <a:pt x="277256" y="-168"/>
                    <a:pt x="289101" y="27"/>
                  </a:cubicBezTo>
                  <a:close/>
                </a:path>
              </a:pathLst>
            </a:custGeom>
          </p:spPr>
        </p:pic>
      </p:grpSp>
      <p:pic>
        <p:nvPicPr>
          <p:cNvPr id="19" name="gif baron Picture 18" descr="A picture containing indoor, red&#10;&#10;Description automatically generated">
            <a:extLst>
              <a:ext uri="{FF2B5EF4-FFF2-40B4-BE49-F238E27FC236}">
                <a16:creationId xmlns:a16="http://schemas.microsoft.com/office/drawing/2014/main" id="{54BDC831-20BF-0894-F9F2-428F15123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8414">
            <a:off x="1925190" y="951991"/>
            <a:ext cx="8307263" cy="3869800"/>
          </a:xfrm>
          <a:prstGeom prst="rect">
            <a:avLst/>
          </a:prstGeom>
        </p:spPr>
      </p:pic>
      <p:grpSp>
        <p:nvGrpSpPr>
          <p:cNvPr id="15" name="cockpit Group 14">
            <a:extLst>
              <a:ext uri="{FF2B5EF4-FFF2-40B4-BE49-F238E27FC236}">
                <a16:creationId xmlns:a16="http://schemas.microsoft.com/office/drawing/2014/main" id="{9444AC35-08B8-B790-60BC-C9A90ABF0D7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21443855">
            <a:off x="-648142" y="-664447"/>
            <a:ext cx="13413193" cy="8772026"/>
            <a:chOff x="-648142" y="-1006346"/>
            <a:chExt cx="13413193" cy="8772026"/>
          </a:xfrm>
        </p:grpSpPr>
        <p:pic>
          <p:nvPicPr>
            <p:cNvPr id="13" name="cockpit Picture 2">
              <a:extLst>
                <a:ext uri="{FF2B5EF4-FFF2-40B4-BE49-F238E27FC236}">
                  <a16:creationId xmlns:a16="http://schemas.microsoft.com/office/drawing/2014/main" id="{6826F08D-7849-25F4-5254-CEDF9B25420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640768" y="-271397"/>
              <a:ext cx="13405819" cy="803707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059359-8102-6212-5DDC-C0C6CA068DC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648142" y="-1006346"/>
              <a:ext cx="13251180" cy="1532125"/>
            </a:xfrm>
            <a:prstGeom prst="rect">
              <a:avLst/>
            </a:prstGeom>
            <a:solidFill>
              <a:srgbClr val="3B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Oval 3">
            <a:hlinkClick r:id="rId10" action="ppaction://hlinksldjump"/>
            <a:extLst>
              <a:ext uri="{FF2B5EF4-FFF2-40B4-BE49-F238E27FC236}">
                <a16:creationId xmlns:a16="http://schemas.microsoft.com/office/drawing/2014/main" id="{88C0A8A4-4DEA-D8E5-3158-7B35A91BCC8B}"/>
              </a:ext>
            </a:extLst>
          </p:cNvPr>
          <p:cNvSpPr/>
          <p:nvPr/>
        </p:nvSpPr>
        <p:spPr>
          <a:xfrm>
            <a:off x="5761993" y="6396121"/>
            <a:ext cx="643163" cy="643163"/>
          </a:xfrm>
          <a:prstGeom prst="ellipse">
            <a:avLst/>
          </a:prstGeom>
          <a:solidFill>
            <a:srgbClr val="C00000"/>
          </a:solidFill>
          <a:ln w="57150">
            <a:solidFill>
              <a:srgbClr val="7D292B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1DF8B44-0A6F-47C5-C3AB-363D0FF9086F}"/>
              </a:ext>
            </a:extLst>
          </p:cNvPr>
          <p:cNvSpPr/>
          <p:nvPr/>
        </p:nvSpPr>
        <p:spPr>
          <a:xfrm>
            <a:off x="10451759" y="6881059"/>
            <a:ext cx="575187" cy="5629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accel="48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800000">
                                      <p:cBhvr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accel="48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2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3.33333E-6 0.25 " pathEditMode="relative" rAng="0" ptsTypes="AA">
                                      <p:cBhvr>
                                        <p:cTn id="23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8" presetClass="emph" presetSubtype="0" decel="8200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6000000">
                                      <p:cBhvr>
                                        <p:cTn id="29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1823 0.00324 L 0.01823 0.00347 C 0.02136 0.0007 0.02422 -0.0037 0.02774 -0.00416 C 0.03073 -0.00463 0.07643 -0.00092 0.08255 -0.00046 L 0.11003 0.00139 L 0.17982 0.00695 C 0.19427 0.01019 0.19883 0.01158 0.21784 0.01273 L 0.34466 0.01829 C 0.34714 0.01898 0.34948 0.01968 0.35196 0.02014 C 0.35925 0.02176 0.3681 0.02292 0.37526 0.02385 C 0.38998 0.03056 0.37774 0.02593 0.39636 0.02963 C 0.40521 0.03125 0.40104 0.03195 0.4112 0.03519 C 0.4155 0.03658 0.42774 0.03843 0.43125 0.03889 C 0.44271 0.04398 0.44792 0.04676 0.46185 0.05023 L 0.46927 0.05209 C 0.4724 0.05278 0.47565 0.05324 0.47878 0.05394 C 0.48724 0.05625 0.49558 0.05949 0.50417 0.06158 C 0.51224 0.06343 0.52839 0.06528 0.52839 0.06551 C 0.53125 0.06644 0.53399 0.06829 0.53685 0.06898 C 0.54987 0.07292 0.54518 0.06829 0.55808 0.07477 C 0.57617 0.08357 0.55586 0.07847 0.57709 0.08218 C 0.58295 0.08472 0.6112 0.09699 0.61511 0.10093 C 0.6168 0.10278 0.61849 0.10533 0.62031 0.10672 C 0.62201 0.10787 0.62396 0.10764 0.62565 0.10857 C 0.63242 0.11204 0.63906 0.11528 0.64571 0.11968 C 0.64857 0.12153 0.65117 0.12431 0.65417 0.12547 C 0.66211 0.12871 0.67058 0.12894 0.67839 0.13287 C 0.68086 0.13426 0.68334 0.13542 0.68581 0.13658 C 0.69284 0.13982 0.70013 0.14144 0.70703 0.14607 C 0.70977 0.14792 0.7125 0.15047 0.71537 0.15162 C 0.72409 0.15556 0.73321 0.15672 0.7418 0.16111 C 0.74427 0.16227 0.74675 0.16343 0.74922 0.16482 C 0.75209 0.16644 0.75482 0.16898 0.75768 0.17037 C 0.76185 0.17269 0.76615 0.17408 0.77031 0.17616 C 0.775 0.17847 0.77943 0.18148 0.78412 0.18357 C 0.78724 0.18519 0.7905 0.18611 0.79362 0.1875 C 0.79505 0.18797 0.79636 0.18866 0.79779 0.18935 C 0.80417 0.20047 0.79805 0.1919 0.81159 0.19676 C 0.81341 0.19746 0.81498 0.19954 0.8168 0.20047 C 0.82318 0.20394 0.82956 0.20672 0.83581 0.20996 L 0.85065 0.21736 C 0.85417 0.21922 0.85781 0.22084 0.8612 0.22315 C 0.86406 0.225 0.8668 0.22732 0.86966 0.22871 C 0.87175 0.22986 0.87383 0.22986 0.87604 0.23056 C 0.88503 0.23866 0.87487 0.23033 0.88972 0.2382 C 0.89258 0.23959 0.89545 0.24144 0.89818 0.24375 C 0.9 0.24537 0.90143 0.24838 0.90352 0.24931 C 0.9069 0.25093 0.91055 0.2507 0.91406 0.25116 C 0.91615 0.25324 0.9181 0.25556 0.92031 0.25695 C 0.92305 0.25857 0.92878 0.26065 0.92878 0.26088 C 0.93021 0.26181 0.93151 0.26343 0.93308 0.26435 C 0.93998 0.26852 0.93672 0.26343 0.93946 0.26829 L 0.93946 0.26852 " pathEditMode="relative" rAng="0" ptsTypes="AAAAAAAAAAAAAAAAAAAAAAAAAAAAAAAAAAAAAAAAAAAAAAAAAAAAA">
                                      <p:cBhvr>
                                        <p:cTn id="31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55" y="1287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3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5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Rot by="120000">
                                      <p:cBhvr>
                                        <p:cTn id="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llets &amp; hi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2.70833E-6 -3.33333E-6 L -2.70833E-6 0.00162 C -0.00078 -0.01064 -0.00104 -0.02129 -0.00143 -0.03194 C -0.00143 -0.03796 -0.00208 -0.04352 -0.00208 -0.04907 C -0.00247 -0.05324 -0.00247 -0.05694 -0.00247 -0.06088 C -0.00273 -0.06875 -0.00312 -0.11551 -0.00338 -0.12754 C -0.00338 -0.13426 -0.00416 -0.13981 -0.00416 -0.14699 C -0.00442 -0.15347 -0.00442 -0.16018 -0.00481 -0.1662 C -0.00651 -0.22106 -0.00612 -0.21134 -0.0082 -0.24953 C -0.0095 -0.33727 -0.00885 -0.28449 -0.00846 -0.40879 C -0.00885 -0.45 -0.00885 -0.48958 -0.00885 -0.52939 C -0.00911 -0.58472 -0.00976 -0.61134 -0.00976 -0.66875 C -0.00976 -0.69953 -0.00976 -0.68796 -0.00976 -0.70416 L -0.00976 -0.70254 " pathEditMode="relative" rAng="0" ptsTypes="AAAAAAAAAAAAAA">
                                      <p:cBhvr>
                                        <p:cTn id="5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3513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Picture 33" descr="A view of a mountain&#10;&#10;Description automatically generated">
            <a:extLst>
              <a:ext uri="{FF2B5EF4-FFF2-40B4-BE49-F238E27FC236}">
                <a16:creationId xmlns:a16="http://schemas.microsoft.com/office/drawing/2014/main" id="{86BB41D2-05D4-F9A5-8032-43936A4610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t="29926" b="23246"/>
          <a:stretch/>
        </p:blipFill>
        <p:spPr>
          <a:xfrm>
            <a:off x="-3809936" y="-2438399"/>
            <a:ext cx="19649644" cy="14066302"/>
          </a:xfrm>
          <a:prstGeom prst="rect">
            <a:avLst/>
          </a:prstGeom>
        </p:spPr>
      </p:pic>
      <p:grpSp>
        <p:nvGrpSpPr>
          <p:cNvPr id="10" name="green plane Group 9">
            <a:extLst>
              <a:ext uri="{FF2B5EF4-FFF2-40B4-BE49-F238E27FC236}">
                <a16:creationId xmlns:a16="http://schemas.microsoft.com/office/drawing/2014/main" id="{DC8463BF-6928-5E13-CC3D-B0584670814B}"/>
              </a:ext>
            </a:extLst>
          </p:cNvPr>
          <p:cNvGrpSpPr/>
          <p:nvPr/>
        </p:nvGrpSpPr>
        <p:grpSpPr>
          <a:xfrm>
            <a:off x="695551" y="-5711741"/>
            <a:ext cx="11055361" cy="11055361"/>
            <a:chOff x="682488" y="-5370974"/>
            <a:chExt cx="11055361" cy="11055361"/>
          </a:xfrm>
          <a:noFill/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7FCA4D8-AEB6-99F6-BA09-4F14E8E45773}"/>
                </a:ext>
              </a:extLst>
            </p:cNvPr>
            <p:cNvSpPr/>
            <p:nvPr/>
          </p:nvSpPr>
          <p:spPr>
            <a:xfrm rot="557673">
              <a:off x="682488" y="-5370974"/>
              <a:ext cx="11055361" cy="110553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681BCFE-37A8-483B-2916-E30C16EC436C}"/>
                </a:ext>
              </a:extLst>
            </p:cNvPr>
            <p:cNvGrpSpPr/>
            <p:nvPr/>
          </p:nvGrpSpPr>
          <p:grpSpPr>
            <a:xfrm rot="2699408">
              <a:off x="1788467" y="2499156"/>
              <a:ext cx="2682472" cy="1639288"/>
              <a:chOff x="8757392" y="530993"/>
              <a:chExt cx="2682472" cy="1639288"/>
            </a:xfrm>
            <a:grpFill/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413BC36-9267-679D-FA50-ED62DFC8E00D}"/>
                  </a:ext>
                </a:extLst>
              </p:cNvPr>
              <p:cNvGrpSpPr/>
              <p:nvPr/>
            </p:nvGrpSpPr>
            <p:grpSpPr>
              <a:xfrm>
                <a:off x="8757392" y="530993"/>
                <a:ext cx="2682472" cy="1639288"/>
                <a:chOff x="8948391" y="851773"/>
                <a:chExt cx="2682472" cy="1639288"/>
              </a:xfrm>
              <a:grpFill/>
            </p:grpSpPr>
            <p:pic>
              <p:nvPicPr>
                <p:cNvPr id="8" name="RED BARON 2 Picture 47">
                  <a:extLst>
                    <a:ext uri="{FF2B5EF4-FFF2-40B4-BE49-F238E27FC236}">
                      <a16:creationId xmlns:a16="http://schemas.microsoft.com/office/drawing/2014/main" id="{C8B2AD92-1648-5E8B-D668-A7B74C4351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948391" y="851773"/>
                  <a:ext cx="2682472" cy="1639288"/>
                </a:xfrm>
                <a:prstGeom prst="rect">
                  <a:avLst/>
                </a:prstGeom>
                <a:grpFill/>
                <a:effectLst>
                  <a:softEdge rad="12700"/>
                </a:effectLst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CBCBED7D-73EA-4F68-8CBB-2F9C6E78C7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rcRect l="44841" t="29726" r="44724" b="40328"/>
                <a:stretch/>
              </p:blipFill>
              <p:spPr>
                <a:xfrm>
                  <a:off x="10133044" y="1329804"/>
                  <a:ext cx="312576" cy="548406"/>
                </a:xfrm>
                <a:custGeom>
                  <a:avLst/>
                  <a:gdLst>
                    <a:gd name="connsiteX0" fmla="*/ 289101 w 670091"/>
                    <a:gd name="connsiteY0" fmla="*/ 27 h 1175657"/>
                    <a:gd name="connsiteX1" fmla="*/ 393070 w 670091"/>
                    <a:gd name="connsiteY1" fmla="*/ 14416 h 1175657"/>
                    <a:gd name="connsiteX2" fmla="*/ 501633 w 670091"/>
                    <a:gd name="connsiteY2" fmla="*/ 33133 h 1175657"/>
                    <a:gd name="connsiteX3" fmla="*/ 591478 w 670091"/>
                    <a:gd name="connsiteY3" fmla="*/ 137953 h 1175657"/>
                    <a:gd name="connsiteX4" fmla="*/ 670091 w 670091"/>
                    <a:gd name="connsiteY4" fmla="*/ 190362 h 1175657"/>
                    <a:gd name="connsiteX5" fmla="*/ 670091 w 670091"/>
                    <a:gd name="connsiteY5" fmla="*/ 471890 h 1175657"/>
                    <a:gd name="connsiteX6" fmla="*/ 662056 w 670091"/>
                    <a:gd name="connsiteY6" fmla="*/ 525137 h 1175657"/>
                    <a:gd name="connsiteX7" fmla="*/ 662604 w 670091"/>
                    <a:gd name="connsiteY7" fmla="*/ 624611 h 1175657"/>
                    <a:gd name="connsiteX8" fmla="*/ 670091 w 670091"/>
                    <a:gd name="connsiteY8" fmla="*/ 623301 h 1175657"/>
                    <a:gd name="connsiteX9" fmla="*/ 670091 w 670091"/>
                    <a:gd name="connsiteY9" fmla="*/ 672529 h 1175657"/>
                    <a:gd name="connsiteX10" fmla="*/ 472787 w 670091"/>
                    <a:gd name="connsiteY10" fmla="*/ 1175657 h 1175657"/>
                    <a:gd name="connsiteX11" fmla="*/ 360056 w 670091"/>
                    <a:gd name="connsiteY11" fmla="*/ 1175657 h 1175657"/>
                    <a:gd name="connsiteX12" fmla="*/ 350863 w 670091"/>
                    <a:gd name="connsiteY12" fmla="*/ 555173 h 1175657"/>
                    <a:gd name="connsiteX13" fmla="*/ 350863 w 670091"/>
                    <a:gd name="connsiteY13" fmla="*/ 433875 h 1175657"/>
                    <a:gd name="connsiteX14" fmla="*/ 294879 w 670091"/>
                    <a:gd name="connsiteY14" fmla="*/ 480528 h 1175657"/>
                    <a:gd name="connsiteX15" fmla="*/ 248226 w 670091"/>
                    <a:gd name="connsiteY15" fmla="*/ 592495 h 1175657"/>
                    <a:gd name="connsiteX16" fmla="*/ 206238 w 670091"/>
                    <a:gd name="connsiteY16" fmla="*/ 699797 h 1175657"/>
                    <a:gd name="connsiteX17" fmla="*/ 178247 w 670091"/>
                    <a:gd name="connsiteY17" fmla="*/ 849087 h 1175657"/>
                    <a:gd name="connsiteX18" fmla="*/ 154920 w 670091"/>
                    <a:gd name="connsiteY18" fmla="*/ 919066 h 1175657"/>
                    <a:gd name="connsiteX19" fmla="*/ 139983 w 670091"/>
                    <a:gd name="connsiteY19" fmla="*/ 944344 h 1175657"/>
                    <a:gd name="connsiteX20" fmla="*/ 0 w 670091"/>
                    <a:gd name="connsiteY20" fmla="*/ 547170 h 1175657"/>
                    <a:gd name="connsiteX21" fmla="*/ 0 w 670091"/>
                    <a:gd name="connsiteY21" fmla="*/ 227795 h 1175657"/>
                    <a:gd name="connsiteX22" fmla="*/ 118 w 670091"/>
                    <a:gd name="connsiteY22" fmla="*/ 227710 h 1175657"/>
                    <a:gd name="connsiteX23" fmla="*/ 26206 w 670091"/>
                    <a:gd name="connsiteY23" fmla="*/ 205337 h 1175657"/>
                    <a:gd name="connsiteX24" fmla="*/ 127281 w 670091"/>
                    <a:gd name="connsiteY24" fmla="*/ 74313 h 1175657"/>
                    <a:gd name="connsiteX25" fmla="*/ 254561 w 670091"/>
                    <a:gd name="connsiteY25" fmla="*/ 3186 h 1175657"/>
                    <a:gd name="connsiteX26" fmla="*/ 289101 w 670091"/>
                    <a:gd name="connsiteY26" fmla="*/ 27 h 1175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70091" h="1175657">
                      <a:moveTo>
                        <a:pt x="289101" y="27"/>
                      </a:moveTo>
                      <a:cubicBezTo>
                        <a:pt x="324635" y="612"/>
                        <a:pt x="362187" y="10673"/>
                        <a:pt x="393070" y="14416"/>
                      </a:cubicBezTo>
                      <a:cubicBezTo>
                        <a:pt x="434249" y="19407"/>
                        <a:pt x="468565" y="12544"/>
                        <a:pt x="501633" y="33133"/>
                      </a:cubicBezTo>
                      <a:cubicBezTo>
                        <a:pt x="534700" y="53723"/>
                        <a:pt x="563401" y="111748"/>
                        <a:pt x="591478" y="137953"/>
                      </a:cubicBezTo>
                      <a:cubicBezTo>
                        <a:pt x="619554" y="164157"/>
                        <a:pt x="651998" y="168525"/>
                        <a:pt x="670091" y="190362"/>
                      </a:cubicBezTo>
                      <a:lnTo>
                        <a:pt x="670091" y="471890"/>
                      </a:lnTo>
                      <a:lnTo>
                        <a:pt x="662056" y="525137"/>
                      </a:lnTo>
                      <a:cubicBezTo>
                        <a:pt x="654824" y="578344"/>
                        <a:pt x="652310" y="619464"/>
                        <a:pt x="662604" y="624611"/>
                      </a:cubicBezTo>
                      <a:lnTo>
                        <a:pt x="670091" y="623301"/>
                      </a:lnTo>
                      <a:lnTo>
                        <a:pt x="670091" y="672529"/>
                      </a:lnTo>
                      <a:lnTo>
                        <a:pt x="472787" y="1175657"/>
                      </a:lnTo>
                      <a:lnTo>
                        <a:pt x="360056" y="1175657"/>
                      </a:lnTo>
                      <a:lnTo>
                        <a:pt x="350863" y="555173"/>
                      </a:lnTo>
                      <a:lnTo>
                        <a:pt x="350863" y="433875"/>
                      </a:lnTo>
                      <a:lnTo>
                        <a:pt x="294879" y="480528"/>
                      </a:lnTo>
                      <a:lnTo>
                        <a:pt x="248226" y="592495"/>
                      </a:lnTo>
                      <a:lnTo>
                        <a:pt x="206238" y="699797"/>
                      </a:lnTo>
                      <a:lnTo>
                        <a:pt x="178247" y="849087"/>
                      </a:lnTo>
                      <a:lnTo>
                        <a:pt x="154920" y="919066"/>
                      </a:lnTo>
                      <a:lnTo>
                        <a:pt x="139983" y="944344"/>
                      </a:lnTo>
                      <a:lnTo>
                        <a:pt x="0" y="547170"/>
                      </a:lnTo>
                      <a:lnTo>
                        <a:pt x="0" y="227795"/>
                      </a:lnTo>
                      <a:lnTo>
                        <a:pt x="118" y="227710"/>
                      </a:lnTo>
                      <a:cubicBezTo>
                        <a:pt x="8814" y="220467"/>
                        <a:pt x="17471" y="212667"/>
                        <a:pt x="26206" y="205337"/>
                      </a:cubicBezTo>
                      <a:cubicBezTo>
                        <a:pt x="61145" y="176012"/>
                        <a:pt x="89222" y="108005"/>
                        <a:pt x="127281" y="74313"/>
                      </a:cubicBezTo>
                      <a:cubicBezTo>
                        <a:pt x="165341" y="40621"/>
                        <a:pt x="210262" y="13169"/>
                        <a:pt x="254561" y="3186"/>
                      </a:cubicBezTo>
                      <a:cubicBezTo>
                        <a:pt x="265635" y="690"/>
                        <a:pt x="277256" y="-168"/>
                        <a:pt x="289101" y="27"/>
                      </a:cubicBezTo>
                      <a:close/>
                    </a:path>
                  </a:pathLst>
                </a:custGeom>
                <a:grpFill/>
              </p:spPr>
            </p:pic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BC604AF-062D-346D-36B3-BD2450D894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44841" t="29726" r="44724" b="40328"/>
              <a:stretch/>
            </p:blipFill>
            <p:spPr>
              <a:xfrm>
                <a:off x="9942045" y="1008155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  <a:grpFill/>
            </p:spPr>
          </p:pic>
        </p:grpSp>
      </p:grpSp>
      <p:grpSp>
        <p:nvGrpSpPr>
          <p:cNvPr id="16" name="big prop Group 52">
            <a:extLst>
              <a:ext uri="{FF2B5EF4-FFF2-40B4-BE49-F238E27FC236}">
                <a16:creationId xmlns:a16="http://schemas.microsoft.com/office/drawing/2014/main" id="{7FD98E1B-81DD-EB10-E506-6CD0EB3D793E}"/>
              </a:ext>
            </a:extLst>
          </p:cNvPr>
          <p:cNvGrpSpPr/>
          <p:nvPr/>
        </p:nvGrpSpPr>
        <p:grpSpPr>
          <a:xfrm rot="5400000">
            <a:off x="2966767" y="5064637"/>
            <a:ext cx="6057942" cy="650412"/>
            <a:chOff x="7225442" y="984976"/>
            <a:chExt cx="709501" cy="104710"/>
          </a:xfrm>
          <a:solidFill>
            <a:schemeClr val="accent4">
              <a:lumMod val="50000"/>
            </a:schemeClr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F18E3AA-CA74-C399-165C-A5048A53BF10}"/>
                </a:ext>
              </a:extLst>
            </p:cNvPr>
            <p:cNvSpPr/>
            <p:nvPr/>
          </p:nvSpPr>
          <p:spPr>
            <a:xfrm>
              <a:off x="7225442" y="984976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A410D83-3160-CAC9-F078-13369E79A2A1}"/>
                </a:ext>
              </a:extLst>
            </p:cNvPr>
            <p:cNvSpPr/>
            <p:nvPr/>
          </p:nvSpPr>
          <p:spPr>
            <a:xfrm>
              <a:off x="7574742" y="986143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een Group 13">
            <a:extLst>
              <a:ext uri="{FF2B5EF4-FFF2-40B4-BE49-F238E27FC236}">
                <a16:creationId xmlns:a16="http://schemas.microsoft.com/office/drawing/2014/main" id="{77A7F895-AB13-D1C5-33FD-24983D804532}"/>
              </a:ext>
            </a:extLst>
          </p:cNvPr>
          <p:cNvGrpSpPr/>
          <p:nvPr/>
        </p:nvGrpSpPr>
        <p:grpSpPr>
          <a:xfrm rot="19825296">
            <a:off x="7471770" y="2260877"/>
            <a:ext cx="2618744" cy="1550494"/>
            <a:chOff x="8757392" y="530993"/>
            <a:chExt cx="2682472" cy="163928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3A49FDF-4E1D-4D84-5373-B043D5726A90}"/>
                </a:ext>
              </a:extLst>
            </p:cNvPr>
            <p:cNvGrpSpPr/>
            <p:nvPr/>
          </p:nvGrpSpPr>
          <p:grpSpPr>
            <a:xfrm>
              <a:off x="8757392" y="530993"/>
              <a:ext cx="2682472" cy="1639288"/>
              <a:chOff x="8948391" y="851773"/>
              <a:chExt cx="2682472" cy="1639288"/>
            </a:xfrm>
          </p:grpSpPr>
          <p:pic>
            <p:nvPicPr>
              <p:cNvPr id="29" name="RED BARON 2 Picture 47">
                <a:extLst>
                  <a:ext uri="{FF2B5EF4-FFF2-40B4-BE49-F238E27FC236}">
                    <a16:creationId xmlns:a16="http://schemas.microsoft.com/office/drawing/2014/main" id="{C4D3F4DA-E3AB-3723-528D-41583EE2A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948391" y="851773"/>
                <a:ext cx="2682472" cy="1639288"/>
              </a:xfrm>
              <a:prstGeom prst="rect">
                <a:avLst/>
              </a:prstGeom>
              <a:effectLst>
                <a:softEdge rad="12700"/>
              </a:effec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F09CA563-5F2D-1353-AE6E-910EA51AEE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l="44841" t="29726" r="44724" b="40328"/>
              <a:stretch/>
            </p:blipFill>
            <p:spPr>
              <a:xfrm>
                <a:off x="10133044" y="1329804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A2BD43E-0899-2DA4-FC76-32FFD1F37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4841" t="29726" r="44724" b="40328"/>
            <a:stretch/>
          </p:blipFill>
          <p:spPr>
            <a:xfrm>
              <a:off x="9942045" y="1008155"/>
              <a:ext cx="312576" cy="548406"/>
            </a:xfrm>
            <a:custGeom>
              <a:avLst/>
              <a:gdLst>
                <a:gd name="connsiteX0" fmla="*/ 289101 w 670091"/>
                <a:gd name="connsiteY0" fmla="*/ 27 h 1175657"/>
                <a:gd name="connsiteX1" fmla="*/ 393070 w 670091"/>
                <a:gd name="connsiteY1" fmla="*/ 14416 h 1175657"/>
                <a:gd name="connsiteX2" fmla="*/ 501633 w 670091"/>
                <a:gd name="connsiteY2" fmla="*/ 33133 h 1175657"/>
                <a:gd name="connsiteX3" fmla="*/ 591478 w 670091"/>
                <a:gd name="connsiteY3" fmla="*/ 137953 h 1175657"/>
                <a:gd name="connsiteX4" fmla="*/ 670091 w 670091"/>
                <a:gd name="connsiteY4" fmla="*/ 190362 h 1175657"/>
                <a:gd name="connsiteX5" fmla="*/ 670091 w 670091"/>
                <a:gd name="connsiteY5" fmla="*/ 471890 h 1175657"/>
                <a:gd name="connsiteX6" fmla="*/ 662056 w 670091"/>
                <a:gd name="connsiteY6" fmla="*/ 525137 h 1175657"/>
                <a:gd name="connsiteX7" fmla="*/ 662604 w 670091"/>
                <a:gd name="connsiteY7" fmla="*/ 624611 h 1175657"/>
                <a:gd name="connsiteX8" fmla="*/ 670091 w 670091"/>
                <a:gd name="connsiteY8" fmla="*/ 623301 h 1175657"/>
                <a:gd name="connsiteX9" fmla="*/ 670091 w 670091"/>
                <a:gd name="connsiteY9" fmla="*/ 672529 h 1175657"/>
                <a:gd name="connsiteX10" fmla="*/ 472787 w 670091"/>
                <a:gd name="connsiteY10" fmla="*/ 1175657 h 1175657"/>
                <a:gd name="connsiteX11" fmla="*/ 360056 w 670091"/>
                <a:gd name="connsiteY11" fmla="*/ 1175657 h 1175657"/>
                <a:gd name="connsiteX12" fmla="*/ 350863 w 670091"/>
                <a:gd name="connsiteY12" fmla="*/ 555173 h 1175657"/>
                <a:gd name="connsiteX13" fmla="*/ 350863 w 670091"/>
                <a:gd name="connsiteY13" fmla="*/ 433875 h 1175657"/>
                <a:gd name="connsiteX14" fmla="*/ 294879 w 670091"/>
                <a:gd name="connsiteY14" fmla="*/ 480528 h 1175657"/>
                <a:gd name="connsiteX15" fmla="*/ 248226 w 670091"/>
                <a:gd name="connsiteY15" fmla="*/ 592495 h 1175657"/>
                <a:gd name="connsiteX16" fmla="*/ 206238 w 670091"/>
                <a:gd name="connsiteY16" fmla="*/ 699797 h 1175657"/>
                <a:gd name="connsiteX17" fmla="*/ 178247 w 670091"/>
                <a:gd name="connsiteY17" fmla="*/ 849087 h 1175657"/>
                <a:gd name="connsiteX18" fmla="*/ 154920 w 670091"/>
                <a:gd name="connsiteY18" fmla="*/ 919066 h 1175657"/>
                <a:gd name="connsiteX19" fmla="*/ 139983 w 670091"/>
                <a:gd name="connsiteY19" fmla="*/ 944344 h 1175657"/>
                <a:gd name="connsiteX20" fmla="*/ 0 w 670091"/>
                <a:gd name="connsiteY20" fmla="*/ 547170 h 1175657"/>
                <a:gd name="connsiteX21" fmla="*/ 0 w 670091"/>
                <a:gd name="connsiteY21" fmla="*/ 227795 h 1175657"/>
                <a:gd name="connsiteX22" fmla="*/ 118 w 670091"/>
                <a:gd name="connsiteY22" fmla="*/ 227710 h 1175657"/>
                <a:gd name="connsiteX23" fmla="*/ 26206 w 670091"/>
                <a:gd name="connsiteY23" fmla="*/ 205337 h 1175657"/>
                <a:gd name="connsiteX24" fmla="*/ 127281 w 670091"/>
                <a:gd name="connsiteY24" fmla="*/ 74313 h 1175657"/>
                <a:gd name="connsiteX25" fmla="*/ 254561 w 670091"/>
                <a:gd name="connsiteY25" fmla="*/ 3186 h 1175657"/>
                <a:gd name="connsiteX26" fmla="*/ 289101 w 670091"/>
                <a:gd name="connsiteY26" fmla="*/ 2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70091" h="1175657">
                  <a:moveTo>
                    <a:pt x="289101" y="27"/>
                  </a:moveTo>
                  <a:cubicBezTo>
                    <a:pt x="324635" y="612"/>
                    <a:pt x="362187" y="10673"/>
                    <a:pt x="393070" y="14416"/>
                  </a:cubicBezTo>
                  <a:cubicBezTo>
                    <a:pt x="434249" y="19407"/>
                    <a:pt x="468565" y="12544"/>
                    <a:pt x="501633" y="33133"/>
                  </a:cubicBezTo>
                  <a:cubicBezTo>
                    <a:pt x="534700" y="53723"/>
                    <a:pt x="563401" y="111748"/>
                    <a:pt x="591478" y="137953"/>
                  </a:cubicBezTo>
                  <a:cubicBezTo>
                    <a:pt x="619554" y="164157"/>
                    <a:pt x="651998" y="168525"/>
                    <a:pt x="670091" y="190362"/>
                  </a:cubicBezTo>
                  <a:lnTo>
                    <a:pt x="670091" y="471890"/>
                  </a:lnTo>
                  <a:lnTo>
                    <a:pt x="662056" y="525137"/>
                  </a:lnTo>
                  <a:cubicBezTo>
                    <a:pt x="654824" y="578344"/>
                    <a:pt x="652310" y="619464"/>
                    <a:pt x="662604" y="624611"/>
                  </a:cubicBezTo>
                  <a:lnTo>
                    <a:pt x="670091" y="623301"/>
                  </a:lnTo>
                  <a:lnTo>
                    <a:pt x="670091" y="672529"/>
                  </a:lnTo>
                  <a:lnTo>
                    <a:pt x="472787" y="1175657"/>
                  </a:lnTo>
                  <a:lnTo>
                    <a:pt x="360056" y="1175657"/>
                  </a:lnTo>
                  <a:lnTo>
                    <a:pt x="350863" y="555173"/>
                  </a:lnTo>
                  <a:lnTo>
                    <a:pt x="350863" y="433875"/>
                  </a:lnTo>
                  <a:lnTo>
                    <a:pt x="294879" y="480528"/>
                  </a:lnTo>
                  <a:lnTo>
                    <a:pt x="248226" y="592495"/>
                  </a:lnTo>
                  <a:lnTo>
                    <a:pt x="206238" y="699797"/>
                  </a:lnTo>
                  <a:lnTo>
                    <a:pt x="178247" y="849087"/>
                  </a:lnTo>
                  <a:lnTo>
                    <a:pt x="154920" y="919066"/>
                  </a:lnTo>
                  <a:lnTo>
                    <a:pt x="139983" y="944344"/>
                  </a:lnTo>
                  <a:lnTo>
                    <a:pt x="0" y="547170"/>
                  </a:lnTo>
                  <a:lnTo>
                    <a:pt x="0" y="227795"/>
                  </a:lnTo>
                  <a:lnTo>
                    <a:pt x="118" y="227710"/>
                  </a:lnTo>
                  <a:cubicBezTo>
                    <a:pt x="8814" y="220467"/>
                    <a:pt x="17471" y="212667"/>
                    <a:pt x="26206" y="205337"/>
                  </a:cubicBezTo>
                  <a:cubicBezTo>
                    <a:pt x="61145" y="176012"/>
                    <a:pt x="89222" y="108005"/>
                    <a:pt x="127281" y="74313"/>
                  </a:cubicBezTo>
                  <a:cubicBezTo>
                    <a:pt x="165341" y="40621"/>
                    <a:pt x="210262" y="13169"/>
                    <a:pt x="254561" y="3186"/>
                  </a:cubicBezTo>
                  <a:cubicBezTo>
                    <a:pt x="265635" y="690"/>
                    <a:pt x="277256" y="-168"/>
                    <a:pt x="289101" y="27"/>
                  </a:cubicBezTo>
                  <a:close/>
                </a:path>
              </a:pathLst>
            </a:custGeom>
          </p:spPr>
        </p:pic>
      </p:grpSp>
      <p:pic>
        <p:nvPicPr>
          <p:cNvPr id="19" name="gif baron Picture 18" descr="A picture containing indoor, red&#10;&#10;Description automatically generated">
            <a:extLst>
              <a:ext uri="{FF2B5EF4-FFF2-40B4-BE49-F238E27FC236}">
                <a16:creationId xmlns:a16="http://schemas.microsoft.com/office/drawing/2014/main" id="{54BDC831-20BF-0894-F9F2-428F151231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8414">
            <a:off x="1925190" y="951991"/>
            <a:ext cx="8307263" cy="3869800"/>
          </a:xfrm>
          <a:prstGeom prst="rect">
            <a:avLst/>
          </a:prstGeom>
        </p:spPr>
      </p:pic>
      <p:grpSp>
        <p:nvGrpSpPr>
          <p:cNvPr id="15" name="cockpit Group 14">
            <a:extLst>
              <a:ext uri="{FF2B5EF4-FFF2-40B4-BE49-F238E27FC236}">
                <a16:creationId xmlns:a16="http://schemas.microsoft.com/office/drawing/2014/main" id="{9444AC35-08B8-B790-60BC-C9A90ABF0D7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21443855">
            <a:off x="-648142" y="-664447"/>
            <a:ext cx="13413193" cy="8772026"/>
            <a:chOff x="-648142" y="-1006346"/>
            <a:chExt cx="13413193" cy="8772026"/>
          </a:xfrm>
        </p:grpSpPr>
        <p:pic>
          <p:nvPicPr>
            <p:cNvPr id="13" name="cockpit Picture 2">
              <a:extLst>
                <a:ext uri="{FF2B5EF4-FFF2-40B4-BE49-F238E27FC236}">
                  <a16:creationId xmlns:a16="http://schemas.microsoft.com/office/drawing/2014/main" id="{6826F08D-7849-25F4-5254-CEDF9B25420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640768" y="-271397"/>
              <a:ext cx="13405819" cy="803707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059359-8102-6212-5DDC-C0C6CA068DC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648142" y="-1006346"/>
              <a:ext cx="13251180" cy="1532125"/>
            </a:xfrm>
            <a:prstGeom prst="rect">
              <a:avLst/>
            </a:prstGeom>
            <a:solidFill>
              <a:srgbClr val="3B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5D0CB63-AD18-2C0D-89A7-08814922F5E0}"/>
              </a:ext>
            </a:extLst>
          </p:cNvPr>
          <p:cNvSpPr/>
          <p:nvPr/>
        </p:nvSpPr>
        <p:spPr>
          <a:xfrm>
            <a:off x="-1889760" y="0"/>
            <a:ext cx="15995904" cy="991209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21D891F-B0C7-1EEB-ACEF-9025D2DC8646}"/>
              </a:ext>
            </a:extLst>
          </p:cNvPr>
          <p:cNvSpPr/>
          <p:nvPr/>
        </p:nvSpPr>
        <p:spPr>
          <a:xfrm>
            <a:off x="10451759" y="6881059"/>
            <a:ext cx="575187" cy="5629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hlinkClick r:id="rId11" action="ppaction://hlinksldjump"/>
            <a:extLst>
              <a:ext uri="{FF2B5EF4-FFF2-40B4-BE49-F238E27FC236}">
                <a16:creationId xmlns:a16="http://schemas.microsoft.com/office/drawing/2014/main" id="{CF2F3059-C70A-0AC6-C6EB-A2E6F3A85102}"/>
              </a:ext>
            </a:extLst>
          </p:cNvPr>
          <p:cNvSpPr/>
          <p:nvPr/>
        </p:nvSpPr>
        <p:spPr>
          <a:xfrm>
            <a:off x="5761993" y="6396121"/>
            <a:ext cx="643163" cy="643163"/>
          </a:xfrm>
          <a:prstGeom prst="ellipse">
            <a:avLst/>
          </a:prstGeom>
          <a:solidFill>
            <a:srgbClr val="C00000"/>
          </a:solidFill>
          <a:ln w="57150">
            <a:solidFill>
              <a:srgbClr val="7D292B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84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00599 0.13912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69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accel="48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800000">
                                      <p:cBhvr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mph" presetSubtype="0" decel="8200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6000000">
                                      <p:cBhvr>
                                        <p:cTn id="2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1823 0.00324 L 0.01823 0.00347 C 0.02136 0.0007 0.02422 -0.0037 0.02774 -0.00416 C 0.03073 -0.00463 0.07643 -0.00092 0.08255 -0.00046 L 0.11003 0.00139 L 0.17982 0.00695 C 0.19427 0.01019 0.19883 0.01158 0.21784 0.01273 L 0.34466 0.01829 C 0.34714 0.01898 0.34948 0.01968 0.35196 0.02014 C 0.35925 0.02176 0.3681 0.02292 0.37526 0.02385 C 0.38998 0.03056 0.37774 0.02593 0.39636 0.02963 C 0.40521 0.03125 0.40104 0.03195 0.4112 0.03519 C 0.4155 0.03658 0.42774 0.03843 0.43125 0.03889 C 0.44271 0.04398 0.44792 0.04676 0.46185 0.05023 L 0.46927 0.05209 C 0.4724 0.05278 0.47565 0.05324 0.47878 0.05394 C 0.48724 0.05625 0.49558 0.05949 0.50417 0.06158 C 0.51224 0.06343 0.52839 0.06528 0.52839 0.06551 C 0.53125 0.06644 0.53399 0.06829 0.53685 0.06898 C 0.54987 0.07292 0.54518 0.06829 0.55808 0.07477 C 0.57617 0.08357 0.55586 0.07847 0.57709 0.08218 C 0.58295 0.08472 0.6112 0.09699 0.61511 0.10093 C 0.6168 0.10278 0.61849 0.10533 0.62031 0.10672 C 0.62201 0.10787 0.62396 0.10764 0.62565 0.10857 C 0.63242 0.11204 0.63906 0.11528 0.64571 0.11968 C 0.64857 0.12153 0.65117 0.12431 0.65417 0.12547 C 0.66211 0.12871 0.67058 0.12894 0.67839 0.13287 C 0.68086 0.13426 0.68334 0.13542 0.68581 0.13658 C 0.69284 0.13982 0.70013 0.14144 0.70703 0.14607 C 0.70977 0.14792 0.7125 0.15047 0.71537 0.15162 C 0.72409 0.15556 0.73321 0.15672 0.7418 0.16111 C 0.74427 0.16227 0.74675 0.16343 0.74922 0.16482 C 0.75209 0.16644 0.75482 0.16898 0.75768 0.17037 C 0.76185 0.17269 0.76615 0.17408 0.77031 0.17616 C 0.775 0.17847 0.77943 0.18148 0.78412 0.18357 C 0.78724 0.18519 0.7905 0.18611 0.79362 0.1875 C 0.79505 0.18797 0.79636 0.18866 0.79779 0.18935 C 0.80417 0.20047 0.79805 0.1919 0.81159 0.19676 C 0.81341 0.19746 0.81498 0.19954 0.8168 0.20047 C 0.82318 0.20394 0.82956 0.20672 0.83581 0.20996 L 0.85065 0.21736 C 0.85417 0.21922 0.85781 0.22084 0.8612 0.22315 C 0.86406 0.225 0.8668 0.22732 0.86966 0.22871 C 0.87175 0.22986 0.87383 0.22986 0.87604 0.23056 C 0.88503 0.23866 0.87487 0.23033 0.88972 0.2382 C 0.89258 0.23959 0.89545 0.24144 0.89818 0.24375 C 0.9 0.24537 0.90143 0.24838 0.90352 0.24931 C 0.9069 0.25093 0.91055 0.2507 0.91406 0.25116 C 0.91615 0.25324 0.9181 0.25556 0.92031 0.25695 C 0.92305 0.25857 0.92878 0.26065 0.92878 0.26088 C 0.93021 0.26181 0.93151 0.26343 0.93308 0.26435 C 0.93998 0.26852 0.93672 0.26343 0.93946 0.26829 L 0.93946 0.26852 " pathEditMode="relative" rAng="0" ptsTypes="AAAAAAAAAAAAAAAAAAAAAAAAAAAAAAAAAAAAAAAAAAAAAAAAAAAAA">
                                      <p:cBhvr>
                                        <p:cTn id="29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55" y="1287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1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25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llets &amp; hi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2.70833E-6 -3.33333E-6 L -2.70833E-6 0.00162 C -0.00078 -0.01064 -0.00104 -0.02129 -0.00143 -0.03194 C -0.00143 -0.03796 -0.00208 -0.04352 -0.00208 -0.04907 C -0.00247 -0.05324 -0.00247 -0.05694 -0.00247 -0.06088 C -0.00273 -0.06875 -0.00312 -0.11551 -0.00338 -0.12754 C -0.00338 -0.13426 -0.00416 -0.13981 -0.00416 -0.14699 C -0.00442 -0.15347 -0.00442 -0.16018 -0.00481 -0.1662 C -0.00651 -0.22106 -0.00612 -0.21134 -0.0082 -0.24953 C -0.0095 -0.33727 -0.00885 -0.28449 -0.00846 -0.40879 C -0.00885 -0.45 -0.00885 -0.48958 -0.00885 -0.52939 C -0.00911 -0.58472 -0.00976 -0.61134 -0.00976 -0.66875 C -0.00976 -0.69953 -0.00976 -0.68796 -0.00976 -0.70416 L -0.00976 -0.70254 " pathEditMode="relative" rAng="0" ptsTypes="AAAAAAAAAAAAAA">
                                      <p:cBhvr>
                                        <p:cTn id="49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3513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animRot by="432000000">
                                      <p:cBhvr>
                                        <p:cTn id="51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 PL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animScale>
                                      <p:cBhvr>
                                        <p:cTn id="53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400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20" grpId="0" animBg="1"/>
      <p:bldP spid="2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CKGROUND Picture 33" descr="A view of a mountain&#10;&#10;Description automatically generated">
            <a:extLst>
              <a:ext uri="{FF2B5EF4-FFF2-40B4-BE49-F238E27FC236}">
                <a16:creationId xmlns:a16="http://schemas.microsoft.com/office/drawing/2014/main" id="{1DC3147A-8F12-E1E1-59F7-90C88F84C3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b="23246"/>
          <a:stretch/>
        </p:blipFill>
        <p:spPr>
          <a:xfrm rot="1183489">
            <a:off x="-4945512" y="-11535364"/>
            <a:ext cx="22337486" cy="22262227"/>
          </a:xfrm>
          <a:prstGeom prst="rect">
            <a:avLst/>
          </a:prstGeom>
        </p:spPr>
      </p:pic>
      <p:grpSp>
        <p:nvGrpSpPr>
          <p:cNvPr id="10" name="green plane Group 9">
            <a:extLst>
              <a:ext uri="{FF2B5EF4-FFF2-40B4-BE49-F238E27FC236}">
                <a16:creationId xmlns:a16="http://schemas.microsoft.com/office/drawing/2014/main" id="{DC8463BF-6928-5E13-CC3D-B0584670814B}"/>
              </a:ext>
            </a:extLst>
          </p:cNvPr>
          <p:cNvGrpSpPr/>
          <p:nvPr/>
        </p:nvGrpSpPr>
        <p:grpSpPr>
          <a:xfrm rot="17114232">
            <a:off x="695551" y="-5711741"/>
            <a:ext cx="11055361" cy="11055361"/>
            <a:chOff x="682488" y="-5370974"/>
            <a:chExt cx="11055361" cy="11055361"/>
          </a:xfrm>
          <a:noFill/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7FCA4D8-AEB6-99F6-BA09-4F14E8E45773}"/>
                </a:ext>
              </a:extLst>
            </p:cNvPr>
            <p:cNvSpPr/>
            <p:nvPr/>
          </p:nvSpPr>
          <p:spPr>
            <a:xfrm rot="557673">
              <a:off x="682488" y="-5370974"/>
              <a:ext cx="11055361" cy="110553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681BCFE-37A8-483B-2916-E30C16EC436C}"/>
                </a:ext>
              </a:extLst>
            </p:cNvPr>
            <p:cNvGrpSpPr/>
            <p:nvPr/>
          </p:nvGrpSpPr>
          <p:grpSpPr>
            <a:xfrm rot="2699408">
              <a:off x="1788467" y="2499156"/>
              <a:ext cx="2682472" cy="1639288"/>
              <a:chOff x="8757392" y="530993"/>
              <a:chExt cx="2682472" cy="1639288"/>
            </a:xfrm>
            <a:grpFill/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413BC36-9267-679D-FA50-ED62DFC8E00D}"/>
                  </a:ext>
                </a:extLst>
              </p:cNvPr>
              <p:cNvGrpSpPr/>
              <p:nvPr/>
            </p:nvGrpSpPr>
            <p:grpSpPr>
              <a:xfrm>
                <a:off x="8757392" y="530993"/>
                <a:ext cx="2682472" cy="1639288"/>
                <a:chOff x="8948391" y="851773"/>
                <a:chExt cx="2682472" cy="1639288"/>
              </a:xfrm>
              <a:grpFill/>
            </p:grpSpPr>
            <p:pic>
              <p:nvPicPr>
                <p:cNvPr id="8" name="RED BARON 2 Picture 47">
                  <a:extLst>
                    <a:ext uri="{FF2B5EF4-FFF2-40B4-BE49-F238E27FC236}">
                      <a16:creationId xmlns:a16="http://schemas.microsoft.com/office/drawing/2014/main" id="{C8B2AD92-1648-5E8B-D668-A7B74C4351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948391" y="851773"/>
                  <a:ext cx="2682472" cy="1639288"/>
                </a:xfrm>
                <a:prstGeom prst="rect">
                  <a:avLst/>
                </a:prstGeom>
                <a:grpFill/>
                <a:effectLst>
                  <a:softEdge rad="12700"/>
                </a:effectLst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CBCBED7D-73EA-4F68-8CBB-2F9C6E78C7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rcRect l="44841" t="29726" r="44724" b="40328"/>
                <a:stretch/>
              </p:blipFill>
              <p:spPr>
                <a:xfrm>
                  <a:off x="10133044" y="1329804"/>
                  <a:ext cx="312576" cy="548406"/>
                </a:xfrm>
                <a:custGeom>
                  <a:avLst/>
                  <a:gdLst>
                    <a:gd name="connsiteX0" fmla="*/ 289101 w 670091"/>
                    <a:gd name="connsiteY0" fmla="*/ 27 h 1175657"/>
                    <a:gd name="connsiteX1" fmla="*/ 393070 w 670091"/>
                    <a:gd name="connsiteY1" fmla="*/ 14416 h 1175657"/>
                    <a:gd name="connsiteX2" fmla="*/ 501633 w 670091"/>
                    <a:gd name="connsiteY2" fmla="*/ 33133 h 1175657"/>
                    <a:gd name="connsiteX3" fmla="*/ 591478 w 670091"/>
                    <a:gd name="connsiteY3" fmla="*/ 137953 h 1175657"/>
                    <a:gd name="connsiteX4" fmla="*/ 670091 w 670091"/>
                    <a:gd name="connsiteY4" fmla="*/ 190362 h 1175657"/>
                    <a:gd name="connsiteX5" fmla="*/ 670091 w 670091"/>
                    <a:gd name="connsiteY5" fmla="*/ 471890 h 1175657"/>
                    <a:gd name="connsiteX6" fmla="*/ 662056 w 670091"/>
                    <a:gd name="connsiteY6" fmla="*/ 525137 h 1175657"/>
                    <a:gd name="connsiteX7" fmla="*/ 662604 w 670091"/>
                    <a:gd name="connsiteY7" fmla="*/ 624611 h 1175657"/>
                    <a:gd name="connsiteX8" fmla="*/ 670091 w 670091"/>
                    <a:gd name="connsiteY8" fmla="*/ 623301 h 1175657"/>
                    <a:gd name="connsiteX9" fmla="*/ 670091 w 670091"/>
                    <a:gd name="connsiteY9" fmla="*/ 672529 h 1175657"/>
                    <a:gd name="connsiteX10" fmla="*/ 472787 w 670091"/>
                    <a:gd name="connsiteY10" fmla="*/ 1175657 h 1175657"/>
                    <a:gd name="connsiteX11" fmla="*/ 360056 w 670091"/>
                    <a:gd name="connsiteY11" fmla="*/ 1175657 h 1175657"/>
                    <a:gd name="connsiteX12" fmla="*/ 350863 w 670091"/>
                    <a:gd name="connsiteY12" fmla="*/ 555173 h 1175657"/>
                    <a:gd name="connsiteX13" fmla="*/ 350863 w 670091"/>
                    <a:gd name="connsiteY13" fmla="*/ 433875 h 1175657"/>
                    <a:gd name="connsiteX14" fmla="*/ 294879 w 670091"/>
                    <a:gd name="connsiteY14" fmla="*/ 480528 h 1175657"/>
                    <a:gd name="connsiteX15" fmla="*/ 248226 w 670091"/>
                    <a:gd name="connsiteY15" fmla="*/ 592495 h 1175657"/>
                    <a:gd name="connsiteX16" fmla="*/ 206238 w 670091"/>
                    <a:gd name="connsiteY16" fmla="*/ 699797 h 1175657"/>
                    <a:gd name="connsiteX17" fmla="*/ 178247 w 670091"/>
                    <a:gd name="connsiteY17" fmla="*/ 849087 h 1175657"/>
                    <a:gd name="connsiteX18" fmla="*/ 154920 w 670091"/>
                    <a:gd name="connsiteY18" fmla="*/ 919066 h 1175657"/>
                    <a:gd name="connsiteX19" fmla="*/ 139983 w 670091"/>
                    <a:gd name="connsiteY19" fmla="*/ 944344 h 1175657"/>
                    <a:gd name="connsiteX20" fmla="*/ 0 w 670091"/>
                    <a:gd name="connsiteY20" fmla="*/ 547170 h 1175657"/>
                    <a:gd name="connsiteX21" fmla="*/ 0 w 670091"/>
                    <a:gd name="connsiteY21" fmla="*/ 227795 h 1175657"/>
                    <a:gd name="connsiteX22" fmla="*/ 118 w 670091"/>
                    <a:gd name="connsiteY22" fmla="*/ 227710 h 1175657"/>
                    <a:gd name="connsiteX23" fmla="*/ 26206 w 670091"/>
                    <a:gd name="connsiteY23" fmla="*/ 205337 h 1175657"/>
                    <a:gd name="connsiteX24" fmla="*/ 127281 w 670091"/>
                    <a:gd name="connsiteY24" fmla="*/ 74313 h 1175657"/>
                    <a:gd name="connsiteX25" fmla="*/ 254561 w 670091"/>
                    <a:gd name="connsiteY25" fmla="*/ 3186 h 1175657"/>
                    <a:gd name="connsiteX26" fmla="*/ 289101 w 670091"/>
                    <a:gd name="connsiteY26" fmla="*/ 27 h 1175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70091" h="1175657">
                      <a:moveTo>
                        <a:pt x="289101" y="27"/>
                      </a:moveTo>
                      <a:cubicBezTo>
                        <a:pt x="324635" y="612"/>
                        <a:pt x="362187" y="10673"/>
                        <a:pt x="393070" y="14416"/>
                      </a:cubicBezTo>
                      <a:cubicBezTo>
                        <a:pt x="434249" y="19407"/>
                        <a:pt x="468565" y="12544"/>
                        <a:pt x="501633" y="33133"/>
                      </a:cubicBezTo>
                      <a:cubicBezTo>
                        <a:pt x="534700" y="53723"/>
                        <a:pt x="563401" y="111748"/>
                        <a:pt x="591478" y="137953"/>
                      </a:cubicBezTo>
                      <a:cubicBezTo>
                        <a:pt x="619554" y="164157"/>
                        <a:pt x="651998" y="168525"/>
                        <a:pt x="670091" y="190362"/>
                      </a:cubicBezTo>
                      <a:lnTo>
                        <a:pt x="670091" y="471890"/>
                      </a:lnTo>
                      <a:lnTo>
                        <a:pt x="662056" y="525137"/>
                      </a:lnTo>
                      <a:cubicBezTo>
                        <a:pt x="654824" y="578344"/>
                        <a:pt x="652310" y="619464"/>
                        <a:pt x="662604" y="624611"/>
                      </a:cubicBezTo>
                      <a:lnTo>
                        <a:pt x="670091" y="623301"/>
                      </a:lnTo>
                      <a:lnTo>
                        <a:pt x="670091" y="672529"/>
                      </a:lnTo>
                      <a:lnTo>
                        <a:pt x="472787" y="1175657"/>
                      </a:lnTo>
                      <a:lnTo>
                        <a:pt x="360056" y="1175657"/>
                      </a:lnTo>
                      <a:lnTo>
                        <a:pt x="350863" y="555173"/>
                      </a:lnTo>
                      <a:lnTo>
                        <a:pt x="350863" y="433875"/>
                      </a:lnTo>
                      <a:lnTo>
                        <a:pt x="294879" y="480528"/>
                      </a:lnTo>
                      <a:lnTo>
                        <a:pt x="248226" y="592495"/>
                      </a:lnTo>
                      <a:lnTo>
                        <a:pt x="206238" y="699797"/>
                      </a:lnTo>
                      <a:lnTo>
                        <a:pt x="178247" y="849087"/>
                      </a:lnTo>
                      <a:lnTo>
                        <a:pt x="154920" y="919066"/>
                      </a:lnTo>
                      <a:lnTo>
                        <a:pt x="139983" y="944344"/>
                      </a:lnTo>
                      <a:lnTo>
                        <a:pt x="0" y="547170"/>
                      </a:lnTo>
                      <a:lnTo>
                        <a:pt x="0" y="227795"/>
                      </a:lnTo>
                      <a:lnTo>
                        <a:pt x="118" y="227710"/>
                      </a:lnTo>
                      <a:cubicBezTo>
                        <a:pt x="8814" y="220467"/>
                        <a:pt x="17471" y="212667"/>
                        <a:pt x="26206" y="205337"/>
                      </a:cubicBezTo>
                      <a:cubicBezTo>
                        <a:pt x="61145" y="176012"/>
                        <a:pt x="89222" y="108005"/>
                        <a:pt x="127281" y="74313"/>
                      </a:cubicBezTo>
                      <a:cubicBezTo>
                        <a:pt x="165341" y="40621"/>
                        <a:pt x="210262" y="13169"/>
                        <a:pt x="254561" y="3186"/>
                      </a:cubicBezTo>
                      <a:cubicBezTo>
                        <a:pt x="265635" y="690"/>
                        <a:pt x="277256" y="-168"/>
                        <a:pt x="289101" y="27"/>
                      </a:cubicBezTo>
                      <a:close/>
                    </a:path>
                  </a:pathLst>
                </a:custGeom>
                <a:grpFill/>
              </p:spPr>
            </p:pic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BC604AF-062D-346D-36B3-BD2450D894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44841" t="29726" r="44724" b="40328"/>
              <a:stretch/>
            </p:blipFill>
            <p:spPr>
              <a:xfrm>
                <a:off x="9942045" y="1008155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  <a:grpFill/>
            </p:spPr>
          </p:pic>
        </p:grpSp>
      </p:grpSp>
      <p:grpSp>
        <p:nvGrpSpPr>
          <p:cNvPr id="16" name="big prop Group 52">
            <a:extLst>
              <a:ext uri="{FF2B5EF4-FFF2-40B4-BE49-F238E27FC236}">
                <a16:creationId xmlns:a16="http://schemas.microsoft.com/office/drawing/2014/main" id="{7FD98E1B-81DD-EB10-E506-6CD0EB3D793E}"/>
              </a:ext>
            </a:extLst>
          </p:cNvPr>
          <p:cNvGrpSpPr/>
          <p:nvPr/>
        </p:nvGrpSpPr>
        <p:grpSpPr>
          <a:xfrm rot="5400000">
            <a:off x="2966767" y="5064637"/>
            <a:ext cx="6057942" cy="650412"/>
            <a:chOff x="7225442" y="984976"/>
            <a:chExt cx="709501" cy="104710"/>
          </a:xfrm>
          <a:solidFill>
            <a:schemeClr val="accent4">
              <a:lumMod val="50000"/>
            </a:schemeClr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F18E3AA-CA74-C399-165C-A5048A53BF10}"/>
                </a:ext>
              </a:extLst>
            </p:cNvPr>
            <p:cNvSpPr/>
            <p:nvPr/>
          </p:nvSpPr>
          <p:spPr>
            <a:xfrm>
              <a:off x="7225442" y="984976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A410D83-3160-CAC9-F078-13369E79A2A1}"/>
                </a:ext>
              </a:extLst>
            </p:cNvPr>
            <p:cNvSpPr/>
            <p:nvPr/>
          </p:nvSpPr>
          <p:spPr>
            <a:xfrm>
              <a:off x="7574742" y="986143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on fire Group 39">
            <a:extLst>
              <a:ext uri="{FF2B5EF4-FFF2-40B4-BE49-F238E27FC236}">
                <a16:creationId xmlns:a16="http://schemas.microsoft.com/office/drawing/2014/main" id="{C04C502D-9045-B092-A7F5-F58E56E1F954}"/>
              </a:ext>
            </a:extLst>
          </p:cNvPr>
          <p:cNvGrpSpPr/>
          <p:nvPr/>
        </p:nvGrpSpPr>
        <p:grpSpPr>
          <a:xfrm rot="17044830">
            <a:off x="7093838" y="2871088"/>
            <a:ext cx="3001676" cy="2026623"/>
            <a:chOff x="1470228" y="2158389"/>
            <a:chExt cx="3001676" cy="2026623"/>
          </a:xfrm>
        </p:grpSpPr>
        <p:pic>
          <p:nvPicPr>
            <p:cNvPr id="39" name="green RED BARON 2 Picture 47">
              <a:extLst>
                <a:ext uri="{FF2B5EF4-FFF2-40B4-BE49-F238E27FC236}">
                  <a16:creationId xmlns:a16="http://schemas.microsoft.com/office/drawing/2014/main" id="{099D2236-5209-2D1C-FDD6-982359EC4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699408">
              <a:off x="1789432" y="2158389"/>
              <a:ext cx="2682472" cy="1639288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38" name="smoke Picture 37">
              <a:extLst>
                <a:ext uri="{FF2B5EF4-FFF2-40B4-BE49-F238E27FC236}">
                  <a16:creationId xmlns:a16="http://schemas.microsoft.com/office/drawing/2014/main" id="{183639E1-174E-8FAD-3E04-7EE588014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70228" y="2282895"/>
              <a:ext cx="2237426" cy="1902117"/>
            </a:xfrm>
            <a:prstGeom prst="rect">
              <a:avLst/>
            </a:prstGeom>
          </p:spPr>
        </p:pic>
      </p:grpSp>
      <p:sp>
        <p:nvSpPr>
          <p:cNvPr id="3" name="flame 1Freeform: Shape 73">
            <a:extLst>
              <a:ext uri="{FF2B5EF4-FFF2-40B4-BE49-F238E27FC236}">
                <a16:creationId xmlns:a16="http://schemas.microsoft.com/office/drawing/2014/main" id="{C109CD57-5420-5840-5539-B22517BEEE6B}"/>
              </a:ext>
            </a:extLst>
          </p:cNvPr>
          <p:cNvSpPr/>
          <p:nvPr/>
        </p:nvSpPr>
        <p:spPr>
          <a:xfrm rot="18993183">
            <a:off x="5331248" y="4505880"/>
            <a:ext cx="648000" cy="288000"/>
          </a:xfrm>
          <a:custGeom>
            <a:avLst/>
            <a:gdLst>
              <a:gd name="connsiteX0" fmla="*/ 906449 w 906449"/>
              <a:gd name="connsiteY0" fmla="*/ 159026 h 397566"/>
              <a:gd name="connsiteX1" fmla="*/ 906449 w 906449"/>
              <a:gd name="connsiteY1" fmla="*/ 159026 h 397566"/>
              <a:gd name="connsiteX2" fmla="*/ 842839 w 906449"/>
              <a:gd name="connsiteY2" fmla="*/ 127221 h 397566"/>
              <a:gd name="connsiteX3" fmla="*/ 787180 w 906449"/>
              <a:gd name="connsiteY3" fmla="*/ 111319 h 397566"/>
              <a:gd name="connsiteX4" fmla="*/ 659959 w 906449"/>
              <a:gd name="connsiteY4" fmla="*/ 95416 h 397566"/>
              <a:gd name="connsiteX5" fmla="*/ 628153 w 906449"/>
              <a:gd name="connsiteY5" fmla="*/ 87465 h 397566"/>
              <a:gd name="connsiteX6" fmla="*/ 572494 w 906449"/>
              <a:gd name="connsiteY6" fmla="*/ 71562 h 397566"/>
              <a:gd name="connsiteX7" fmla="*/ 477079 w 906449"/>
              <a:gd name="connsiteY7" fmla="*/ 63611 h 397566"/>
              <a:gd name="connsiteX8" fmla="*/ 373712 w 906449"/>
              <a:gd name="connsiteY8" fmla="*/ 47708 h 397566"/>
              <a:gd name="connsiteX9" fmla="*/ 333955 w 906449"/>
              <a:gd name="connsiteY9" fmla="*/ 39757 h 397566"/>
              <a:gd name="connsiteX10" fmla="*/ 286247 w 906449"/>
              <a:gd name="connsiteY10" fmla="*/ 31806 h 397566"/>
              <a:gd name="connsiteX11" fmla="*/ 222637 w 906449"/>
              <a:gd name="connsiteY11" fmla="*/ 7952 h 397566"/>
              <a:gd name="connsiteX12" fmla="*/ 174929 w 906449"/>
              <a:gd name="connsiteY12" fmla="*/ 0 h 397566"/>
              <a:gd name="connsiteX13" fmla="*/ 87465 w 906449"/>
              <a:gd name="connsiteY13" fmla="*/ 7952 h 397566"/>
              <a:gd name="connsiteX14" fmla="*/ 63611 w 906449"/>
              <a:gd name="connsiteY14" fmla="*/ 31806 h 397566"/>
              <a:gd name="connsiteX15" fmla="*/ 39757 w 906449"/>
              <a:gd name="connsiteY15" fmla="*/ 47708 h 397566"/>
              <a:gd name="connsiteX16" fmla="*/ 23854 w 906449"/>
              <a:gd name="connsiteY16" fmla="*/ 71562 h 397566"/>
              <a:gd name="connsiteX17" fmla="*/ 0 w 906449"/>
              <a:gd name="connsiteY17" fmla="*/ 174929 h 397566"/>
              <a:gd name="connsiteX18" fmla="*/ 23854 w 906449"/>
              <a:gd name="connsiteY18" fmla="*/ 286247 h 397566"/>
              <a:gd name="connsiteX19" fmla="*/ 31806 w 906449"/>
              <a:gd name="connsiteY19" fmla="*/ 318053 h 397566"/>
              <a:gd name="connsiteX20" fmla="*/ 55660 w 906449"/>
              <a:gd name="connsiteY20" fmla="*/ 333955 h 397566"/>
              <a:gd name="connsiteX21" fmla="*/ 63611 w 906449"/>
              <a:gd name="connsiteY21" fmla="*/ 357809 h 397566"/>
              <a:gd name="connsiteX22" fmla="*/ 87465 w 906449"/>
              <a:gd name="connsiteY22" fmla="*/ 381663 h 397566"/>
              <a:gd name="connsiteX23" fmla="*/ 151075 w 906449"/>
              <a:gd name="connsiteY23" fmla="*/ 397566 h 397566"/>
              <a:gd name="connsiteX24" fmla="*/ 278296 w 906449"/>
              <a:gd name="connsiteY24" fmla="*/ 373712 h 397566"/>
              <a:gd name="connsiteX25" fmla="*/ 310101 w 906449"/>
              <a:gd name="connsiteY25" fmla="*/ 341906 h 397566"/>
              <a:gd name="connsiteX26" fmla="*/ 365760 w 906449"/>
              <a:gd name="connsiteY26" fmla="*/ 326004 h 397566"/>
              <a:gd name="connsiteX27" fmla="*/ 413468 w 906449"/>
              <a:gd name="connsiteY27" fmla="*/ 310101 h 397566"/>
              <a:gd name="connsiteX28" fmla="*/ 485030 w 906449"/>
              <a:gd name="connsiteY28" fmla="*/ 294199 h 397566"/>
              <a:gd name="connsiteX29" fmla="*/ 564543 w 906449"/>
              <a:gd name="connsiteY29" fmla="*/ 270345 h 397566"/>
              <a:gd name="connsiteX30" fmla="*/ 588397 w 906449"/>
              <a:gd name="connsiteY30" fmla="*/ 262393 h 397566"/>
              <a:gd name="connsiteX31" fmla="*/ 659959 w 906449"/>
              <a:gd name="connsiteY31" fmla="*/ 246491 h 397566"/>
              <a:gd name="connsiteX32" fmla="*/ 683813 w 906449"/>
              <a:gd name="connsiteY32" fmla="*/ 238539 h 397566"/>
              <a:gd name="connsiteX33" fmla="*/ 755374 w 906449"/>
              <a:gd name="connsiteY33" fmla="*/ 222637 h 397566"/>
              <a:gd name="connsiteX34" fmla="*/ 818985 w 906449"/>
              <a:gd name="connsiteY34" fmla="*/ 190832 h 397566"/>
              <a:gd name="connsiteX35" fmla="*/ 842839 w 906449"/>
              <a:gd name="connsiteY35" fmla="*/ 182880 h 397566"/>
              <a:gd name="connsiteX36" fmla="*/ 906449 w 906449"/>
              <a:gd name="connsiteY36" fmla="*/ 159026 h 3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06449" h="397566">
                <a:moveTo>
                  <a:pt x="906449" y="159026"/>
                </a:moveTo>
                <a:lnTo>
                  <a:pt x="906449" y="159026"/>
                </a:lnTo>
                <a:cubicBezTo>
                  <a:pt x="885246" y="148424"/>
                  <a:pt x="864420" y="137031"/>
                  <a:pt x="842839" y="127221"/>
                </a:cubicBezTo>
                <a:cubicBezTo>
                  <a:pt x="830931" y="121808"/>
                  <a:pt x="798024" y="113488"/>
                  <a:pt x="787180" y="111319"/>
                </a:cubicBezTo>
                <a:cubicBezTo>
                  <a:pt x="737850" y="101453"/>
                  <a:pt x="714785" y="100898"/>
                  <a:pt x="659959" y="95416"/>
                </a:cubicBezTo>
                <a:cubicBezTo>
                  <a:pt x="649357" y="92766"/>
                  <a:pt x="638696" y="90340"/>
                  <a:pt x="628153" y="87465"/>
                </a:cubicBezTo>
                <a:cubicBezTo>
                  <a:pt x="609537" y="82388"/>
                  <a:pt x="591553" y="74571"/>
                  <a:pt x="572494" y="71562"/>
                </a:cubicBezTo>
                <a:cubicBezTo>
                  <a:pt x="540969" y="66584"/>
                  <a:pt x="508884" y="66261"/>
                  <a:pt x="477079" y="63611"/>
                </a:cubicBezTo>
                <a:cubicBezTo>
                  <a:pt x="423349" y="45700"/>
                  <a:pt x="476204" y="61373"/>
                  <a:pt x="373712" y="47708"/>
                </a:cubicBezTo>
                <a:cubicBezTo>
                  <a:pt x="360316" y="45922"/>
                  <a:pt x="347252" y="42174"/>
                  <a:pt x="333955" y="39757"/>
                </a:cubicBezTo>
                <a:cubicBezTo>
                  <a:pt x="318093" y="36873"/>
                  <a:pt x="302150" y="34456"/>
                  <a:pt x="286247" y="31806"/>
                </a:cubicBezTo>
                <a:cubicBezTo>
                  <a:pt x="278500" y="28707"/>
                  <a:pt x="236665" y="11069"/>
                  <a:pt x="222637" y="7952"/>
                </a:cubicBezTo>
                <a:cubicBezTo>
                  <a:pt x="206899" y="4455"/>
                  <a:pt x="190832" y="2651"/>
                  <a:pt x="174929" y="0"/>
                </a:cubicBezTo>
                <a:cubicBezTo>
                  <a:pt x="145774" y="2651"/>
                  <a:pt x="115613" y="-91"/>
                  <a:pt x="87465" y="7952"/>
                </a:cubicBezTo>
                <a:cubicBezTo>
                  <a:pt x="76653" y="11041"/>
                  <a:pt x="72250" y="24607"/>
                  <a:pt x="63611" y="31806"/>
                </a:cubicBezTo>
                <a:cubicBezTo>
                  <a:pt x="56270" y="37924"/>
                  <a:pt x="47708" y="42407"/>
                  <a:pt x="39757" y="47708"/>
                </a:cubicBezTo>
                <a:cubicBezTo>
                  <a:pt x="34456" y="55659"/>
                  <a:pt x="27120" y="62581"/>
                  <a:pt x="23854" y="71562"/>
                </a:cubicBezTo>
                <a:cubicBezTo>
                  <a:pt x="15334" y="94994"/>
                  <a:pt x="5648" y="146693"/>
                  <a:pt x="0" y="174929"/>
                </a:cubicBezTo>
                <a:cubicBezTo>
                  <a:pt x="17251" y="312921"/>
                  <a:pt x="-4468" y="172965"/>
                  <a:pt x="23854" y="286247"/>
                </a:cubicBezTo>
                <a:cubicBezTo>
                  <a:pt x="26505" y="296849"/>
                  <a:pt x="25744" y="308960"/>
                  <a:pt x="31806" y="318053"/>
                </a:cubicBezTo>
                <a:cubicBezTo>
                  <a:pt x="37107" y="326004"/>
                  <a:pt x="47709" y="328654"/>
                  <a:pt x="55660" y="333955"/>
                </a:cubicBezTo>
                <a:cubicBezTo>
                  <a:pt x="58310" y="341906"/>
                  <a:pt x="58962" y="350835"/>
                  <a:pt x="63611" y="357809"/>
                </a:cubicBezTo>
                <a:cubicBezTo>
                  <a:pt x="69848" y="367165"/>
                  <a:pt x="78109" y="375426"/>
                  <a:pt x="87465" y="381663"/>
                </a:cubicBezTo>
                <a:cubicBezTo>
                  <a:pt x="97942" y="388647"/>
                  <a:pt x="145344" y="396420"/>
                  <a:pt x="151075" y="397566"/>
                </a:cubicBezTo>
                <a:cubicBezTo>
                  <a:pt x="217518" y="392455"/>
                  <a:pt x="238534" y="407794"/>
                  <a:pt x="278296" y="373712"/>
                </a:cubicBezTo>
                <a:cubicBezTo>
                  <a:pt x="289680" y="363954"/>
                  <a:pt x="297901" y="350621"/>
                  <a:pt x="310101" y="341906"/>
                </a:cubicBezTo>
                <a:cubicBezTo>
                  <a:pt x="316550" y="337299"/>
                  <a:pt x="362033" y="327122"/>
                  <a:pt x="365760" y="326004"/>
                </a:cubicBezTo>
                <a:cubicBezTo>
                  <a:pt x="381816" y="321187"/>
                  <a:pt x="397031" y="313388"/>
                  <a:pt x="413468" y="310101"/>
                </a:cubicBezTo>
                <a:cubicBezTo>
                  <a:pt x="463941" y="300007"/>
                  <a:pt x="440114" y="305428"/>
                  <a:pt x="485030" y="294199"/>
                </a:cubicBezTo>
                <a:cubicBezTo>
                  <a:pt x="539991" y="266718"/>
                  <a:pt x="493261" y="286186"/>
                  <a:pt x="564543" y="270345"/>
                </a:cubicBezTo>
                <a:cubicBezTo>
                  <a:pt x="572725" y="268527"/>
                  <a:pt x="580338" y="264696"/>
                  <a:pt x="588397" y="262393"/>
                </a:cubicBezTo>
                <a:cubicBezTo>
                  <a:pt x="645529" y="246069"/>
                  <a:pt x="594379" y="262886"/>
                  <a:pt x="659959" y="246491"/>
                </a:cubicBezTo>
                <a:cubicBezTo>
                  <a:pt x="668090" y="244458"/>
                  <a:pt x="675754" y="240842"/>
                  <a:pt x="683813" y="238539"/>
                </a:cubicBezTo>
                <a:cubicBezTo>
                  <a:pt x="710009" y="231054"/>
                  <a:pt x="728053" y="228101"/>
                  <a:pt x="755374" y="222637"/>
                </a:cubicBezTo>
                <a:cubicBezTo>
                  <a:pt x="800091" y="189100"/>
                  <a:pt x="770886" y="204575"/>
                  <a:pt x="818985" y="190832"/>
                </a:cubicBezTo>
                <a:cubicBezTo>
                  <a:pt x="827044" y="188529"/>
                  <a:pt x="835342" y="186628"/>
                  <a:pt x="842839" y="182880"/>
                </a:cubicBezTo>
                <a:cubicBezTo>
                  <a:pt x="851386" y="178606"/>
                  <a:pt x="895847" y="163002"/>
                  <a:pt x="906449" y="159026"/>
                </a:cubicBez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78000">
                <a:srgbClr val="FFFF00">
                  <a:shade val="675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lame 2 Freeform: Shape 74">
            <a:extLst>
              <a:ext uri="{FF2B5EF4-FFF2-40B4-BE49-F238E27FC236}">
                <a16:creationId xmlns:a16="http://schemas.microsoft.com/office/drawing/2014/main" id="{26B3EE08-47B4-2571-C44F-1926148DAEE0}"/>
              </a:ext>
            </a:extLst>
          </p:cNvPr>
          <p:cNvSpPr/>
          <p:nvPr/>
        </p:nvSpPr>
        <p:spPr>
          <a:xfrm rot="13879762">
            <a:off x="6085163" y="4521466"/>
            <a:ext cx="648000" cy="288000"/>
          </a:xfrm>
          <a:custGeom>
            <a:avLst/>
            <a:gdLst>
              <a:gd name="connsiteX0" fmla="*/ 906449 w 906449"/>
              <a:gd name="connsiteY0" fmla="*/ 159026 h 397566"/>
              <a:gd name="connsiteX1" fmla="*/ 906449 w 906449"/>
              <a:gd name="connsiteY1" fmla="*/ 159026 h 397566"/>
              <a:gd name="connsiteX2" fmla="*/ 842839 w 906449"/>
              <a:gd name="connsiteY2" fmla="*/ 127221 h 397566"/>
              <a:gd name="connsiteX3" fmla="*/ 787180 w 906449"/>
              <a:gd name="connsiteY3" fmla="*/ 111319 h 397566"/>
              <a:gd name="connsiteX4" fmla="*/ 659959 w 906449"/>
              <a:gd name="connsiteY4" fmla="*/ 95416 h 397566"/>
              <a:gd name="connsiteX5" fmla="*/ 628153 w 906449"/>
              <a:gd name="connsiteY5" fmla="*/ 87465 h 397566"/>
              <a:gd name="connsiteX6" fmla="*/ 572494 w 906449"/>
              <a:gd name="connsiteY6" fmla="*/ 71562 h 397566"/>
              <a:gd name="connsiteX7" fmla="*/ 477079 w 906449"/>
              <a:gd name="connsiteY7" fmla="*/ 63611 h 397566"/>
              <a:gd name="connsiteX8" fmla="*/ 373712 w 906449"/>
              <a:gd name="connsiteY8" fmla="*/ 47708 h 397566"/>
              <a:gd name="connsiteX9" fmla="*/ 333955 w 906449"/>
              <a:gd name="connsiteY9" fmla="*/ 39757 h 397566"/>
              <a:gd name="connsiteX10" fmla="*/ 286247 w 906449"/>
              <a:gd name="connsiteY10" fmla="*/ 31806 h 397566"/>
              <a:gd name="connsiteX11" fmla="*/ 222637 w 906449"/>
              <a:gd name="connsiteY11" fmla="*/ 7952 h 397566"/>
              <a:gd name="connsiteX12" fmla="*/ 174929 w 906449"/>
              <a:gd name="connsiteY12" fmla="*/ 0 h 397566"/>
              <a:gd name="connsiteX13" fmla="*/ 87465 w 906449"/>
              <a:gd name="connsiteY13" fmla="*/ 7952 h 397566"/>
              <a:gd name="connsiteX14" fmla="*/ 63611 w 906449"/>
              <a:gd name="connsiteY14" fmla="*/ 31806 h 397566"/>
              <a:gd name="connsiteX15" fmla="*/ 39757 w 906449"/>
              <a:gd name="connsiteY15" fmla="*/ 47708 h 397566"/>
              <a:gd name="connsiteX16" fmla="*/ 23854 w 906449"/>
              <a:gd name="connsiteY16" fmla="*/ 71562 h 397566"/>
              <a:gd name="connsiteX17" fmla="*/ 0 w 906449"/>
              <a:gd name="connsiteY17" fmla="*/ 174929 h 397566"/>
              <a:gd name="connsiteX18" fmla="*/ 23854 w 906449"/>
              <a:gd name="connsiteY18" fmla="*/ 286247 h 397566"/>
              <a:gd name="connsiteX19" fmla="*/ 31806 w 906449"/>
              <a:gd name="connsiteY19" fmla="*/ 318053 h 397566"/>
              <a:gd name="connsiteX20" fmla="*/ 55660 w 906449"/>
              <a:gd name="connsiteY20" fmla="*/ 333955 h 397566"/>
              <a:gd name="connsiteX21" fmla="*/ 63611 w 906449"/>
              <a:gd name="connsiteY21" fmla="*/ 357809 h 397566"/>
              <a:gd name="connsiteX22" fmla="*/ 87465 w 906449"/>
              <a:gd name="connsiteY22" fmla="*/ 381663 h 397566"/>
              <a:gd name="connsiteX23" fmla="*/ 151075 w 906449"/>
              <a:gd name="connsiteY23" fmla="*/ 397566 h 397566"/>
              <a:gd name="connsiteX24" fmla="*/ 278296 w 906449"/>
              <a:gd name="connsiteY24" fmla="*/ 373712 h 397566"/>
              <a:gd name="connsiteX25" fmla="*/ 310101 w 906449"/>
              <a:gd name="connsiteY25" fmla="*/ 341906 h 397566"/>
              <a:gd name="connsiteX26" fmla="*/ 365760 w 906449"/>
              <a:gd name="connsiteY26" fmla="*/ 326004 h 397566"/>
              <a:gd name="connsiteX27" fmla="*/ 413468 w 906449"/>
              <a:gd name="connsiteY27" fmla="*/ 310101 h 397566"/>
              <a:gd name="connsiteX28" fmla="*/ 485030 w 906449"/>
              <a:gd name="connsiteY28" fmla="*/ 294199 h 397566"/>
              <a:gd name="connsiteX29" fmla="*/ 564543 w 906449"/>
              <a:gd name="connsiteY29" fmla="*/ 270345 h 397566"/>
              <a:gd name="connsiteX30" fmla="*/ 588397 w 906449"/>
              <a:gd name="connsiteY30" fmla="*/ 262393 h 397566"/>
              <a:gd name="connsiteX31" fmla="*/ 659959 w 906449"/>
              <a:gd name="connsiteY31" fmla="*/ 246491 h 397566"/>
              <a:gd name="connsiteX32" fmla="*/ 683813 w 906449"/>
              <a:gd name="connsiteY32" fmla="*/ 238539 h 397566"/>
              <a:gd name="connsiteX33" fmla="*/ 755374 w 906449"/>
              <a:gd name="connsiteY33" fmla="*/ 222637 h 397566"/>
              <a:gd name="connsiteX34" fmla="*/ 818985 w 906449"/>
              <a:gd name="connsiteY34" fmla="*/ 190832 h 397566"/>
              <a:gd name="connsiteX35" fmla="*/ 842839 w 906449"/>
              <a:gd name="connsiteY35" fmla="*/ 182880 h 397566"/>
              <a:gd name="connsiteX36" fmla="*/ 906449 w 906449"/>
              <a:gd name="connsiteY36" fmla="*/ 159026 h 3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06449" h="397566">
                <a:moveTo>
                  <a:pt x="906449" y="159026"/>
                </a:moveTo>
                <a:lnTo>
                  <a:pt x="906449" y="159026"/>
                </a:lnTo>
                <a:cubicBezTo>
                  <a:pt x="885246" y="148424"/>
                  <a:pt x="864420" y="137031"/>
                  <a:pt x="842839" y="127221"/>
                </a:cubicBezTo>
                <a:cubicBezTo>
                  <a:pt x="830931" y="121808"/>
                  <a:pt x="798024" y="113488"/>
                  <a:pt x="787180" y="111319"/>
                </a:cubicBezTo>
                <a:cubicBezTo>
                  <a:pt x="737850" y="101453"/>
                  <a:pt x="714785" y="100898"/>
                  <a:pt x="659959" y="95416"/>
                </a:cubicBezTo>
                <a:cubicBezTo>
                  <a:pt x="649357" y="92766"/>
                  <a:pt x="638696" y="90340"/>
                  <a:pt x="628153" y="87465"/>
                </a:cubicBezTo>
                <a:cubicBezTo>
                  <a:pt x="609537" y="82388"/>
                  <a:pt x="591553" y="74571"/>
                  <a:pt x="572494" y="71562"/>
                </a:cubicBezTo>
                <a:cubicBezTo>
                  <a:pt x="540969" y="66584"/>
                  <a:pt x="508884" y="66261"/>
                  <a:pt x="477079" y="63611"/>
                </a:cubicBezTo>
                <a:cubicBezTo>
                  <a:pt x="423349" y="45700"/>
                  <a:pt x="476204" y="61373"/>
                  <a:pt x="373712" y="47708"/>
                </a:cubicBezTo>
                <a:cubicBezTo>
                  <a:pt x="360316" y="45922"/>
                  <a:pt x="347252" y="42174"/>
                  <a:pt x="333955" y="39757"/>
                </a:cubicBezTo>
                <a:cubicBezTo>
                  <a:pt x="318093" y="36873"/>
                  <a:pt x="302150" y="34456"/>
                  <a:pt x="286247" y="31806"/>
                </a:cubicBezTo>
                <a:cubicBezTo>
                  <a:pt x="278500" y="28707"/>
                  <a:pt x="236665" y="11069"/>
                  <a:pt x="222637" y="7952"/>
                </a:cubicBezTo>
                <a:cubicBezTo>
                  <a:pt x="206899" y="4455"/>
                  <a:pt x="190832" y="2651"/>
                  <a:pt x="174929" y="0"/>
                </a:cubicBezTo>
                <a:cubicBezTo>
                  <a:pt x="145774" y="2651"/>
                  <a:pt x="115613" y="-91"/>
                  <a:pt x="87465" y="7952"/>
                </a:cubicBezTo>
                <a:cubicBezTo>
                  <a:pt x="76653" y="11041"/>
                  <a:pt x="72250" y="24607"/>
                  <a:pt x="63611" y="31806"/>
                </a:cubicBezTo>
                <a:cubicBezTo>
                  <a:pt x="56270" y="37924"/>
                  <a:pt x="47708" y="42407"/>
                  <a:pt x="39757" y="47708"/>
                </a:cubicBezTo>
                <a:cubicBezTo>
                  <a:pt x="34456" y="55659"/>
                  <a:pt x="27120" y="62581"/>
                  <a:pt x="23854" y="71562"/>
                </a:cubicBezTo>
                <a:cubicBezTo>
                  <a:pt x="15334" y="94994"/>
                  <a:pt x="5648" y="146693"/>
                  <a:pt x="0" y="174929"/>
                </a:cubicBezTo>
                <a:cubicBezTo>
                  <a:pt x="17251" y="312921"/>
                  <a:pt x="-4468" y="172965"/>
                  <a:pt x="23854" y="286247"/>
                </a:cubicBezTo>
                <a:cubicBezTo>
                  <a:pt x="26505" y="296849"/>
                  <a:pt x="25744" y="308960"/>
                  <a:pt x="31806" y="318053"/>
                </a:cubicBezTo>
                <a:cubicBezTo>
                  <a:pt x="37107" y="326004"/>
                  <a:pt x="47709" y="328654"/>
                  <a:pt x="55660" y="333955"/>
                </a:cubicBezTo>
                <a:cubicBezTo>
                  <a:pt x="58310" y="341906"/>
                  <a:pt x="58962" y="350835"/>
                  <a:pt x="63611" y="357809"/>
                </a:cubicBezTo>
                <a:cubicBezTo>
                  <a:pt x="69848" y="367165"/>
                  <a:pt x="78109" y="375426"/>
                  <a:pt x="87465" y="381663"/>
                </a:cubicBezTo>
                <a:cubicBezTo>
                  <a:pt x="97942" y="388647"/>
                  <a:pt x="145344" y="396420"/>
                  <a:pt x="151075" y="397566"/>
                </a:cubicBezTo>
                <a:cubicBezTo>
                  <a:pt x="217518" y="392455"/>
                  <a:pt x="238534" y="407794"/>
                  <a:pt x="278296" y="373712"/>
                </a:cubicBezTo>
                <a:cubicBezTo>
                  <a:pt x="289680" y="363954"/>
                  <a:pt x="297901" y="350621"/>
                  <a:pt x="310101" y="341906"/>
                </a:cubicBezTo>
                <a:cubicBezTo>
                  <a:pt x="316550" y="337299"/>
                  <a:pt x="362033" y="327122"/>
                  <a:pt x="365760" y="326004"/>
                </a:cubicBezTo>
                <a:cubicBezTo>
                  <a:pt x="381816" y="321187"/>
                  <a:pt x="397031" y="313388"/>
                  <a:pt x="413468" y="310101"/>
                </a:cubicBezTo>
                <a:cubicBezTo>
                  <a:pt x="463941" y="300007"/>
                  <a:pt x="440114" y="305428"/>
                  <a:pt x="485030" y="294199"/>
                </a:cubicBezTo>
                <a:cubicBezTo>
                  <a:pt x="539991" y="266718"/>
                  <a:pt x="493261" y="286186"/>
                  <a:pt x="564543" y="270345"/>
                </a:cubicBezTo>
                <a:cubicBezTo>
                  <a:pt x="572725" y="268527"/>
                  <a:pt x="580338" y="264696"/>
                  <a:pt x="588397" y="262393"/>
                </a:cubicBezTo>
                <a:cubicBezTo>
                  <a:pt x="645529" y="246069"/>
                  <a:pt x="594379" y="262886"/>
                  <a:pt x="659959" y="246491"/>
                </a:cubicBezTo>
                <a:cubicBezTo>
                  <a:pt x="668090" y="244458"/>
                  <a:pt x="675754" y="240842"/>
                  <a:pt x="683813" y="238539"/>
                </a:cubicBezTo>
                <a:cubicBezTo>
                  <a:pt x="710009" y="231054"/>
                  <a:pt x="728053" y="228101"/>
                  <a:pt x="755374" y="222637"/>
                </a:cubicBezTo>
                <a:cubicBezTo>
                  <a:pt x="800091" y="189100"/>
                  <a:pt x="770886" y="204575"/>
                  <a:pt x="818985" y="190832"/>
                </a:cubicBezTo>
                <a:cubicBezTo>
                  <a:pt x="827044" y="188529"/>
                  <a:pt x="835342" y="186628"/>
                  <a:pt x="842839" y="182880"/>
                </a:cubicBezTo>
                <a:cubicBezTo>
                  <a:pt x="851386" y="178606"/>
                  <a:pt x="895847" y="163002"/>
                  <a:pt x="906449" y="159026"/>
                </a:cubicBez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70000">
                <a:srgbClr val="FFFF00">
                  <a:shade val="67500"/>
                  <a:satMod val="115000"/>
                </a:srgb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cockpit Group 14">
            <a:extLst>
              <a:ext uri="{FF2B5EF4-FFF2-40B4-BE49-F238E27FC236}">
                <a16:creationId xmlns:a16="http://schemas.microsoft.com/office/drawing/2014/main" id="{9444AC35-08B8-B790-60BC-C9A90ABF0D78}"/>
              </a:ext>
            </a:extLst>
          </p:cNvPr>
          <p:cNvGrpSpPr>
            <a:grpSpLocks/>
          </p:cNvGrpSpPr>
          <p:nvPr/>
        </p:nvGrpSpPr>
        <p:grpSpPr>
          <a:xfrm rot="21443855">
            <a:off x="-648142" y="-664447"/>
            <a:ext cx="13413193" cy="8772026"/>
            <a:chOff x="-648142" y="-1006346"/>
            <a:chExt cx="13413193" cy="8772026"/>
          </a:xfrm>
        </p:grpSpPr>
        <p:pic>
          <p:nvPicPr>
            <p:cNvPr id="13" name="cockpit Picture 2">
              <a:extLst>
                <a:ext uri="{FF2B5EF4-FFF2-40B4-BE49-F238E27FC236}">
                  <a16:creationId xmlns:a16="http://schemas.microsoft.com/office/drawing/2014/main" id="{6826F08D-7849-25F4-5254-CEDF9B254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640768" y="-271397"/>
              <a:ext cx="13405819" cy="803707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059359-8102-6212-5DDC-C0C6CA068DC5}"/>
                </a:ext>
              </a:extLst>
            </p:cNvPr>
            <p:cNvSpPr>
              <a:spLocks/>
            </p:cNvSpPr>
            <p:nvPr/>
          </p:nvSpPr>
          <p:spPr>
            <a:xfrm>
              <a:off x="-648142" y="-1006346"/>
              <a:ext cx="13251180" cy="1532125"/>
            </a:xfrm>
            <a:prstGeom prst="rect">
              <a:avLst/>
            </a:prstGeom>
            <a:solidFill>
              <a:srgbClr val="3B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Oval 18">
            <a:hlinkClick r:id="rId12" action="ppaction://hlinksldjump"/>
            <a:extLst>
              <a:ext uri="{FF2B5EF4-FFF2-40B4-BE49-F238E27FC236}">
                <a16:creationId xmlns:a16="http://schemas.microsoft.com/office/drawing/2014/main" id="{C527079B-6054-6F46-31AF-3D658AC3CBD3}"/>
              </a:ext>
            </a:extLst>
          </p:cNvPr>
          <p:cNvSpPr/>
          <p:nvPr/>
        </p:nvSpPr>
        <p:spPr>
          <a:xfrm>
            <a:off x="5761993" y="6396121"/>
            <a:ext cx="643163" cy="643163"/>
          </a:xfrm>
          <a:prstGeom prst="ellipse">
            <a:avLst/>
          </a:prstGeom>
          <a:solidFill>
            <a:srgbClr val="C00000"/>
          </a:solidFill>
          <a:ln w="57150">
            <a:solidFill>
              <a:srgbClr val="7D292B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29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3000" accel="48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2000" accel="48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2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3.33333E-6 0.25 " pathEditMode="relative" rAng="0" ptsTypes="AA">
                                      <p:cBhvr>
                                        <p:cTn id="23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6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CHINE 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6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repeatCount="6000" fill="remove" grpId="7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0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7" presetClass="emph" presetSubtype="0" repeatCount="6000" fill="remove" grpId="7" nodeType="withEffect">
                                  <p:stCondLst>
                                    <p:cond delay="6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5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8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8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CHINE 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7" presetClass="emph" presetSubtype="0" repeatCount="6000" fill="remove" grpId="0" nodeType="withEffect">
                                  <p:stCondLst>
                                    <p:cond delay="12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8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7" presetClass="emph" presetSubtype="0" repeatCount="6000" fill="remove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4" nodeType="withEffect">
                                  <p:stCondLst>
                                    <p:cond delay="13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4" nodeType="withEffect">
                                  <p:stCondLst>
                                    <p:cond delay="13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5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CHINE 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grpId="5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7" presetClass="emph" presetSubtype="0" repeatCount="6000" fill="remove" grpId="3" nodeType="withEffect">
                                  <p:stCondLst>
                                    <p:cond delay="1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66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7" presetClass="emph" presetSubtype="0" repeatCount="6000" fill="remove" grpId="3" nodeType="withEffect">
                                  <p:stCondLst>
                                    <p:cond delay="1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1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18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184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3000" fill="hold" nodeType="withEffect">
                                  <p:stCondLst>
                                    <p:cond delay="18400"/>
                                  </p:stCondLst>
                                  <p:childTnLst>
                                    <p:animRot by="120000">
                                      <p:cBhvr>
                                        <p:cTn id="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32" presetClass="emph" presetSubtype="0" repeatCount="400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animRot by="5400000">
                                      <p:cBhvr>
                                        <p:cTn id="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2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 PLANE - ene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8" presetClass="emph" presetSubtype="0" fill="hold" nodeType="withEffect">
                                  <p:stCondLst>
                                    <p:cond delay="20100"/>
                                  </p:stCondLst>
                                  <p:childTnLst>
                                    <p:animRot by="21600000">
                                      <p:cBhvr>
                                        <p:cTn id="103" dur="2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nodeType="withEffect">
                                  <p:stCondLst>
                                    <p:cond delay="20600"/>
                                  </p:stCondLst>
                                  <p:childTnLst>
                                    <p:animRot by="-1500000">
                                      <p:cBhvr>
                                        <p:cTn id="105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6" presetClass="emph" presetSubtype="0" repeatCount="400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3" grpId="6" animBg="1"/>
      <p:bldP spid="3" grpId="7" animBg="1"/>
      <p:bldP spid="3" grpId="8" animBg="1"/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19" grpId="0" animBg="1"/>
      <p:bldP spid="1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CKGROUND Picture 33" descr="A view of a mountain&#10;&#10;Description automatically generated">
            <a:extLst>
              <a:ext uri="{FF2B5EF4-FFF2-40B4-BE49-F238E27FC236}">
                <a16:creationId xmlns:a16="http://schemas.microsoft.com/office/drawing/2014/main" id="{1DC3147A-8F12-E1E1-59F7-90C88F84C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b="23246"/>
          <a:stretch/>
        </p:blipFill>
        <p:spPr>
          <a:xfrm rot="20188656">
            <a:off x="-4945512" y="-11549764"/>
            <a:ext cx="22337486" cy="22262227"/>
          </a:xfrm>
          <a:prstGeom prst="rect">
            <a:avLst/>
          </a:prstGeom>
        </p:spPr>
      </p:pic>
      <p:grpSp>
        <p:nvGrpSpPr>
          <p:cNvPr id="10" name="green plane Group 9">
            <a:extLst>
              <a:ext uri="{FF2B5EF4-FFF2-40B4-BE49-F238E27FC236}">
                <a16:creationId xmlns:a16="http://schemas.microsoft.com/office/drawing/2014/main" id="{DC8463BF-6928-5E13-CC3D-B0584670814B}"/>
              </a:ext>
            </a:extLst>
          </p:cNvPr>
          <p:cNvGrpSpPr/>
          <p:nvPr/>
        </p:nvGrpSpPr>
        <p:grpSpPr>
          <a:xfrm>
            <a:off x="695551" y="-5711741"/>
            <a:ext cx="11055361" cy="11055361"/>
            <a:chOff x="682488" y="-5370974"/>
            <a:chExt cx="11055361" cy="11055361"/>
          </a:xfrm>
          <a:noFill/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7FCA4D8-AEB6-99F6-BA09-4F14E8E45773}"/>
                </a:ext>
              </a:extLst>
            </p:cNvPr>
            <p:cNvSpPr/>
            <p:nvPr/>
          </p:nvSpPr>
          <p:spPr>
            <a:xfrm rot="557673">
              <a:off x="682488" y="-5370974"/>
              <a:ext cx="11055361" cy="110553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681BCFE-37A8-483B-2916-E30C16EC436C}"/>
                </a:ext>
              </a:extLst>
            </p:cNvPr>
            <p:cNvGrpSpPr/>
            <p:nvPr/>
          </p:nvGrpSpPr>
          <p:grpSpPr>
            <a:xfrm rot="2699408">
              <a:off x="1788467" y="2499156"/>
              <a:ext cx="2682472" cy="1639288"/>
              <a:chOff x="8757392" y="530993"/>
              <a:chExt cx="2682472" cy="1639288"/>
            </a:xfrm>
            <a:grpFill/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413BC36-9267-679D-FA50-ED62DFC8E00D}"/>
                  </a:ext>
                </a:extLst>
              </p:cNvPr>
              <p:cNvGrpSpPr/>
              <p:nvPr/>
            </p:nvGrpSpPr>
            <p:grpSpPr>
              <a:xfrm>
                <a:off x="8757392" y="530993"/>
                <a:ext cx="2682472" cy="1639288"/>
                <a:chOff x="8948391" y="851773"/>
                <a:chExt cx="2682472" cy="1639288"/>
              </a:xfrm>
              <a:grpFill/>
            </p:grpSpPr>
            <p:pic>
              <p:nvPicPr>
                <p:cNvPr id="8" name="RED BARON 2 Picture 47">
                  <a:extLst>
                    <a:ext uri="{FF2B5EF4-FFF2-40B4-BE49-F238E27FC236}">
                      <a16:creationId xmlns:a16="http://schemas.microsoft.com/office/drawing/2014/main" id="{C8B2AD92-1648-5E8B-D668-A7B74C4351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948391" y="851773"/>
                  <a:ext cx="2682472" cy="1639288"/>
                </a:xfrm>
                <a:prstGeom prst="rect">
                  <a:avLst/>
                </a:prstGeom>
                <a:grpFill/>
                <a:effectLst>
                  <a:softEdge rad="12700"/>
                </a:effectLst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CBCBED7D-73EA-4F68-8CBB-2F9C6E78C7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rcRect l="44841" t="29726" r="44724" b="40328"/>
                <a:stretch/>
              </p:blipFill>
              <p:spPr>
                <a:xfrm>
                  <a:off x="10133044" y="1329804"/>
                  <a:ext cx="312576" cy="548406"/>
                </a:xfrm>
                <a:custGeom>
                  <a:avLst/>
                  <a:gdLst>
                    <a:gd name="connsiteX0" fmla="*/ 289101 w 670091"/>
                    <a:gd name="connsiteY0" fmla="*/ 27 h 1175657"/>
                    <a:gd name="connsiteX1" fmla="*/ 393070 w 670091"/>
                    <a:gd name="connsiteY1" fmla="*/ 14416 h 1175657"/>
                    <a:gd name="connsiteX2" fmla="*/ 501633 w 670091"/>
                    <a:gd name="connsiteY2" fmla="*/ 33133 h 1175657"/>
                    <a:gd name="connsiteX3" fmla="*/ 591478 w 670091"/>
                    <a:gd name="connsiteY3" fmla="*/ 137953 h 1175657"/>
                    <a:gd name="connsiteX4" fmla="*/ 670091 w 670091"/>
                    <a:gd name="connsiteY4" fmla="*/ 190362 h 1175657"/>
                    <a:gd name="connsiteX5" fmla="*/ 670091 w 670091"/>
                    <a:gd name="connsiteY5" fmla="*/ 471890 h 1175657"/>
                    <a:gd name="connsiteX6" fmla="*/ 662056 w 670091"/>
                    <a:gd name="connsiteY6" fmla="*/ 525137 h 1175657"/>
                    <a:gd name="connsiteX7" fmla="*/ 662604 w 670091"/>
                    <a:gd name="connsiteY7" fmla="*/ 624611 h 1175657"/>
                    <a:gd name="connsiteX8" fmla="*/ 670091 w 670091"/>
                    <a:gd name="connsiteY8" fmla="*/ 623301 h 1175657"/>
                    <a:gd name="connsiteX9" fmla="*/ 670091 w 670091"/>
                    <a:gd name="connsiteY9" fmla="*/ 672529 h 1175657"/>
                    <a:gd name="connsiteX10" fmla="*/ 472787 w 670091"/>
                    <a:gd name="connsiteY10" fmla="*/ 1175657 h 1175657"/>
                    <a:gd name="connsiteX11" fmla="*/ 360056 w 670091"/>
                    <a:gd name="connsiteY11" fmla="*/ 1175657 h 1175657"/>
                    <a:gd name="connsiteX12" fmla="*/ 350863 w 670091"/>
                    <a:gd name="connsiteY12" fmla="*/ 555173 h 1175657"/>
                    <a:gd name="connsiteX13" fmla="*/ 350863 w 670091"/>
                    <a:gd name="connsiteY13" fmla="*/ 433875 h 1175657"/>
                    <a:gd name="connsiteX14" fmla="*/ 294879 w 670091"/>
                    <a:gd name="connsiteY14" fmla="*/ 480528 h 1175657"/>
                    <a:gd name="connsiteX15" fmla="*/ 248226 w 670091"/>
                    <a:gd name="connsiteY15" fmla="*/ 592495 h 1175657"/>
                    <a:gd name="connsiteX16" fmla="*/ 206238 w 670091"/>
                    <a:gd name="connsiteY16" fmla="*/ 699797 h 1175657"/>
                    <a:gd name="connsiteX17" fmla="*/ 178247 w 670091"/>
                    <a:gd name="connsiteY17" fmla="*/ 849087 h 1175657"/>
                    <a:gd name="connsiteX18" fmla="*/ 154920 w 670091"/>
                    <a:gd name="connsiteY18" fmla="*/ 919066 h 1175657"/>
                    <a:gd name="connsiteX19" fmla="*/ 139983 w 670091"/>
                    <a:gd name="connsiteY19" fmla="*/ 944344 h 1175657"/>
                    <a:gd name="connsiteX20" fmla="*/ 0 w 670091"/>
                    <a:gd name="connsiteY20" fmla="*/ 547170 h 1175657"/>
                    <a:gd name="connsiteX21" fmla="*/ 0 w 670091"/>
                    <a:gd name="connsiteY21" fmla="*/ 227795 h 1175657"/>
                    <a:gd name="connsiteX22" fmla="*/ 118 w 670091"/>
                    <a:gd name="connsiteY22" fmla="*/ 227710 h 1175657"/>
                    <a:gd name="connsiteX23" fmla="*/ 26206 w 670091"/>
                    <a:gd name="connsiteY23" fmla="*/ 205337 h 1175657"/>
                    <a:gd name="connsiteX24" fmla="*/ 127281 w 670091"/>
                    <a:gd name="connsiteY24" fmla="*/ 74313 h 1175657"/>
                    <a:gd name="connsiteX25" fmla="*/ 254561 w 670091"/>
                    <a:gd name="connsiteY25" fmla="*/ 3186 h 1175657"/>
                    <a:gd name="connsiteX26" fmla="*/ 289101 w 670091"/>
                    <a:gd name="connsiteY26" fmla="*/ 27 h 1175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70091" h="1175657">
                      <a:moveTo>
                        <a:pt x="289101" y="27"/>
                      </a:moveTo>
                      <a:cubicBezTo>
                        <a:pt x="324635" y="612"/>
                        <a:pt x="362187" y="10673"/>
                        <a:pt x="393070" y="14416"/>
                      </a:cubicBezTo>
                      <a:cubicBezTo>
                        <a:pt x="434249" y="19407"/>
                        <a:pt x="468565" y="12544"/>
                        <a:pt x="501633" y="33133"/>
                      </a:cubicBezTo>
                      <a:cubicBezTo>
                        <a:pt x="534700" y="53723"/>
                        <a:pt x="563401" y="111748"/>
                        <a:pt x="591478" y="137953"/>
                      </a:cubicBezTo>
                      <a:cubicBezTo>
                        <a:pt x="619554" y="164157"/>
                        <a:pt x="651998" y="168525"/>
                        <a:pt x="670091" y="190362"/>
                      </a:cubicBezTo>
                      <a:lnTo>
                        <a:pt x="670091" y="471890"/>
                      </a:lnTo>
                      <a:lnTo>
                        <a:pt x="662056" y="525137"/>
                      </a:lnTo>
                      <a:cubicBezTo>
                        <a:pt x="654824" y="578344"/>
                        <a:pt x="652310" y="619464"/>
                        <a:pt x="662604" y="624611"/>
                      </a:cubicBezTo>
                      <a:lnTo>
                        <a:pt x="670091" y="623301"/>
                      </a:lnTo>
                      <a:lnTo>
                        <a:pt x="670091" y="672529"/>
                      </a:lnTo>
                      <a:lnTo>
                        <a:pt x="472787" y="1175657"/>
                      </a:lnTo>
                      <a:lnTo>
                        <a:pt x="360056" y="1175657"/>
                      </a:lnTo>
                      <a:lnTo>
                        <a:pt x="350863" y="555173"/>
                      </a:lnTo>
                      <a:lnTo>
                        <a:pt x="350863" y="433875"/>
                      </a:lnTo>
                      <a:lnTo>
                        <a:pt x="294879" y="480528"/>
                      </a:lnTo>
                      <a:lnTo>
                        <a:pt x="248226" y="592495"/>
                      </a:lnTo>
                      <a:lnTo>
                        <a:pt x="206238" y="699797"/>
                      </a:lnTo>
                      <a:lnTo>
                        <a:pt x="178247" y="849087"/>
                      </a:lnTo>
                      <a:lnTo>
                        <a:pt x="154920" y="919066"/>
                      </a:lnTo>
                      <a:lnTo>
                        <a:pt x="139983" y="944344"/>
                      </a:lnTo>
                      <a:lnTo>
                        <a:pt x="0" y="547170"/>
                      </a:lnTo>
                      <a:lnTo>
                        <a:pt x="0" y="227795"/>
                      </a:lnTo>
                      <a:lnTo>
                        <a:pt x="118" y="227710"/>
                      </a:lnTo>
                      <a:cubicBezTo>
                        <a:pt x="8814" y="220467"/>
                        <a:pt x="17471" y="212667"/>
                        <a:pt x="26206" y="205337"/>
                      </a:cubicBezTo>
                      <a:cubicBezTo>
                        <a:pt x="61145" y="176012"/>
                        <a:pt x="89222" y="108005"/>
                        <a:pt x="127281" y="74313"/>
                      </a:cubicBezTo>
                      <a:cubicBezTo>
                        <a:pt x="165341" y="40621"/>
                        <a:pt x="210262" y="13169"/>
                        <a:pt x="254561" y="3186"/>
                      </a:cubicBezTo>
                      <a:cubicBezTo>
                        <a:pt x="265635" y="690"/>
                        <a:pt x="277256" y="-168"/>
                        <a:pt x="289101" y="27"/>
                      </a:cubicBezTo>
                      <a:close/>
                    </a:path>
                  </a:pathLst>
                </a:custGeom>
                <a:grpFill/>
              </p:spPr>
            </p:pic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BC604AF-062D-346D-36B3-BD2450D894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4841" t="29726" r="44724" b="40328"/>
              <a:stretch/>
            </p:blipFill>
            <p:spPr>
              <a:xfrm>
                <a:off x="9942045" y="1008155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  <a:grpFill/>
            </p:spPr>
          </p:pic>
        </p:grpSp>
      </p:grpSp>
      <p:grpSp>
        <p:nvGrpSpPr>
          <p:cNvPr id="16" name="big prop Group 52">
            <a:extLst>
              <a:ext uri="{FF2B5EF4-FFF2-40B4-BE49-F238E27FC236}">
                <a16:creationId xmlns:a16="http://schemas.microsoft.com/office/drawing/2014/main" id="{7FD98E1B-81DD-EB10-E506-6CD0EB3D793E}"/>
              </a:ext>
            </a:extLst>
          </p:cNvPr>
          <p:cNvGrpSpPr/>
          <p:nvPr/>
        </p:nvGrpSpPr>
        <p:grpSpPr>
          <a:xfrm rot="5400000">
            <a:off x="2966767" y="5064637"/>
            <a:ext cx="6057942" cy="650412"/>
            <a:chOff x="7225442" y="984976"/>
            <a:chExt cx="709501" cy="104710"/>
          </a:xfrm>
          <a:solidFill>
            <a:schemeClr val="accent4">
              <a:lumMod val="50000"/>
            </a:schemeClr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F18E3AA-CA74-C399-165C-A5048A53BF10}"/>
                </a:ext>
              </a:extLst>
            </p:cNvPr>
            <p:cNvSpPr/>
            <p:nvPr/>
          </p:nvSpPr>
          <p:spPr>
            <a:xfrm>
              <a:off x="7225442" y="984976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A410D83-3160-CAC9-F078-13369E79A2A1}"/>
                </a:ext>
              </a:extLst>
            </p:cNvPr>
            <p:cNvSpPr/>
            <p:nvPr/>
          </p:nvSpPr>
          <p:spPr>
            <a:xfrm>
              <a:off x="7574742" y="986143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een Group 13">
            <a:extLst>
              <a:ext uri="{FF2B5EF4-FFF2-40B4-BE49-F238E27FC236}">
                <a16:creationId xmlns:a16="http://schemas.microsoft.com/office/drawing/2014/main" id="{77A7F895-AB13-D1C5-33FD-24983D804532}"/>
              </a:ext>
            </a:extLst>
          </p:cNvPr>
          <p:cNvGrpSpPr/>
          <p:nvPr/>
        </p:nvGrpSpPr>
        <p:grpSpPr>
          <a:xfrm rot="19825296">
            <a:off x="7471770" y="2260877"/>
            <a:ext cx="2618744" cy="1550494"/>
            <a:chOff x="8757392" y="530993"/>
            <a:chExt cx="2682472" cy="163928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3A49FDF-4E1D-4D84-5373-B043D5726A90}"/>
                </a:ext>
              </a:extLst>
            </p:cNvPr>
            <p:cNvGrpSpPr/>
            <p:nvPr/>
          </p:nvGrpSpPr>
          <p:grpSpPr>
            <a:xfrm>
              <a:off x="8757392" y="530993"/>
              <a:ext cx="2682472" cy="1639288"/>
              <a:chOff x="8948391" y="851773"/>
              <a:chExt cx="2682472" cy="1639288"/>
            </a:xfrm>
          </p:grpSpPr>
          <p:pic>
            <p:nvPicPr>
              <p:cNvPr id="29" name="RED BARON 2 Picture 47">
                <a:extLst>
                  <a:ext uri="{FF2B5EF4-FFF2-40B4-BE49-F238E27FC236}">
                    <a16:creationId xmlns:a16="http://schemas.microsoft.com/office/drawing/2014/main" id="{C4D3F4DA-E3AB-3723-528D-41583EE2A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948391" y="851773"/>
                <a:ext cx="2682472" cy="1639288"/>
              </a:xfrm>
              <a:prstGeom prst="rect">
                <a:avLst/>
              </a:prstGeom>
              <a:effectLst>
                <a:softEdge rad="12700"/>
              </a:effec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F09CA563-5F2D-1353-AE6E-910EA51AEE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l="44841" t="29726" r="44724" b="40328"/>
              <a:stretch/>
            </p:blipFill>
            <p:spPr>
              <a:xfrm>
                <a:off x="10133044" y="1329804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A2BD43E-0899-2DA4-FC76-32FFD1F37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4841" t="29726" r="44724" b="40328"/>
            <a:stretch/>
          </p:blipFill>
          <p:spPr>
            <a:xfrm>
              <a:off x="9942045" y="1008155"/>
              <a:ext cx="312576" cy="548406"/>
            </a:xfrm>
            <a:custGeom>
              <a:avLst/>
              <a:gdLst>
                <a:gd name="connsiteX0" fmla="*/ 289101 w 670091"/>
                <a:gd name="connsiteY0" fmla="*/ 27 h 1175657"/>
                <a:gd name="connsiteX1" fmla="*/ 393070 w 670091"/>
                <a:gd name="connsiteY1" fmla="*/ 14416 h 1175657"/>
                <a:gd name="connsiteX2" fmla="*/ 501633 w 670091"/>
                <a:gd name="connsiteY2" fmla="*/ 33133 h 1175657"/>
                <a:gd name="connsiteX3" fmla="*/ 591478 w 670091"/>
                <a:gd name="connsiteY3" fmla="*/ 137953 h 1175657"/>
                <a:gd name="connsiteX4" fmla="*/ 670091 w 670091"/>
                <a:gd name="connsiteY4" fmla="*/ 190362 h 1175657"/>
                <a:gd name="connsiteX5" fmla="*/ 670091 w 670091"/>
                <a:gd name="connsiteY5" fmla="*/ 471890 h 1175657"/>
                <a:gd name="connsiteX6" fmla="*/ 662056 w 670091"/>
                <a:gd name="connsiteY6" fmla="*/ 525137 h 1175657"/>
                <a:gd name="connsiteX7" fmla="*/ 662604 w 670091"/>
                <a:gd name="connsiteY7" fmla="*/ 624611 h 1175657"/>
                <a:gd name="connsiteX8" fmla="*/ 670091 w 670091"/>
                <a:gd name="connsiteY8" fmla="*/ 623301 h 1175657"/>
                <a:gd name="connsiteX9" fmla="*/ 670091 w 670091"/>
                <a:gd name="connsiteY9" fmla="*/ 672529 h 1175657"/>
                <a:gd name="connsiteX10" fmla="*/ 472787 w 670091"/>
                <a:gd name="connsiteY10" fmla="*/ 1175657 h 1175657"/>
                <a:gd name="connsiteX11" fmla="*/ 360056 w 670091"/>
                <a:gd name="connsiteY11" fmla="*/ 1175657 h 1175657"/>
                <a:gd name="connsiteX12" fmla="*/ 350863 w 670091"/>
                <a:gd name="connsiteY12" fmla="*/ 555173 h 1175657"/>
                <a:gd name="connsiteX13" fmla="*/ 350863 w 670091"/>
                <a:gd name="connsiteY13" fmla="*/ 433875 h 1175657"/>
                <a:gd name="connsiteX14" fmla="*/ 294879 w 670091"/>
                <a:gd name="connsiteY14" fmla="*/ 480528 h 1175657"/>
                <a:gd name="connsiteX15" fmla="*/ 248226 w 670091"/>
                <a:gd name="connsiteY15" fmla="*/ 592495 h 1175657"/>
                <a:gd name="connsiteX16" fmla="*/ 206238 w 670091"/>
                <a:gd name="connsiteY16" fmla="*/ 699797 h 1175657"/>
                <a:gd name="connsiteX17" fmla="*/ 178247 w 670091"/>
                <a:gd name="connsiteY17" fmla="*/ 849087 h 1175657"/>
                <a:gd name="connsiteX18" fmla="*/ 154920 w 670091"/>
                <a:gd name="connsiteY18" fmla="*/ 919066 h 1175657"/>
                <a:gd name="connsiteX19" fmla="*/ 139983 w 670091"/>
                <a:gd name="connsiteY19" fmla="*/ 944344 h 1175657"/>
                <a:gd name="connsiteX20" fmla="*/ 0 w 670091"/>
                <a:gd name="connsiteY20" fmla="*/ 547170 h 1175657"/>
                <a:gd name="connsiteX21" fmla="*/ 0 w 670091"/>
                <a:gd name="connsiteY21" fmla="*/ 227795 h 1175657"/>
                <a:gd name="connsiteX22" fmla="*/ 118 w 670091"/>
                <a:gd name="connsiteY22" fmla="*/ 227710 h 1175657"/>
                <a:gd name="connsiteX23" fmla="*/ 26206 w 670091"/>
                <a:gd name="connsiteY23" fmla="*/ 205337 h 1175657"/>
                <a:gd name="connsiteX24" fmla="*/ 127281 w 670091"/>
                <a:gd name="connsiteY24" fmla="*/ 74313 h 1175657"/>
                <a:gd name="connsiteX25" fmla="*/ 254561 w 670091"/>
                <a:gd name="connsiteY25" fmla="*/ 3186 h 1175657"/>
                <a:gd name="connsiteX26" fmla="*/ 289101 w 670091"/>
                <a:gd name="connsiteY26" fmla="*/ 2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70091" h="1175657">
                  <a:moveTo>
                    <a:pt x="289101" y="27"/>
                  </a:moveTo>
                  <a:cubicBezTo>
                    <a:pt x="324635" y="612"/>
                    <a:pt x="362187" y="10673"/>
                    <a:pt x="393070" y="14416"/>
                  </a:cubicBezTo>
                  <a:cubicBezTo>
                    <a:pt x="434249" y="19407"/>
                    <a:pt x="468565" y="12544"/>
                    <a:pt x="501633" y="33133"/>
                  </a:cubicBezTo>
                  <a:cubicBezTo>
                    <a:pt x="534700" y="53723"/>
                    <a:pt x="563401" y="111748"/>
                    <a:pt x="591478" y="137953"/>
                  </a:cubicBezTo>
                  <a:cubicBezTo>
                    <a:pt x="619554" y="164157"/>
                    <a:pt x="651998" y="168525"/>
                    <a:pt x="670091" y="190362"/>
                  </a:cubicBezTo>
                  <a:lnTo>
                    <a:pt x="670091" y="471890"/>
                  </a:lnTo>
                  <a:lnTo>
                    <a:pt x="662056" y="525137"/>
                  </a:lnTo>
                  <a:cubicBezTo>
                    <a:pt x="654824" y="578344"/>
                    <a:pt x="652310" y="619464"/>
                    <a:pt x="662604" y="624611"/>
                  </a:cubicBezTo>
                  <a:lnTo>
                    <a:pt x="670091" y="623301"/>
                  </a:lnTo>
                  <a:lnTo>
                    <a:pt x="670091" y="672529"/>
                  </a:lnTo>
                  <a:lnTo>
                    <a:pt x="472787" y="1175657"/>
                  </a:lnTo>
                  <a:lnTo>
                    <a:pt x="360056" y="1175657"/>
                  </a:lnTo>
                  <a:lnTo>
                    <a:pt x="350863" y="555173"/>
                  </a:lnTo>
                  <a:lnTo>
                    <a:pt x="350863" y="433875"/>
                  </a:lnTo>
                  <a:lnTo>
                    <a:pt x="294879" y="480528"/>
                  </a:lnTo>
                  <a:lnTo>
                    <a:pt x="248226" y="592495"/>
                  </a:lnTo>
                  <a:lnTo>
                    <a:pt x="206238" y="699797"/>
                  </a:lnTo>
                  <a:lnTo>
                    <a:pt x="178247" y="849087"/>
                  </a:lnTo>
                  <a:lnTo>
                    <a:pt x="154920" y="919066"/>
                  </a:lnTo>
                  <a:lnTo>
                    <a:pt x="139983" y="944344"/>
                  </a:lnTo>
                  <a:lnTo>
                    <a:pt x="0" y="547170"/>
                  </a:lnTo>
                  <a:lnTo>
                    <a:pt x="0" y="227795"/>
                  </a:lnTo>
                  <a:lnTo>
                    <a:pt x="118" y="227710"/>
                  </a:lnTo>
                  <a:cubicBezTo>
                    <a:pt x="8814" y="220467"/>
                    <a:pt x="17471" y="212667"/>
                    <a:pt x="26206" y="205337"/>
                  </a:cubicBezTo>
                  <a:cubicBezTo>
                    <a:pt x="61145" y="176012"/>
                    <a:pt x="89222" y="108005"/>
                    <a:pt x="127281" y="74313"/>
                  </a:cubicBezTo>
                  <a:cubicBezTo>
                    <a:pt x="165341" y="40621"/>
                    <a:pt x="210262" y="13169"/>
                    <a:pt x="254561" y="3186"/>
                  </a:cubicBezTo>
                  <a:cubicBezTo>
                    <a:pt x="265635" y="690"/>
                    <a:pt x="277256" y="-168"/>
                    <a:pt x="289101" y="27"/>
                  </a:cubicBezTo>
                  <a:close/>
                </a:path>
              </a:pathLst>
            </a:custGeom>
          </p:spPr>
        </p:pic>
      </p:grpSp>
      <p:pic>
        <p:nvPicPr>
          <p:cNvPr id="19" name="gif baron Picture 18" descr="A picture containing indoor, red&#10;&#10;Description automatically generated">
            <a:extLst>
              <a:ext uri="{FF2B5EF4-FFF2-40B4-BE49-F238E27FC236}">
                <a16:creationId xmlns:a16="http://schemas.microsoft.com/office/drawing/2014/main" id="{54BDC831-20BF-0894-F9F2-428F15123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8414">
            <a:off x="1925190" y="951991"/>
            <a:ext cx="8307263" cy="3869800"/>
          </a:xfrm>
          <a:prstGeom prst="rect">
            <a:avLst/>
          </a:prstGeom>
        </p:spPr>
      </p:pic>
      <p:grpSp>
        <p:nvGrpSpPr>
          <p:cNvPr id="15" name="cockpit Group 14">
            <a:extLst>
              <a:ext uri="{FF2B5EF4-FFF2-40B4-BE49-F238E27FC236}">
                <a16:creationId xmlns:a16="http://schemas.microsoft.com/office/drawing/2014/main" id="{9444AC35-08B8-B790-60BC-C9A90ABF0D7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21443855">
            <a:off x="-648142" y="-664447"/>
            <a:ext cx="13413193" cy="8772026"/>
            <a:chOff x="-648142" y="-1006346"/>
            <a:chExt cx="13413193" cy="8772026"/>
          </a:xfrm>
        </p:grpSpPr>
        <p:pic>
          <p:nvPicPr>
            <p:cNvPr id="13" name="cockpit Picture 2">
              <a:extLst>
                <a:ext uri="{FF2B5EF4-FFF2-40B4-BE49-F238E27FC236}">
                  <a16:creationId xmlns:a16="http://schemas.microsoft.com/office/drawing/2014/main" id="{6826F08D-7849-25F4-5254-CEDF9B25420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640768" y="-271397"/>
              <a:ext cx="13405819" cy="803707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059359-8102-6212-5DDC-C0C6CA068DC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648142" y="-1006346"/>
              <a:ext cx="13251180" cy="1532125"/>
            </a:xfrm>
            <a:prstGeom prst="rect">
              <a:avLst/>
            </a:prstGeom>
            <a:solidFill>
              <a:srgbClr val="3B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Oval 3">
            <a:hlinkClick r:id="rId10" action="ppaction://hlinksldjump"/>
            <a:extLst>
              <a:ext uri="{FF2B5EF4-FFF2-40B4-BE49-F238E27FC236}">
                <a16:creationId xmlns:a16="http://schemas.microsoft.com/office/drawing/2014/main" id="{5BA4ECBF-9B44-91F5-6A5A-2AE6A66C2840}"/>
              </a:ext>
            </a:extLst>
          </p:cNvPr>
          <p:cNvSpPr/>
          <p:nvPr/>
        </p:nvSpPr>
        <p:spPr>
          <a:xfrm>
            <a:off x="5761993" y="6396121"/>
            <a:ext cx="643163" cy="643163"/>
          </a:xfrm>
          <a:prstGeom prst="ellipse">
            <a:avLst/>
          </a:prstGeom>
          <a:solidFill>
            <a:srgbClr val="C00000"/>
          </a:solidFill>
          <a:ln w="57150">
            <a:solidFill>
              <a:srgbClr val="7D292B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815C36-830C-B84A-F5A5-0D49B387CEB7}"/>
              </a:ext>
            </a:extLst>
          </p:cNvPr>
          <p:cNvSpPr/>
          <p:nvPr/>
        </p:nvSpPr>
        <p:spPr>
          <a:xfrm>
            <a:off x="10451759" y="6881059"/>
            <a:ext cx="575187" cy="5629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0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accel="48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800000">
                                      <p:cBhvr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accel="48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2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3.33333E-6 0.25 " pathEditMode="relative" rAng="0" ptsTypes="AA">
                                      <p:cBhvr>
                                        <p:cTn id="23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8" presetClass="emph" presetSubtype="0" decel="8200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6000000">
                                      <p:cBhvr>
                                        <p:cTn id="29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1823 0.00324 L 0.01823 0.00347 C 0.02136 0.0007 0.02422 -0.0037 0.02774 -0.00416 C 0.03073 -0.00463 0.07643 -0.00092 0.08255 -0.00046 L 0.11003 0.00139 L 0.17982 0.00695 C 0.19427 0.01019 0.19883 0.01158 0.21784 0.01273 L 0.34466 0.01829 C 0.34714 0.01898 0.34948 0.01968 0.35196 0.02014 C 0.35925 0.02176 0.3681 0.02292 0.37526 0.02385 C 0.38998 0.03056 0.37774 0.02593 0.39636 0.02963 C 0.40521 0.03125 0.40104 0.03195 0.4112 0.03519 C 0.4155 0.03658 0.42774 0.03843 0.43125 0.03889 C 0.44271 0.04398 0.44792 0.04676 0.46185 0.05023 L 0.46927 0.05209 C 0.4724 0.05278 0.47565 0.05324 0.47878 0.05394 C 0.48724 0.05625 0.49558 0.05949 0.50417 0.06158 C 0.51224 0.06343 0.52839 0.06528 0.52839 0.06551 C 0.53125 0.06644 0.53399 0.06829 0.53685 0.06898 C 0.54987 0.07292 0.54518 0.06829 0.55808 0.07477 C 0.57617 0.08357 0.55586 0.07847 0.57709 0.08218 C 0.58295 0.08472 0.6112 0.09699 0.61511 0.10093 C 0.6168 0.10278 0.61849 0.10533 0.62031 0.10672 C 0.62201 0.10787 0.62396 0.10764 0.62565 0.10857 C 0.63242 0.11204 0.63906 0.11528 0.64571 0.11968 C 0.64857 0.12153 0.65117 0.12431 0.65417 0.12547 C 0.66211 0.12871 0.67058 0.12894 0.67839 0.13287 C 0.68086 0.13426 0.68334 0.13542 0.68581 0.13658 C 0.69284 0.13982 0.70013 0.14144 0.70703 0.14607 C 0.70977 0.14792 0.7125 0.15047 0.71537 0.15162 C 0.72409 0.15556 0.73321 0.15672 0.7418 0.16111 C 0.74427 0.16227 0.74675 0.16343 0.74922 0.16482 C 0.75209 0.16644 0.75482 0.16898 0.75768 0.17037 C 0.76185 0.17269 0.76615 0.17408 0.77031 0.17616 C 0.775 0.17847 0.77943 0.18148 0.78412 0.18357 C 0.78724 0.18519 0.7905 0.18611 0.79362 0.1875 C 0.79505 0.18797 0.79636 0.18866 0.79779 0.18935 C 0.80417 0.20047 0.79805 0.1919 0.81159 0.19676 C 0.81341 0.19746 0.81498 0.19954 0.8168 0.20047 C 0.82318 0.20394 0.82956 0.20672 0.83581 0.20996 L 0.85065 0.21736 C 0.85417 0.21922 0.85781 0.22084 0.8612 0.22315 C 0.86406 0.225 0.8668 0.22732 0.86966 0.22871 C 0.87175 0.22986 0.87383 0.22986 0.87604 0.23056 C 0.88503 0.23866 0.87487 0.23033 0.88972 0.2382 C 0.89258 0.23959 0.89545 0.24144 0.89818 0.24375 C 0.9 0.24537 0.90143 0.24838 0.90352 0.24931 C 0.9069 0.25093 0.91055 0.2507 0.91406 0.25116 C 0.91615 0.25324 0.9181 0.25556 0.92031 0.25695 C 0.92305 0.25857 0.92878 0.26065 0.92878 0.26088 C 0.93021 0.26181 0.93151 0.26343 0.93308 0.26435 C 0.93998 0.26852 0.93672 0.26343 0.93946 0.26829 L 0.93946 0.26852 " pathEditMode="relative" rAng="0" ptsTypes="AAAAAAAAAAAAAAAAAAAAAAAAAAAAAAAAAAAAAAAAAAAAAAAAAAAAA">
                                      <p:cBhvr>
                                        <p:cTn id="31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55" y="1287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3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5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Rot by="120000">
                                      <p:cBhvr>
                                        <p:cTn id="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llets &amp; hi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2.70833E-6 -3.33333E-6 L -2.70833E-6 0.00162 C -0.00078 -0.01064 -0.00104 -0.02129 -0.00143 -0.03194 C -0.00143 -0.03796 -0.00208 -0.04352 -0.00208 -0.04907 C -0.00247 -0.05324 -0.00247 -0.05694 -0.00247 -0.06088 C -0.00273 -0.06875 -0.00312 -0.11551 -0.00338 -0.12754 C -0.00338 -0.13426 -0.00416 -0.13981 -0.00416 -0.14699 C -0.00442 -0.15347 -0.00442 -0.16018 -0.00481 -0.1662 C -0.00651 -0.22106 -0.00612 -0.21134 -0.0082 -0.24953 C -0.0095 -0.33727 -0.00885 -0.28449 -0.00846 -0.40879 C -0.00885 -0.45 -0.00885 -0.48958 -0.00885 -0.52939 C -0.00911 -0.58472 -0.00976 -0.61134 -0.00976 -0.66875 C -0.00976 -0.69953 -0.00976 -0.68796 -0.00976 -0.70416 L -0.00976 -0.70254 " pathEditMode="relative" rAng="0" ptsTypes="AAAAAAAAAAAAAA">
                                      <p:cBhvr>
                                        <p:cTn id="5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3513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 Picture 33" descr="A view of a mountain&#10;&#10;Description automatically generated">
            <a:extLst>
              <a:ext uri="{FF2B5EF4-FFF2-40B4-BE49-F238E27FC236}">
                <a16:creationId xmlns:a16="http://schemas.microsoft.com/office/drawing/2014/main" id="{25144A0B-701D-2C2B-4D4F-95CCCBEFE5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b="23246"/>
          <a:stretch/>
        </p:blipFill>
        <p:spPr>
          <a:xfrm>
            <a:off x="-106017" y="0"/>
            <a:ext cx="12298017" cy="6858000"/>
          </a:xfrm>
          <a:prstGeom prst="rect">
            <a:avLst/>
          </a:prstGeom>
        </p:spPr>
      </p:pic>
      <p:pic>
        <p:nvPicPr>
          <p:cNvPr id="29" name="Picture 2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9220933-21C2-9E2D-3718-6DDDAE2A80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505" y="2066950"/>
            <a:ext cx="5106875" cy="2872617"/>
          </a:xfrm>
          <a:prstGeom prst="rect">
            <a:avLst/>
          </a:prstGeom>
          <a:ln w="28575">
            <a:solidFill>
              <a:srgbClr val="FFFF00"/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78E713-05D5-67D1-F7F5-7F1DE89C71A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68" y="2066950"/>
            <a:ext cx="5106875" cy="2872617"/>
          </a:xfrm>
          <a:prstGeom prst="rect">
            <a:avLst/>
          </a:prstGeom>
          <a:ln w="28575">
            <a:solidFill>
              <a:srgbClr val="FFFF00"/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93E835-3DCE-CE78-D48F-6057A7A5B224}"/>
              </a:ext>
            </a:extLst>
          </p:cNvPr>
          <p:cNvSpPr txBox="1"/>
          <p:nvPr/>
        </p:nvSpPr>
        <p:spPr>
          <a:xfrm>
            <a:off x="289068" y="107828"/>
            <a:ext cx="40705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ОЙЫННЫҢ </a:t>
            </a:r>
            <a:r>
              <a:rPr lang="ru-RU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МАҚСАТЫ:</a:t>
            </a:r>
            <a:endParaRPr lang="en-GB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err="1" smtClean="0">
                <a:solidFill>
                  <a:srgbClr val="FFFF00"/>
                </a:solidFill>
              </a:rPr>
              <a:t>Командалар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>
                <a:solidFill>
                  <a:srgbClr val="FFFF00"/>
                </a:solidFill>
              </a:rPr>
              <a:t>5 </a:t>
            </a:r>
            <a:r>
              <a:rPr lang="ru-RU" sz="1600" dirty="0" err="1">
                <a:solidFill>
                  <a:srgbClr val="FFFF00"/>
                </a:solidFill>
              </a:rPr>
              <a:t>сұраққа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дұрыс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жауап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беріп</a:t>
            </a:r>
            <a:r>
              <a:rPr lang="ru-RU" sz="1600" dirty="0">
                <a:solidFill>
                  <a:srgbClr val="FFFF00"/>
                </a:solidFill>
              </a:rPr>
              <a:t>, </a:t>
            </a:r>
            <a:r>
              <a:rPr lang="ru-RU" sz="1600" dirty="0" err="1">
                <a:solidFill>
                  <a:srgbClr val="FFFF00"/>
                </a:solidFill>
              </a:rPr>
              <a:t>төменде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көрсетілгендей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мүмкіндігінше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көп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жау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ұшақтарын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атып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түсіруі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керек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Команданың</a:t>
            </a:r>
            <a:r>
              <a:rPr lang="ru-RU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дұрыс</a:t>
            </a:r>
            <a:r>
              <a:rPr lang="ru-RU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жауап</a:t>
            </a:r>
            <a:r>
              <a:rPr lang="ru-RU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беруге</a:t>
            </a:r>
            <a:r>
              <a:rPr lang="ru-RU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бір</a:t>
            </a:r>
            <a:r>
              <a:rPr lang="ru-RU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әрекеті</a:t>
            </a:r>
            <a:r>
              <a:rPr lang="ru-RU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бар.</a:t>
            </a:r>
            <a:endParaRPr lang="en-GB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2BED1B-97E7-4FE3-529E-21B26BBDA237}"/>
              </a:ext>
            </a:extLst>
          </p:cNvPr>
          <p:cNvSpPr/>
          <p:nvPr/>
        </p:nvSpPr>
        <p:spPr>
          <a:xfrm>
            <a:off x="3831262" y="2655797"/>
            <a:ext cx="678426" cy="6784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772927-7E09-4EC5-46E8-F78E168DF6B8}"/>
              </a:ext>
            </a:extLst>
          </p:cNvPr>
          <p:cNvSpPr txBox="1"/>
          <p:nvPr/>
        </p:nvSpPr>
        <p:spPr>
          <a:xfrm>
            <a:off x="6277070" y="3504401"/>
            <a:ext cx="239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rgbClr val="FFFF00"/>
                </a:solidFill>
              </a:rPr>
              <a:t>Егер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дұрыс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жауап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таңдалса</a:t>
            </a:r>
            <a:r>
              <a:rPr lang="ru-RU" sz="1600" dirty="0">
                <a:solidFill>
                  <a:srgbClr val="FFFF00"/>
                </a:solidFill>
              </a:rPr>
              <a:t>, </a:t>
            </a:r>
            <a:r>
              <a:rPr lang="ru-RU" sz="1600" dirty="0" err="1" smtClean="0">
                <a:solidFill>
                  <a:srgbClr val="FFFF00"/>
                </a:solidFill>
              </a:rPr>
              <a:t>мында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басыңыз</a:t>
            </a:r>
            <a:endParaRPr lang="en-GB" sz="1600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053060-A57C-3FD4-8183-8F4E6E37C3BF}"/>
              </a:ext>
            </a:extLst>
          </p:cNvPr>
          <p:cNvSpPr txBox="1"/>
          <p:nvPr/>
        </p:nvSpPr>
        <p:spPr>
          <a:xfrm>
            <a:off x="6010782" y="5097134"/>
            <a:ext cx="47315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rgbClr val="FFFF00"/>
                </a:solidFill>
              </a:rPr>
              <a:t>Қате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жауаптарда</a:t>
            </a:r>
            <a:r>
              <a:rPr lang="ru-RU" sz="1600" dirty="0">
                <a:solidFill>
                  <a:srgbClr val="FFFF00"/>
                </a:solidFill>
              </a:rPr>
              <a:t> тек </a:t>
            </a:r>
            <a:r>
              <a:rPr lang="ru-RU" sz="1600" dirty="0" err="1">
                <a:solidFill>
                  <a:srgbClr val="FFFF00"/>
                </a:solidFill>
              </a:rPr>
              <a:t>қателіктер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ғана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емес</a:t>
            </a:r>
            <a:r>
              <a:rPr lang="ru-RU" sz="1600" dirty="0">
                <a:solidFill>
                  <a:srgbClr val="FFFF00"/>
                </a:solidFill>
              </a:rPr>
              <a:t>, </a:t>
            </a:r>
            <a:r>
              <a:rPr lang="ru-RU" sz="1600" dirty="0" err="1">
                <a:solidFill>
                  <a:srgbClr val="FFFF00"/>
                </a:solidFill>
              </a:rPr>
              <a:t>сонымен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қатар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құлатылған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ойыншының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ұшағы</a:t>
            </a:r>
            <a:r>
              <a:rPr lang="ru-RU" sz="1600" dirty="0">
                <a:solidFill>
                  <a:srgbClr val="FFFF00"/>
                </a:solidFill>
              </a:rPr>
              <a:t> да </a:t>
            </a:r>
            <a:r>
              <a:rPr lang="ru-RU" sz="1600" dirty="0" err="1">
                <a:solidFill>
                  <a:srgbClr val="FFFF00"/>
                </a:solidFill>
              </a:rPr>
              <a:t>жасырылған</a:t>
            </a:r>
            <a:r>
              <a:rPr lang="ru-RU" sz="1600" dirty="0">
                <a:solidFill>
                  <a:srgbClr val="FFFF00"/>
                </a:solidFill>
              </a:rPr>
              <a:t>. </a:t>
            </a:r>
            <a:r>
              <a:rPr lang="ru-RU" sz="1600" dirty="0" err="1">
                <a:solidFill>
                  <a:srgbClr val="FFFF00"/>
                </a:solidFill>
              </a:rPr>
              <a:t>Бұл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жағдайда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ойын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аяқталды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деп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саналады</a:t>
            </a:r>
            <a:r>
              <a:rPr lang="ru-RU" sz="1600" dirty="0">
                <a:solidFill>
                  <a:srgbClr val="FFFF00"/>
                </a:solidFill>
              </a:rPr>
              <a:t>.</a:t>
            </a:r>
            <a:endParaRPr lang="en-GB" sz="1600" dirty="0">
              <a:solidFill>
                <a:srgbClr val="FFFF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137309-06C4-EE44-B431-AE642AFA6CFA}"/>
              </a:ext>
            </a:extLst>
          </p:cNvPr>
          <p:cNvSpPr txBox="1"/>
          <p:nvPr/>
        </p:nvSpPr>
        <p:spPr>
          <a:xfrm>
            <a:off x="10872272" y="1332443"/>
            <a:ext cx="13289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rgbClr val="FFFF00"/>
                </a:solidFill>
              </a:rPr>
              <a:t>Егер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команданың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ұшағы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атып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түсірілсе</a:t>
            </a:r>
            <a:r>
              <a:rPr lang="ru-RU" sz="1600" dirty="0">
                <a:solidFill>
                  <a:srgbClr val="FFFF00"/>
                </a:solidFill>
              </a:rPr>
              <a:t>, </a:t>
            </a:r>
            <a:r>
              <a:rPr lang="ru-RU" sz="1600" dirty="0" err="1">
                <a:solidFill>
                  <a:srgbClr val="FFFF00"/>
                </a:solidFill>
              </a:rPr>
              <a:t>ойынды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жалғастыру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үшін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қызыл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түймені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басыңыз</a:t>
            </a:r>
            <a:endParaRPr lang="en-GB" sz="1600" dirty="0">
              <a:solidFill>
                <a:srgbClr val="FFFF0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C263589-00B6-2466-52DF-0F2A188186FE}"/>
              </a:ext>
            </a:extLst>
          </p:cNvPr>
          <p:cNvSpPr/>
          <p:nvPr/>
        </p:nvSpPr>
        <p:spPr>
          <a:xfrm>
            <a:off x="2603243" y="4559207"/>
            <a:ext cx="312666" cy="312666"/>
          </a:xfrm>
          <a:prstGeom prst="ellipse">
            <a:avLst/>
          </a:prstGeom>
          <a:solidFill>
            <a:srgbClr val="C00000"/>
          </a:solidFill>
          <a:ln w="28575">
            <a:solidFill>
              <a:srgbClr val="7D2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61B0E6-1728-48F2-F836-A39622586FC6}"/>
              </a:ext>
            </a:extLst>
          </p:cNvPr>
          <p:cNvSpPr txBox="1"/>
          <p:nvPr/>
        </p:nvSpPr>
        <p:spPr>
          <a:xfrm>
            <a:off x="782002" y="5286616"/>
            <a:ext cx="3955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rgbClr val="FFFF00"/>
                </a:solidFill>
              </a:rPr>
              <a:t>Қызыл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түйме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пайда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болған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кезде</a:t>
            </a:r>
            <a:r>
              <a:rPr lang="ru-RU" sz="1600" dirty="0">
                <a:solidFill>
                  <a:srgbClr val="FFFF00"/>
                </a:solidFill>
              </a:rPr>
              <a:t>, </a:t>
            </a:r>
            <a:r>
              <a:rPr lang="ru-RU" sz="1600" dirty="0" err="1">
                <a:solidFill>
                  <a:srgbClr val="FFFF00"/>
                </a:solidFill>
              </a:rPr>
              <a:t>ойын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слайдына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оралып</a:t>
            </a:r>
            <a:r>
              <a:rPr lang="ru-RU" sz="1600" dirty="0">
                <a:solidFill>
                  <a:srgbClr val="FFFF00"/>
                </a:solidFill>
              </a:rPr>
              <a:t>, </a:t>
            </a:r>
            <a:r>
              <a:rPr lang="ru-RU" sz="1600" dirty="0" err="1">
                <a:solidFill>
                  <a:srgbClr val="FFFF00"/>
                </a:solidFill>
              </a:rPr>
              <a:t>келесі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ұшақты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таңдау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үшін</a:t>
            </a:r>
            <a:r>
              <a:rPr lang="ru-RU" sz="1600" dirty="0">
                <a:solidFill>
                  <a:srgbClr val="FFFF00"/>
                </a:solidFill>
              </a:rPr>
              <a:t> оны </a:t>
            </a:r>
            <a:r>
              <a:rPr lang="ru-RU" sz="1600" dirty="0" err="1">
                <a:solidFill>
                  <a:srgbClr val="FFFF00"/>
                </a:solidFill>
              </a:rPr>
              <a:t>басыңыз</a:t>
            </a:r>
            <a:r>
              <a:rPr lang="ru-RU" sz="1600" dirty="0">
                <a:solidFill>
                  <a:srgbClr val="FFFF00"/>
                </a:solidFill>
              </a:rPr>
              <a:t>.</a:t>
            </a:r>
            <a:endParaRPr lang="en-GB" sz="1600" dirty="0">
              <a:solidFill>
                <a:srgbClr val="FFFF00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4A68539-98A9-3A05-3DE6-BB580772C322}"/>
              </a:ext>
            </a:extLst>
          </p:cNvPr>
          <p:cNvCxnSpPr>
            <a:cxnSpLocks/>
          </p:cNvCxnSpPr>
          <p:nvPr/>
        </p:nvCxnSpPr>
        <p:spPr>
          <a:xfrm flipV="1">
            <a:off x="2752384" y="4737340"/>
            <a:ext cx="7192" cy="549276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6C1094EC-6C11-72F5-EEC8-DD1B01AB0642}"/>
              </a:ext>
            </a:extLst>
          </p:cNvPr>
          <p:cNvSpPr/>
          <p:nvPr/>
        </p:nvSpPr>
        <p:spPr>
          <a:xfrm>
            <a:off x="6246999" y="447200"/>
            <a:ext cx="35108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Әуе шайқасы</a:t>
            </a:r>
            <a:endParaRPr lang="ru-RU" sz="4800" b="1" cap="none" spc="0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</a:endParaRPr>
          </a:p>
        </p:txBody>
      </p:sp>
      <p:sp>
        <p:nvSpPr>
          <p:cNvPr id="36" name="Rectangle 35">
            <a:hlinkClick r:id="rId7" action="ppaction://hlinksldjump"/>
            <a:extLst>
              <a:ext uri="{FF2B5EF4-FFF2-40B4-BE49-F238E27FC236}">
                <a16:creationId xmlns:a16="http://schemas.microsoft.com/office/drawing/2014/main" id="{59445EF4-C4D4-CE5F-BFDD-C769B3E570AC}"/>
              </a:ext>
            </a:extLst>
          </p:cNvPr>
          <p:cNvSpPr/>
          <p:nvPr/>
        </p:nvSpPr>
        <p:spPr>
          <a:xfrm>
            <a:off x="4303448" y="3982951"/>
            <a:ext cx="23903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ОЙЫН</a:t>
            </a:r>
            <a:endParaRPr lang="en-US" sz="4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049C56-621A-2FD2-1E0D-180057A07A23}"/>
              </a:ext>
            </a:extLst>
          </p:cNvPr>
          <p:cNvSpPr txBox="1"/>
          <p:nvPr/>
        </p:nvSpPr>
        <p:spPr>
          <a:xfrm>
            <a:off x="864931" y="2041427"/>
            <a:ext cx="3955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rgbClr val="FFFF00"/>
                </a:solidFill>
              </a:rPr>
              <a:t>Сұрақ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слайдына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өту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үшін</a:t>
            </a:r>
            <a:r>
              <a:rPr lang="ru-RU" sz="1600" dirty="0">
                <a:solidFill>
                  <a:srgbClr val="FFFF00"/>
                </a:solidFill>
              </a:rPr>
              <a:t> осы </a:t>
            </a:r>
            <a:r>
              <a:rPr lang="ru-RU" sz="1600" dirty="0" err="1">
                <a:solidFill>
                  <a:srgbClr val="FFFF00"/>
                </a:solidFill>
              </a:rPr>
              <a:t>слайдтағы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таңдалған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ұшақты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басыңыз</a:t>
            </a:r>
            <a:endParaRPr lang="en-GB" sz="1600" dirty="0">
              <a:solidFill>
                <a:srgbClr val="FFFF00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D52CA35-9F43-E4C5-1892-332CE0CC5F91}"/>
              </a:ext>
            </a:extLst>
          </p:cNvPr>
          <p:cNvCxnSpPr>
            <a:cxnSpLocks/>
          </p:cNvCxnSpPr>
          <p:nvPr/>
        </p:nvCxnSpPr>
        <p:spPr>
          <a:xfrm>
            <a:off x="4509688" y="2995010"/>
            <a:ext cx="183588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02176DE-A5E4-CCBD-466B-EAD0D4C1C8D0}"/>
              </a:ext>
            </a:extLst>
          </p:cNvPr>
          <p:cNvCxnSpPr>
            <a:cxnSpLocks/>
            <a:stCxn id="19" idx="2"/>
          </p:cNvCxnSpPr>
          <p:nvPr/>
        </p:nvCxnSpPr>
        <p:spPr>
          <a:xfrm flipV="1">
            <a:off x="7476426" y="4301978"/>
            <a:ext cx="0" cy="3342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BB09D0D-863C-9DCA-FD0E-4E909D0D51EC}"/>
              </a:ext>
            </a:extLst>
          </p:cNvPr>
          <p:cNvCxnSpPr>
            <a:cxnSpLocks/>
          </p:cNvCxnSpPr>
          <p:nvPr/>
        </p:nvCxnSpPr>
        <p:spPr>
          <a:xfrm flipV="1">
            <a:off x="8084213" y="4822645"/>
            <a:ext cx="170131" cy="351938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1C017D9-5761-516E-1BC2-30B9BB1BD6D3}"/>
              </a:ext>
            </a:extLst>
          </p:cNvPr>
          <p:cNvCxnSpPr>
            <a:cxnSpLocks/>
          </p:cNvCxnSpPr>
          <p:nvPr/>
        </p:nvCxnSpPr>
        <p:spPr>
          <a:xfrm flipH="1" flipV="1">
            <a:off x="9304551" y="4822645"/>
            <a:ext cx="232211" cy="27448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E09A5DA-46C3-08B8-CB2F-55BEB5BC1DC9}"/>
              </a:ext>
            </a:extLst>
          </p:cNvPr>
          <p:cNvSpPr txBox="1"/>
          <p:nvPr/>
        </p:nvSpPr>
        <p:spPr>
          <a:xfrm>
            <a:off x="8307553" y="2014264"/>
            <a:ext cx="239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rgbClr val="FFFF00"/>
                </a:solidFill>
              </a:rPr>
              <a:t>Сұрақ</a:t>
            </a:r>
            <a:r>
              <a:rPr lang="ru-RU" sz="1600" dirty="0" smtClean="0">
                <a:solidFill>
                  <a:srgbClr val="FFFF00"/>
                </a:solidFill>
              </a:rPr>
              <a:t> </a:t>
            </a:r>
            <a:r>
              <a:rPr lang="ru-RU" sz="1600" dirty="0">
                <a:solidFill>
                  <a:srgbClr val="FFFF00"/>
                </a:solidFill>
              </a:rPr>
              <a:t>пен </a:t>
            </a:r>
            <a:r>
              <a:rPr lang="ru-RU" sz="1600" dirty="0" err="1">
                <a:solidFill>
                  <a:srgbClr val="FFFF00"/>
                </a:solidFill>
              </a:rPr>
              <a:t>ықтимал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жауап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опцияларын</a:t>
            </a:r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1600" dirty="0" err="1">
                <a:solidFill>
                  <a:srgbClr val="FFFF00"/>
                </a:solidFill>
              </a:rPr>
              <a:t>енгізіңіз</a:t>
            </a:r>
            <a:endParaRPr lang="en-GB" sz="1600" dirty="0">
              <a:solidFill>
                <a:srgbClr val="FFFF00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/>
          <a:srcRect l="40026" t="65344" r="43060" b="28009"/>
          <a:stretch/>
        </p:blipFill>
        <p:spPr>
          <a:xfrm>
            <a:off x="6932791" y="4262473"/>
            <a:ext cx="1087269" cy="24034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8"/>
          <a:srcRect l="40026" t="72942" r="43060" b="20411"/>
          <a:stretch/>
        </p:blipFill>
        <p:spPr>
          <a:xfrm>
            <a:off x="8214782" y="4264674"/>
            <a:ext cx="1118484" cy="24724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8"/>
          <a:srcRect l="40026" t="72942" r="43060" b="20411"/>
          <a:stretch/>
        </p:blipFill>
        <p:spPr>
          <a:xfrm>
            <a:off x="8239286" y="4545863"/>
            <a:ext cx="1118484" cy="24724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/>
          <a:srcRect l="40026" t="72942" r="43060" b="20411"/>
          <a:stretch/>
        </p:blipFill>
        <p:spPr>
          <a:xfrm>
            <a:off x="6944189" y="4552907"/>
            <a:ext cx="1118484" cy="24724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51736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Picture 33" descr="A view of a mountain&#10;&#10;Description automatically generated">
            <a:extLst>
              <a:ext uri="{FF2B5EF4-FFF2-40B4-BE49-F238E27FC236}">
                <a16:creationId xmlns:a16="http://schemas.microsoft.com/office/drawing/2014/main" id="{86BB41D2-05D4-F9A5-8032-43936A4610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t="29926" b="23246"/>
          <a:stretch/>
        </p:blipFill>
        <p:spPr>
          <a:xfrm>
            <a:off x="-3809936" y="-2528047"/>
            <a:ext cx="19649644" cy="14155949"/>
          </a:xfrm>
          <a:prstGeom prst="rect">
            <a:avLst/>
          </a:prstGeom>
        </p:spPr>
      </p:pic>
      <p:grpSp>
        <p:nvGrpSpPr>
          <p:cNvPr id="10" name="green plane Group 9">
            <a:extLst>
              <a:ext uri="{FF2B5EF4-FFF2-40B4-BE49-F238E27FC236}">
                <a16:creationId xmlns:a16="http://schemas.microsoft.com/office/drawing/2014/main" id="{DC8463BF-6928-5E13-CC3D-B0584670814B}"/>
              </a:ext>
            </a:extLst>
          </p:cNvPr>
          <p:cNvGrpSpPr/>
          <p:nvPr/>
        </p:nvGrpSpPr>
        <p:grpSpPr>
          <a:xfrm>
            <a:off x="695551" y="-5711741"/>
            <a:ext cx="11055361" cy="11055361"/>
            <a:chOff x="682488" y="-5370974"/>
            <a:chExt cx="11055361" cy="11055361"/>
          </a:xfrm>
          <a:noFill/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7FCA4D8-AEB6-99F6-BA09-4F14E8E45773}"/>
                </a:ext>
              </a:extLst>
            </p:cNvPr>
            <p:cNvSpPr/>
            <p:nvPr/>
          </p:nvSpPr>
          <p:spPr>
            <a:xfrm rot="557673">
              <a:off x="682488" y="-5370974"/>
              <a:ext cx="11055361" cy="110553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681BCFE-37A8-483B-2916-E30C16EC436C}"/>
                </a:ext>
              </a:extLst>
            </p:cNvPr>
            <p:cNvGrpSpPr/>
            <p:nvPr/>
          </p:nvGrpSpPr>
          <p:grpSpPr>
            <a:xfrm rot="2699408">
              <a:off x="1788467" y="2499156"/>
              <a:ext cx="2682472" cy="1639288"/>
              <a:chOff x="8757392" y="530993"/>
              <a:chExt cx="2682472" cy="1639288"/>
            </a:xfrm>
            <a:grpFill/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413BC36-9267-679D-FA50-ED62DFC8E00D}"/>
                  </a:ext>
                </a:extLst>
              </p:cNvPr>
              <p:cNvGrpSpPr/>
              <p:nvPr/>
            </p:nvGrpSpPr>
            <p:grpSpPr>
              <a:xfrm>
                <a:off x="8757392" y="530993"/>
                <a:ext cx="2682472" cy="1639288"/>
                <a:chOff x="8948391" y="851773"/>
                <a:chExt cx="2682472" cy="1639288"/>
              </a:xfrm>
              <a:grpFill/>
            </p:grpSpPr>
            <p:pic>
              <p:nvPicPr>
                <p:cNvPr id="8" name="RED BARON 2 Picture 47">
                  <a:extLst>
                    <a:ext uri="{FF2B5EF4-FFF2-40B4-BE49-F238E27FC236}">
                      <a16:creationId xmlns:a16="http://schemas.microsoft.com/office/drawing/2014/main" id="{C8B2AD92-1648-5E8B-D668-A7B74C4351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948391" y="851773"/>
                  <a:ext cx="2682472" cy="1639288"/>
                </a:xfrm>
                <a:prstGeom prst="rect">
                  <a:avLst/>
                </a:prstGeom>
                <a:grpFill/>
                <a:effectLst>
                  <a:softEdge rad="12700"/>
                </a:effectLst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CBCBED7D-73EA-4F68-8CBB-2F9C6E78C7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rcRect l="44841" t="29726" r="44724" b="40328"/>
                <a:stretch/>
              </p:blipFill>
              <p:spPr>
                <a:xfrm>
                  <a:off x="10133044" y="1329804"/>
                  <a:ext cx="312576" cy="548406"/>
                </a:xfrm>
                <a:custGeom>
                  <a:avLst/>
                  <a:gdLst>
                    <a:gd name="connsiteX0" fmla="*/ 289101 w 670091"/>
                    <a:gd name="connsiteY0" fmla="*/ 27 h 1175657"/>
                    <a:gd name="connsiteX1" fmla="*/ 393070 w 670091"/>
                    <a:gd name="connsiteY1" fmla="*/ 14416 h 1175657"/>
                    <a:gd name="connsiteX2" fmla="*/ 501633 w 670091"/>
                    <a:gd name="connsiteY2" fmla="*/ 33133 h 1175657"/>
                    <a:gd name="connsiteX3" fmla="*/ 591478 w 670091"/>
                    <a:gd name="connsiteY3" fmla="*/ 137953 h 1175657"/>
                    <a:gd name="connsiteX4" fmla="*/ 670091 w 670091"/>
                    <a:gd name="connsiteY4" fmla="*/ 190362 h 1175657"/>
                    <a:gd name="connsiteX5" fmla="*/ 670091 w 670091"/>
                    <a:gd name="connsiteY5" fmla="*/ 471890 h 1175657"/>
                    <a:gd name="connsiteX6" fmla="*/ 662056 w 670091"/>
                    <a:gd name="connsiteY6" fmla="*/ 525137 h 1175657"/>
                    <a:gd name="connsiteX7" fmla="*/ 662604 w 670091"/>
                    <a:gd name="connsiteY7" fmla="*/ 624611 h 1175657"/>
                    <a:gd name="connsiteX8" fmla="*/ 670091 w 670091"/>
                    <a:gd name="connsiteY8" fmla="*/ 623301 h 1175657"/>
                    <a:gd name="connsiteX9" fmla="*/ 670091 w 670091"/>
                    <a:gd name="connsiteY9" fmla="*/ 672529 h 1175657"/>
                    <a:gd name="connsiteX10" fmla="*/ 472787 w 670091"/>
                    <a:gd name="connsiteY10" fmla="*/ 1175657 h 1175657"/>
                    <a:gd name="connsiteX11" fmla="*/ 360056 w 670091"/>
                    <a:gd name="connsiteY11" fmla="*/ 1175657 h 1175657"/>
                    <a:gd name="connsiteX12" fmla="*/ 350863 w 670091"/>
                    <a:gd name="connsiteY12" fmla="*/ 555173 h 1175657"/>
                    <a:gd name="connsiteX13" fmla="*/ 350863 w 670091"/>
                    <a:gd name="connsiteY13" fmla="*/ 433875 h 1175657"/>
                    <a:gd name="connsiteX14" fmla="*/ 294879 w 670091"/>
                    <a:gd name="connsiteY14" fmla="*/ 480528 h 1175657"/>
                    <a:gd name="connsiteX15" fmla="*/ 248226 w 670091"/>
                    <a:gd name="connsiteY15" fmla="*/ 592495 h 1175657"/>
                    <a:gd name="connsiteX16" fmla="*/ 206238 w 670091"/>
                    <a:gd name="connsiteY16" fmla="*/ 699797 h 1175657"/>
                    <a:gd name="connsiteX17" fmla="*/ 178247 w 670091"/>
                    <a:gd name="connsiteY17" fmla="*/ 849087 h 1175657"/>
                    <a:gd name="connsiteX18" fmla="*/ 154920 w 670091"/>
                    <a:gd name="connsiteY18" fmla="*/ 919066 h 1175657"/>
                    <a:gd name="connsiteX19" fmla="*/ 139983 w 670091"/>
                    <a:gd name="connsiteY19" fmla="*/ 944344 h 1175657"/>
                    <a:gd name="connsiteX20" fmla="*/ 0 w 670091"/>
                    <a:gd name="connsiteY20" fmla="*/ 547170 h 1175657"/>
                    <a:gd name="connsiteX21" fmla="*/ 0 w 670091"/>
                    <a:gd name="connsiteY21" fmla="*/ 227795 h 1175657"/>
                    <a:gd name="connsiteX22" fmla="*/ 118 w 670091"/>
                    <a:gd name="connsiteY22" fmla="*/ 227710 h 1175657"/>
                    <a:gd name="connsiteX23" fmla="*/ 26206 w 670091"/>
                    <a:gd name="connsiteY23" fmla="*/ 205337 h 1175657"/>
                    <a:gd name="connsiteX24" fmla="*/ 127281 w 670091"/>
                    <a:gd name="connsiteY24" fmla="*/ 74313 h 1175657"/>
                    <a:gd name="connsiteX25" fmla="*/ 254561 w 670091"/>
                    <a:gd name="connsiteY25" fmla="*/ 3186 h 1175657"/>
                    <a:gd name="connsiteX26" fmla="*/ 289101 w 670091"/>
                    <a:gd name="connsiteY26" fmla="*/ 27 h 1175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70091" h="1175657">
                      <a:moveTo>
                        <a:pt x="289101" y="27"/>
                      </a:moveTo>
                      <a:cubicBezTo>
                        <a:pt x="324635" y="612"/>
                        <a:pt x="362187" y="10673"/>
                        <a:pt x="393070" y="14416"/>
                      </a:cubicBezTo>
                      <a:cubicBezTo>
                        <a:pt x="434249" y="19407"/>
                        <a:pt x="468565" y="12544"/>
                        <a:pt x="501633" y="33133"/>
                      </a:cubicBezTo>
                      <a:cubicBezTo>
                        <a:pt x="534700" y="53723"/>
                        <a:pt x="563401" y="111748"/>
                        <a:pt x="591478" y="137953"/>
                      </a:cubicBezTo>
                      <a:cubicBezTo>
                        <a:pt x="619554" y="164157"/>
                        <a:pt x="651998" y="168525"/>
                        <a:pt x="670091" y="190362"/>
                      </a:cubicBezTo>
                      <a:lnTo>
                        <a:pt x="670091" y="471890"/>
                      </a:lnTo>
                      <a:lnTo>
                        <a:pt x="662056" y="525137"/>
                      </a:lnTo>
                      <a:cubicBezTo>
                        <a:pt x="654824" y="578344"/>
                        <a:pt x="652310" y="619464"/>
                        <a:pt x="662604" y="624611"/>
                      </a:cubicBezTo>
                      <a:lnTo>
                        <a:pt x="670091" y="623301"/>
                      </a:lnTo>
                      <a:lnTo>
                        <a:pt x="670091" y="672529"/>
                      </a:lnTo>
                      <a:lnTo>
                        <a:pt x="472787" y="1175657"/>
                      </a:lnTo>
                      <a:lnTo>
                        <a:pt x="360056" y="1175657"/>
                      </a:lnTo>
                      <a:lnTo>
                        <a:pt x="350863" y="555173"/>
                      </a:lnTo>
                      <a:lnTo>
                        <a:pt x="350863" y="433875"/>
                      </a:lnTo>
                      <a:lnTo>
                        <a:pt x="294879" y="480528"/>
                      </a:lnTo>
                      <a:lnTo>
                        <a:pt x="248226" y="592495"/>
                      </a:lnTo>
                      <a:lnTo>
                        <a:pt x="206238" y="699797"/>
                      </a:lnTo>
                      <a:lnTo>
                        <a:pt x="178247" y="849087"/>
                      </a:lnTo>
                      <a:lnTo>
                        <a:pt x="154920" y="919066"/>
                      </a:lnTo>
                      <a:lnTo>
                        <a:pt x="139983" y="944344"/>
                      </a:lnTo>
                      <a:lnTo>
                        <a:pt x="0" y="547170"/>
                      </a:lnTo>
                      <a:lnTo>
                        <a:pt x="0" y="227795"/>
                      </a:lnTo>
                      <a:lnTo>
                        <a:pt x="118" y="227710"/>
                      </a:lnTo>
                      <a:cubicBezTo>
                        <a:pt x="8814" y="220467"/>
                        <a:pt x="17471" y="212667"/>
                        <a:pt x="26206" y="205337"/>
                      </a:cubicBezTo>
                      <a:cubicBezTo>
                        <a:pt x="61145" y="176012"/>
                        <a:pt x="89222" y="108005"/>
                        <a:pt x="127281" y="74313"/>
                      </a:cubicBezTo>
                      <a:cubicBezTo>
                        <a:pt x="165341" y="40621"/>
                        <a:pt x="210262" y="13169"/>
                        <a:pt x="254561" y="3186"/>
                      </a:cubicBezTo>
                      <a:cubicBezTo>
                        <a:pt x="265635" y="690"/>
                        <a:pt x="277256" y="-168"/>
                        <a:pt x="289101" y="27"/>
                      </a:cubicBezTo>
                      <a:close/>
                    </a:path>
                  </a:pathLst>
                </a:custGeom>
                <a:grpFill/>
              </p:spPr>
            </p:pic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BC604AF-062D-346D-36B3-BD2450D894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44841" t="29726" r="44724" b="40328"/>
              <a:stretch/>
            </p:blipFill>
            <p:spPr>
              <a:xfrm>
                <a:off x="9942045" y="1008155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  <a:grpFill/>
            </p:spPr>
          </p:pic>
        </p:grpSp>
      </p:grpSp>
      <p:grpSp>
        <p:nvGrpSpPr>
          <p:cNvPr id="16" name="big prop Group 52">
            <a:extLst>
              <a:ext uri="{FF2B5EF4-FFF2-40B4-BE49-F238E27FC236}">
                <a16:creationId xmlns:a16="http://schemas.microsoft.com/office/drawing/2014/main" id="{7FD98E1B-81DD-EB10-E506-6CD0EB3D793E}"/>
              </a:ext>
            </a:extLst>
          </p:cNvPr>
          <p:cNvGrpSpPr/>
          <p:nvPr/>
        </p:nvGrpSpPr>
        <p:grpSpPr>
          <a:xfrm rot="5400000">
            <a:off x="2966767" y="5064637"/>
            <a:ext cx="6057942" cy="650412"/>
            <a:chOff x="7225442" y="984976"/>
            <a:chExt cx="709501" cy="104710"/>
          </a:xfrm>
          <a:solidFill>
            <a:schemeClr val="accent4">
              <a:lumMod val="50000"/>
            </a:schemeClr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F18E3AA-CA74-C399-165C-A5048A53BF10}"/>
                </a:ext>
              </a:extLst>
            </p:cNvPr>
            <p:cNvSpPr/>
            <p:nvPr/>
          </p:nvSpPr>
          <p:spPr>
            <a:xfrm>
              <a:off x="7225442" y="984976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A410D83-3160-CAC9-F078-13369E79A2A1}"/>
                </a:ext>
              </a:extLst>
            </p:cNvPr>
            <p:cNvSpPr/>
            <p:nvPr/>
          </p:nvSpPr>
          <p:spPr>
            <a:xfrm>
              <a:off x="7574742" y="986143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een Group 13">
            <a:extLst>
              <a:ext uri="{FF2B5EF4-FFF2-40B4-BE49-F238E27FC236}">
                <a16:creationId xmlns:a16="http://schemas.microsoft.com/office/drawing/2014/main" id="{77A7F895-AB13-D1C5-33FD-24983D804532}"/>
              </a:ext>
            </a:extLst>
          </p:cNvPr>
          <p:cNvGrpSpPr/>
          <p:nvPr/>
        </p:nvGrpSpPr>
        <p:grpSpPr>
          <a:xfrm rot="19825296">
            <a:off x="7471770" y="2260877"/>
            <a:ext cx="2618744" cy="1550494"/>
            <a:chOff x="8757392" y="530993"/>
            <a:chExt cx="2682472" cy="163928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3A49FDF-4E1D-4D84-5373-B043D5726A90}"/>
                </a:ext>
              </a:extLst>
            </p:cNvPr>
            <p:cNvGrpSpPr/>
            <p:nvPr/>
          </p:nvGrpSpPr>
          <p:grpSpPr>
            <a:xfrm>
              <a:off x="8757392" y="530993"/>
              <a:ext cx="2682472" cy="1639288"/>
              <a:chOff x="8948391" y="851773"/>
              <a:chExt cx="2682472" cy="1639288"/>
            </a:xfrm>
          </p:grpSpPr>
          <p:pic>
            <p:nvPicPr>
              <p:cNvPr id="29" name="RED BARON 2 Picture 47">
                <a:extLst>
                  <a:ext uri="{FF2B5EF4-FFF2-40B4-BE49-F238E27FC236}">
                    <a16:creationId xmlns:a16="http://schemas.microsoft.com/office/drawing/2014/main" id="{C4D3F4DA-E3AB-3723-528D-41583EE2A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948391" y="851773"/>
                <a:ext cx="2682472" cy="1639288"/>
              </a:xfrm>
              <a:prstGeom prst="rect">
                <a:avLst/>
              </a:prstGeom>
              <a:effectLst>
                <a:softEdge rad="12700"/>
              </a:effec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F09CA563-5F2D-1353-AE6E-910EA51AEE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l="44841" t="29726" r="44724" b="40328"/>
              <a:stretch/>
            </p:blipFill>
            <p:spPr>
              <a:xfrm>
                <a:off x="10133044" y="1329804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A2BD43E-0899-2DA4-FC76-32FFD1F37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4841" t="29726" r="44724" b="40328"/>
            <a:stretch/>
          </p:blipFill>
          <p:spPr>
            <a:xfrm>
              <a:off x="9942045" y="1008155"/>
              <a:ext cx="312576" cy="548406"/>
            </a:xfrm>
            <a:custGeom>
              <a:avLst/>
              <a:gdLst>
                <a:gd name="connsiteX0" fmla="*/ 289101 w 670091"/>
                <a:gd name="connsiteY0" fmla="*/ 27 h 1175657"/>
                <a:gd name="connsiteX1" fmla="*/ 393070 w 670091"/>
                <a:gd name="connsiteY1" fmla="*/ 14416 h 1175657"/>
                <a:gd name="connsiteX2" fmla="*/ 501633 w 670091"/>
                <a:gd name="connsiteY2" fmla="*/ 33133 h 1175657"/>
                <a:gd name="connsiteX3" fmla="*/ 591478 w 670091"/>
                <a:gd name="connsiteY3" fmla="*/ 137953 h 1175657"/>
                <a:gd name="connsiteX4" fmla="*/ 670091 w 670091"/>
                <a:gd name="connsiteY4" fmla="*/ 190362 h 1175657"/>
                <a:gd name="connsiteX5" fmla="*/ 670091 w 670091"/>
                <a:gd name="connsiteY5" fmla="*/ 471890 h 1175657"/>
                <a:gd name="connsiteX6" fmla="*/ 662056 w 670091"/>
                <a:gd name="connsiteY6" fmla="*/ 525137 h 1175657"/>
                <a:gd name="connsiteX7" fmla="*/ 662604 w 670091"/>
                <a:gd name="connsiteY7" fmla="*/ 624611 h 1175657"/>
                <a:gd name="connsiteX8" fmla="*/ 670091 w 670091"/>
                <a:gd name="connsiteY8" fmla="*/ 623301 h 1175657"/>
                <a:gd name="connsiteX9" fmla="*/ 670091 w 670091"/>
                <a:gd name="connsiteY9" fmla="*/ 672529 h 1175657"/>
                <a:gd name="connsiteX10" fmla="*/ 472787 w 670091"/>
                <a:gd name="connsiteY10" fmla="*/ 1175657 h 1175657"/>
                <a:gd name="connsiteX11" fmla="*/ 360056 w 670091"/>
                <a:gd name="connsiteY11" fmla="*/ 1175657 h 1175657"/>
                <a:gd name="connsiteX12" fmla="*/ 350863 w 670091"/>
                <a:gd name="connsiteY12" fmla="*/ 555173 h 1175657"/>
                <a:gd name="connsiteX13" fmla="*/ 350863 w 670091"/>
                <a:gd name="connsiteY13" fmla="*/ 433875 h 1175657"/>
                <a:gd name="connsiteX14" fmla="*/ 294879 w 670091"/>
                <a:gd name="connsiteY14" fmla="*/ 480528 h 1175657"/>
                <a:gd name="connsiteX15" fmla="*/ 248226 w 670091"/>
                <a:gd name="connsiteY15" fmla="*/ 592495 h 1175657"/>
                <a:gd name="connsiteX16" fmla="*/ 206238 w 670091"/>
                <a:gd name="connsiteY16" fmla="*/ 699797 h 1175657"/>
                <a:gd name="connsiteX17" fmla="*/ 178247 w 670091"/>
                <a:gd name="connsiteY17" fmla="*/ 849087 h 1175657"/>
                <a:gd name="connsiteX18" fmla="*/ 154920 w 670091"/>
                <a:gd name="connsiteY18" fmla="*/ 919066 h 1175657"/>
                <a:gd name="connsiteX19" fmla="*/ 139983 w 670091"/>
                <a:gd name="connsiteY19" fmla="*/ 944344 h 1175657"/>
                <a:gd name="connsiteX20" fmla="*/ 0 w 670091"/>
                <a:gd name="connsiteY20" fmla="*/ 547170 h 1175657"/>
                <a:gd name="connsiteX21" fmla="*/ 0 w 670091"/>
                <a:gd name="connsiteY21" fmla="*/ 227795 h 1175657"/>
                <a:gd name="connsiteX22" fmla="*/ 118 w 670091"/>
                <a:gd name="connsiteY22" fmla="*/ 227710 h 1175657"/>
                <a:gd name="connsiteX23" fmla="*/ 26206 w 670091"/>
                <a:gd name="connsiteY23" fmla="*/ 205337 h 1175657"/>
                <a:gd name="connsiteX24" fmla="*/ 127281 w 670091"/>
                <a:gd name="connsiteY24" fmla="*/ 74313 h 1175657"/>
                <a:gd name="connsiteX25" fmla="*/ 254561 w 670091"/>
                <a:gd name="connsiteY25" fmla="*/ 3186 h 1175657"/>
                <a:gd name="connsiteX26" fmla="*/ 289101 w 670091"/>
                <a:gd name="connsiteY26" fmla="*/ 2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70091" h="1175657">
                  <a:moveTo>
                    <a:pt x="289101" y="27"/>
                  </a:moveTo>
                  <a:cubicBezTo>
                    <a:pt x="324635" y="612"/>
                    <a:pt x="362187" y="10673"/>
                    <a:pt x="393070" y="14416"/>
                  </a:cubicBezTo>
                  <a:cubicBezTo>
                    <a:pt x="434249" y="19407"/>
                    <a:pt x="468565" y="12544"/>
                    <a:pt x="501633" y="33133"/>
                  </a:cubicBezTo>
                  <a:cubicBezTo>
                    <a:pt x="534700" y="53723"/>
                    <a:pt x="563401" y="111748"/>
                    <a:pt x="591478" y="137953"/>
                  </a:cubicBezTo>
                  <a:cubicBezTo>
                    <a:pt x="619554" y="164157"/>
                    <a:pt x="651998" y="168525"/>
                    <a:pt x="670091" y="190362"/>
                  </a:cubicBezTo>
                  <a:lnTo>
                    <a:pt x="670091" y="471890"/>
                  </a:lnTo>
                  <a:lnTo>
                    <a:pt x="662056" y="525137"/>
                  </a:lnTo>
                  <a:cubicBezTo>
                    <a:pt x="654824" y="578344"/>
                    <a:pt x="652310" y="619464"/>
                    <a:pt x="662604" y="624611"/>
                  </a:cubicBezTo>
                  <a:lnTo>
                    <a:pt x="670091" y="623301"/>
                  </a:lnTo>
                  <a:lnTo>
                    <a:pt x="670091" y="672529"/>
                  </a:lnTo>
                  <a:lnTo>
                    <a:pt x="472787" y="1175657"/>
                  </a:lnTo>
                  <a:lnTo>
                    <a:pt x="360056" y="1175657"/>
                  </a:lnTo>
                  <a:lnTo>
                    <a:pt x="350863" y="555173"/>
                  </a:lnTo>
                  <a:lnTo>
                    <a:pt x="350863" y="433875"/>
                  </a:lnTo>
                  <a:lnTo>
                    <a:pt x="294879" y="480528"/>
                  </a:lnTo>
                  <a:lnTo>
                    <a:pt x="248226" y="592495"/>
                  </a:lnTo>
                  <a:lnTo>
                    <a:pt x="206238" y="699797"/>
                  </a:lnTo>
                  <a:lnTo>
                    <a:pt x="178247" y="849087"/>
                  </a:lnTo>
                  <a:lnTo>
                    <a:pt x="154920" y="919066"/>
                  </a:lnTo>
                  <a:lnTo>
                    <a:pt x="139983" y="944344"/>
                  </a:lnTo>
                  <a:lnTo>
                    <a:pt x="0" y="547170"/>
                  </a:lnTo>
                  <a:lnTo>
                    <a:pt x="0" y="227795"/>
                  </a:lnTo>
                  <a:lnTo>
                    <a:pt x="118" y="227710"/>
                  </a:lnTo>
                  <a:cubicBezTo>
                    <a:pt x="8814" y="220467"/>
                    <a:pt x="17471" y="212667"/>
                    <a:pt x="26206" y="205337"/>
                  </a:cubicBezTo>
                  <a:cubicBezTo>
                    <a:pt x="61145" y="176012"/>
                    <a:pt x="89222" y="108005"/>
                    <a:pt x="127281" y="74313"/>
                  </a:cubicBezTo>
                  <a:cubicBezTo>
                    <a:pt x="165341" y="40621"/>
                    <a:pt x="210262" y="13169"/>
                    <a:pt x="254561" y="3186"/>
                  </a:cubicBezTo>
                  <a:cubicBezTo>
                    <a:pt x="265635" y="690"/>
                    <a:pt x="277256" y="-168"/>
                    <a:pt x="289101" y="27"/>
                  </a:cubicBezTo>
                  <a:close/>
                </a:path>
              </a:pathLst>
            </a:custGeom>
          </p:spPr>
        </p:pic>
      </p:grpSp>
      <p:pic>
        <p:nvPicPr>
          <p:cNvPr id="19" name="gif baron Picture 18" descr="A picture containing indoor, red&#10;&#10;Description automatically generated">
            <a:extLst>
              <a:ext uri="{FF2B5EF4-FFF2-40B4-BE49-F238E27FC236}">
                <a16:creationId xmlns:a16="http://schemas.microsoft.com/office/drawing/2014/main" id="{54BDC831-20BF-0894-F9F2-428F151231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8414">
            <a:off x="1925190" y="951991"/>
            <a:ext cx="8307263" cy="3869800"/>
          </a:xfrm>
          <a:prstGeom prst="rect">
            <a:avLst/>
          </a:prstGeom>
        </p:spPr>
      </p:pic>
      <p:grpSp>
        <p:nvGrpSpPr>
          <p:cNvPr id="15" name="cockpit Group 14">
            <a:extLst>
              <a:ext uri="{FF2B5EF4-FFF2-40B4-BE49-F238E27FC236}">
                <a16:creationId xmlns:a16="http://schemas.microsoft.com/office/drawing/2014/main" id="{9444AC35-08B8-B790-60BC-C9A90ABF0D7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21443855">
            <a:off x="-648142" y="-664447"/>
            <a:ext cx="13413193" cy="8772026"/>
            <a:chOff x="-648142" y="-1006346"/>
            <a:chExt cx="13413193" cy="8772026"/>
          </a:xfrm>
        </p:grpSpPr>
        <p:pic>
          <p:nvPicPr>
            <p:cNvPr id="13" name="cockpit Picture 2">
              <a:extLst>
                <a:ext uri="{FF2B5EF4-FFF2-40B4-BE49-F238E27FC236}">
                  <a16:creationId xmlns:a16="http://schemas.microsoft.com/office/drawing/2014/main" id="{6826F08D-7849-25F4-5254-CEDF9B25420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640768" y="-271397"/>
              <a:ext cx="13405819" cy="803707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059359-8102-6212-5DDC-C0C6CA068DC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648142" y="-1006346"/>
              <a:ext cx="13251180" cy="1532125"/>
            </a:xfrm>
            <a:prstGeom prst="rect">
              <a:avLst/>
            </a:prstGeom>
            <a:solidFill>
              <a:srgbClr val="3B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5D0CB63-AD18-2C0D-89A7-08814922F5E0}"/>
              </a:ext>
            </a:extLst>
          </p:cNvPr>
          <p:cNvSpPr/>
          <p:nvPr/>
        </p:nvSpPr>
        <p:spPr>
          <a:xfrm>
            <a:off x="-1889760" y="0"/>
            <a:ext cx="15995904" cy="991209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488BE73-5A41-D120-9BAA-B89D551DC6F4}"/>
              </a:ext>
            </a:extLst>
          </p:cNvPr>
          <p:cNvSpPr/>
          <p:nvPr/>
        </p:nvSpPr>
        <p:spPr>
          <a:xfrm>
            <a:off x="10451759" y="6881059"/>
            <a:ext cx="575187" cy="5629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hlinkClick r:id="rId11" action="ppaction://hlinksldjump"/>
            <a:extLst>
              <a:ext uri="{FF2B5EF4-FFF2-40B4-BE49-F238E27FC236}">
                <a16:creationId xmlns:a16="http://schemas.microsoft.com/office/drawing/2014/main" id="{1BF39020-9E38-1B46-9FA6-6992DB83D4B0}"/>
              </a:ext>
            </a:extLst>
          </p:cNvPr>
          <p:cNvSpPr/>
          <p:nvPr/>
        </p:nvSpPr>
        <p:spPr>
          <a:xfrm>
            <a:off x="5761993" y="6396121"/>
            <a:ext cx="643163" cy="643163"/>
          </a:xfrm>
          <a:prstGeom prst="ellipse">
            <a:avLst/>
          </a:prstGeom>
          <a:solidFill>
            <a:srgbClr val="C00000"/>
          </a:solidFill>
          <a:ln w="57150">
            <a:solidFill>
              <a:srgbClr val="7D292B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41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0.00599 0.13912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69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accel="48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800000">
                                      <p:cBhvr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mph" presetSubtype="0" decel="8200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6000000">
                                      <p:cBhvr>
                                        <p:cTn id="2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1823 0.00324 L 0.01823 0.00347 C 0.02136 0.0007 0.02422 -0.0037 0.02774 -0.00416 C 0.03073 -0.00463 0.07643 -0.00092 0.08255 -0.00046 L 0.11003 0.00139 L 0.17982 0.00695 C 0.19427 0.01019 0.19883 0.01158 0.21784 0.01273 L 0.34466 0.01829 C 0.34714 0.01898 0.34948 0.01968 0.35196 0.02014 C 0.35925 0.02176 0.3681 0.02292 0.37526 0.02385 C 0.38998 0.03056 0.37774 0.02593 0.39636 0.02963 C 0.40521 0.03125 0.40104 0.03195 0.4112 0.03519 C 0.4155 0.03658 0.42774 0.03843 0.43125 0.03889 C 0.44271 0.04398 0.44792 0.04676 0.46185 0.05023 L 0.46927 0.05209 C 0.4724 0.05278 0.47565 0.05324 0.47878 0.05394 C 0.48724 0.05625 0.49558 0.05949 0.50417 0.06158 C 0.51224 0.06343 0.52839 0.06528 0.52839 0.06551 C 0.53125 0.06644 0.53399 0.06829 0.53685 0.06898 C 0.54987 0.07292 0.54518 0.06829 0.55808 0.07477 C 0.57617 0.08357 0.55586 0.07847 0.57709 0.08218 C 0.58295 0.08472 0.6112 0.09699 0.61511 0.10093 C 0.6168 0.10278 0.61849 0.10533 0.62031 0.10672 C 0.62201 0.10787 0.62396 0.10764 0.62565 0.10857 C 0.63242 0.11204 0.63906 0.11528 0.64571 0.11968 C 0.64857 0.12153 0.65117 0.12431 0.65417 0.12547 C 0.66211 0.12871 0.67058 0.12894 0.67839 0.13287 C 0.68086 0.13426 0.68334 0.13542 0.68581 0.13658 C 0.69284 0.13982 0.70013 0.14144 0.70703 0.14607 C 0.70977 0.14792 0.7125 0.15047 0.71537 0.15162 C 0.72409 0.15556 0.73321 0.15672 0.7418 0.16111 C 0.74427 0.16227 0.74675 0.16343 0.74922 0.16482 C 0.75209 0.16644 0.75482 0.16898 0.75768 0.17037 C 0.76185 0.17269 0.76615 0.17408 0.77031 0.17616 C 0.775 0.17847 0.77943 0.18148 0.78412 0.18357 C 0.78724 0.18519 0.7905 0.18611 0.79362 0.1875 C 0.79505 0.18797 0.79636 0.18866 0.79779 0.18935 C 0.80417 0.20047 0.79805 0.1919 0.81159 0.19676 C 0.81341 0.19746 0.81498 0.19954 0.8168 0.20047 C 0.82318 0.20394 0.82956 0.20672 0.83581 0.20996 L 0.85065 0.21736 C 0.85417 0.21922 0.85781 0.22084 0.8612 0.22315 C 0.86406 0.225 0.8668 0.22732 0.86966 0.22871 C 0.87175 0.22986 0.87383 0.22986 0.87604 0.23056 C 0.88503 0.23866 0.87487 0.23033 0.88972 0.2382 C 0.89258 0.23959 0.89545 0.24144 0.89818 0.24375 C 0.9 0.24537 0.90143 0.24838 0.90352 0.24931 C 0.9069 0.25093 0.91055 0.2507 0.91406 0.25116 C 0.91615 0.25324 0.9181 0.25556 0.92031 0.25695 C 0.92305 0.25857 0.92878 0.26065 0.92878 0.26088 C 0.93021 0.26181 0.93151 0.26343 0.93308 0.26435 C 0.93998 0.26852 0.93672 0.26343 0.93946 0.26829 L 0.93946 0.26852 " pathEditMode="relative" rAng="0" ptsTypes="AAAAAAAAAAAAAAAAAAAAAAAAAAAAAAAAAAAAAAAAAAAAAAAAAAAAA">
                                      <p:cBhvr>
                                        <p:cTn id="29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55" y="1287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1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25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llets &amp; hi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2.70833E-6 -3.33333E-6 L -2.70833E-6 0.00162 C -0.00078 -0.01064 -0.00104 -0.02129 -0.00143 -0.03194 C -0.00143 -0.03796 -0.00208 -0.04352 -0.00208 -0.04907 C -0.00247 -0.05324 -0.00247 -0.05694 -0.00247 -0.06088 C -0.00273 -0.06875 -0.00312 -0.11551 -0.00338 -0.12754 C -0.00338 -0.13426 -0.00416 -0.13981 -0.00416 -0.14699 C -0.00442 -0.15347 -0.00442 -0.16018 -0.00481 -0.1662 C -0.00651 -0.22106 -0.00612 -0.21134 -0.0082 -0.24953 C -0.0095 -0.33727 -0.00885 -0.28449 -0.00846 -0.40879 C -0.00885 -0.45 -0.00885 -0.48958 -0.00885 -0.52939 C -0.00911 -0.58472 -0.00976 -0.61134 -0.00976 -0.66875 C -0.00976 -0.69953 -0.00976 -0.68796 -0.00976 -0.70416 L -0.00976 -0.70254 " pathEditMode="relative" rAng="0" ptsTypes="AAAAAAAAAAAAAA">
                                      <p:cBhvr>
                                        <p:cTn id="49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3513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animRot by="432000000">
                                      <p:cBhvr>
                                        <p:cTn id="51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 PL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animScale>
                                      <p:cBhvr>
                                        <p:cTn id="53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400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3" grpId="0" animBg="1"/>
      <p:bldP spid="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CKGROUND Picture 33" descr="A view of a mountain&#10;&#10;Description automatically generated">
            <a:extLst>
              <a:ext uri="{FF2B5EF4-FFF2-40B4-BE49-F238E27FC236}">
                <a16:creationId xmlns:a16="http://schemas.microsoft.com/office/drawing/2014/main" id="{1DC3147A-8F12-E1E1-59F7-90C88F84C3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b="23246"/>
          <a:stretch/>
        </p:blipFill>
        <p:spPr>
          <a:xfrm rot="20188656">
            <a:off x="-4945512" y="-11535364"/>
            <a:ext cx="22337486" cy="22262227"/>
          </a:xfrm>
          <a:prstGeom prst="rect">
            <a:avLst/>
          </a:prstGeom>
        </p:spPr>
      </p:pic>
      <p:grpSp>
        <p:nvGrpSpPr>
          <p:cNvPr id="10" name="green plane Group 9">
            <a:extLst>
              <a:ext uri="{FF2B5EF4-FFF2-40B4-BE49-F238E27FC236}">
                <a16:creationId xmlns:a16="http://schemas.microsoft.com/office/drawing/2014/main" id="{DC8463BF-6928-5E13-CC3D-B0584670814B}"/>
              </a:ext>
            </a:extLst>
          </p:cNvPr>
          <p:cNvGrpSpPr/>
          <p:nvPr/>
        </p:nvGrpSpPr>
        <p:grpSpPr>
          <a:xfrm>
            <a:off x="695551" y="-5711741"/>
            <a:ext cx="11055361" cy="11055361"/>
            <a:chOff x="682488" y="-5370974"/>
            <a:chExt cx="11055361" cy="11055361"/>
          </a:xfrm>
          <a:noFill/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7FCA4D8-AEB6-99F6-BA09-4F14E8E45773}"/>
                </a:ext>
              </a:extLst>
            </p:cNvPr>
            <p:cNvSpPr/>
            <p:nvPr/>
          </p:nvSpPr>
          <p:spPr>
            <a:xfrm rot="557673">
              <a:off x="682488" y="-5370974"/>
              <a:ext cx="11055361" cy="110553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681BCFE-37A8-483B-2916-E30C16EC436C}"/>
                </a:ext>
              </a:extLst>
            </p:cNvPr>
            <p:cNvGrpSpPr/>
            <p:nvPr/>
          </p:nvGrpSpPr>
          <p:grpSpPr>
            <a:xfrm rot="2699408">
              <a:off x="1788467" y="2499156"/>
              <a:ext cx="2682472" cy="1639288"/>
              <a:chOff x="8757392" y="530993"/>
              <a:chExt cx="2682472" cy="1639288"/>
            </a:xfrm>
            <a:grpFill/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413BC36-9267-679D-FA50-ED62DFC8E00D}"/>
                  </a:ext>
                </a:extLst>
              </p:cNvPr>
              <p:cNvGrpSpPr/>
              <p:nvPr/>
            </p:nvGrpSpPr>
            <p:grpSpPr>
              <a:xfrm>
                <a:off x="8757392" y="530993"/>
                <a:ext cx="2682472" cy="1639288"/>
                <a:chOff x="8948391" y="851773"/>
                <a:chExt cx="2682472" cy="1639288"/>
              </a:xfrm>
              <a:grpFill/>
            </p:grpSpPr>
            <p:pic>
              <p:nvPicPr>
                <p:cNvPr id="8" name="RED BARON 2 Picture 47">
                  <a:extLst>
                    <a:ext uri="{FF2B5EF4-FFF2-40B4-BE49-F238E27FC236}">
                      <a16:creationId xmlns:a16="http://schemas.microsoft.com/office/drawing/2014/main" id="{C8B2AD92-1648-5E8B-D668-A7B74C4351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948391" y="851773"/>
                  <a:ext cx="2682472" cy="1639288"/>
                </a:xfrm>
                <a:prstGeom prst="rect">
                  <a:avLst/>
                </a:prstGeom>
                <a:grpFill/>
                <a:effectLst>
                  <a:softEdge rad="12700"/>
                </a:effectLst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CBCBED7D-73EA-4F68-8CBB-2F9C6E78C7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rcRect l="44841" t="29726" r="44724" b="40328"/>
                <a:stretch/>
              </p:blipFill>
              <p:spPr>
                <a:xfrm>
                  <a:off x="10133044" y="1329804"/>
                  <a:ext cx="312576" cy="548406"/>
                </a:xfrm>
                <a:custGeom>
                  <a:avLst/>
                  <a:gdLst>
                    <a:gd name="connsiteX0" fmla="*/ 289101 w 670091"/>
                    <a:gd name="connsiteY0" fmla="*/ 27 h 1175657"/>
                    <a:gd name="connsiteX1" fmla="*/ 393070 w 670091"/>
                    <a:gd name="connsiteY1" fmla="*/ 14416 h 1175657"/>
                    <a:gd name="connsiteX2" fmla="*/ 501633 w 670091"/>
                    <a:gd name="connsiteY2" fmla="*/ 33133 h 1175657"/>
                    <a:gd name="connsiteX3" fmla="*/ 591478 w 670091"/>
                    <a:gd name="connsiteY3" fmla="*/ 137953 h 1175657"/>
                    <a:gd name="connsiteX4" fmla="*/ 670091 w 670091"/>
                    <a:gd name="connsiteY4" fmla="*/ 190362 h 1175657"/>
                    <a:gd name="connsiteX5" fmla="*/ 670091 w 670091"/>
                    <a:gd name="connsiteY5" fmla="*/ 471890 h 1175657"/>
                    <a:gd name="connsiteX6" fmla="*/ 662056 w 670091"/>
                    <a:gd name="connsiteY6" fmla="*/ 525137 h 1175657"/>
                    <a:gd name="connsiteX7" fmla="*/ 662604 w 670091"/>
                    <a:gd name="connsiteY7" fmla="*/ 624611 h 1175657"/>
                    <a:gd name="connsiteX8" fmla="*/ 670091 w 670091"/>
                    <a:gd name="connsiteY8" fmla="*/ 623301 h 1175657"/>
                    <a:gd name="connsiteX9" fmla="*/ 670091 w 670091"/>
                    <a:gd name="connsiteY9" fmla="*/ 672529 h 1175657"/>
                    <a:gd name="connsiteX10" fmla="*/ 472787 w 670091"/>
                    <a:gd name="connsiteY10" fmla="*/ 1175657 h 1175657"/>
                    <a:gd name="connsiteX11" fmla="*/ 360056 w 670091"/>
                    <a:gd name="connsiteY11" fmla="*/ 1175657 h 1175657"/>
                    <a:gd name="connsiteX12" fmla="*/ 350863 w 670091"/>
                    <a:gd name="connsiteY12" fmla="*/ 555173 h 1175657"/>
                    <a:gd name="connsiteX13" fmla="*/ 350863 w 670091"/>
                    <a:gd name="connsiteY13" fmla="*/ 433875 h 1175657"/>
                    <a:gd name="connsiteX14" fmla="*/ 294879 w 670091"/>
                    <a:gd name="connsiteY14" fmla="*/ 480528 h 1175657"/>
                    <a:gd name="connsiteX15" fmla="*/ 248226 w 670091"/>
                    <a:gd name="connsiteY15" fmla="*/ 592495 h 1175657"/>
                    <a:gd name="connsiteX16" fmla="*/ 206238 w 670091"/>
                    <a:gd name="connsiteY16" fmla="*/ 699797 h 1175657"/>
                    <a:gd name="connsiteX17" fmla="*/ 178247 w 670091"/>
                    <a:gd name="connsiteY17" fmla="*/ 849087 h 1175657"/>
                    <a:gd name="connsiteX18" fmla="*/ 154920 w 670091"/>
                    <a:gd name="connsiteY18" fmla="*/ 919066 h 1175657"/>
                    <a:gd name="connsiteX19" fmla="*/ 139983 w 670091"/>
                    <a:gd name="connsiteY19" fmla="*/ 944344 h 1175657"/>
                    <a:gd name="connsiteX20" fmla="*/ 0 w 670091"/>
                    <a:gd name="connsiteY20" fmla="*/ 547170 h 1175657"/>
                    <a:gd name="connsiteX21" fmla="*/ 0 w 670091"/>
                    <a:gd name="connsiteY21" fmla="*/ 227795 h 1175657"/>
                    <a:gd name="connsiteX22" fmla="*/ 118 w 670091"/>
                    <a:gd name="connsiteY22" fmla="*/ 227710 h 1175657"/>
                    <a:gd name="connsiteX23" fmla="*/ 26206 w 670091"/>
                    <a:gd name="connsiteY23" fmla="*/ 205337 h 1175657"/>
                    <a:gd name="connsiteX24" fmla="*/ 127281 w 670091"/>
                    <a:gd name="connsiteY24" fmla="*/ 74313 h 1175657"/>
                    <a:gd name="connsiteX25" fmla="*/ 254561 w 670091"/>
                    <a:gd name="connsiteY25" fmla="*/ 3186 h 1175657"/>
                    <a:gd name="connsiteX26" fmla="*/ 289101 w 670091"/>
                    <a:gd name="connsiteY26" fmla="*/ 27 h 1175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70091" h="1175657">
                      <a:moveTo>
                        <a:pt x="289101" y="27"/>
                      </a:moveTo>
                      <a:cubicBezTo>
                        <a:pt x="324635" y="612"/>
                        <a:pt x="362187" y="10673"/>
                        <a:pt x="393070" y="14416"/>
                      </a:cubicBezTo>
                      <a:cubicBezTo>
                        <a:pt x="434249" y="19407"/>
                        <a:pt x="468565" y="12544"/>
                        <a:pt x="501633" y="33133"/>
                      </a:cubicBezTo>
                      <a:cubicBezTo>
                        <a:pt x="534700" y="53723"/>
                        <a:pt x="563401" y="111748"/>
                        <a:pt x="591478" y="137953"/>
                      </a:cubicBezTo>
                      <a:cubicBezTo>
                        <a:pt x="619554" y="164157"/>
                        <a:pt x="651998" y="168525"/>
                        <a:pt x="670091" y="190362"/>
                      </a:cubicBezTo>
                      <a:lnTo>
                        <a:pt x="670091" y="471890"/>
                      </a:lnTo>
                      <a:lnTo>
                        <a:pt x="662056" y="525137"/>
                      </a:lnTo>
                      <a:cubicBezTo>
                        <a:pt x="654824" y="578344"/>
                        <a:pt x="652310" y="619464"/>
                        <a:pt x="662604" y="624611"/>
                      </a:cubicBezTo>
                      <a:lnTo>
                        <a:pt x="670091" y="623301"/>
                      </a:lnTo>
                      <a:lnTo>
                        <a:pt x="670091" y="672529"/>
                      </a:lnTo>
                      <a:lnTo>
                        <a:pt x="472787" y="1175657"/>
                      </a:lnTo>
                      <a:lnTo>
                        <a:pt x="360056" y="1175657"/>
                      </a:lnTo>
                      <a:lnTo>
                        <a:pt x="350863" y="555173"/>
                      </a:lnTo>
                      <a:lnTo>
                        <a:pt x="350863" y="433875"/>
                      </a:lnTo>
                      <a:lnTo>
                        <a:pt x="294879" y="480528"/>
                      </a:lnTo>
                      <a:lnTo>
                        <a:pt x="248226" y="592495"/>
                      </a:lnTo>
                      <a:lnTo>
                        <a:pt x="206238" y="699797"/>
                      </a:lnTo>
                      <a:lnTo>
                        <a:pt x="178247" y="849087"/>
                      </a:lnTo>
                      <a:lnTo>
                        <a:pt x="154920" y="919066"/>
                      </a:lnTo>
                      <a:lnTo>
                        <a:pt x="139983" y="944344"/>
                      </a:lnTo>
                      <a:lnTo>
                        <a:pt x="0" y="547170"/>
                      </a:lnTo>
                      <a:lnTo>
                        <a:pt x="0" y="227795"/>
                      </a:lnTo>
                      <a:lnTo>
                        <a:pt x="118" y="227710"/>
                      </a:lnTo>
                      <a:cubicBezTo>
                        <a:pt x="8814" y="220467"/>
                        <a:pt x="17471" y="212667"/>
                        <a:pt x="26206" y="205337"/>
                      </a:cubicBezTo>
                      <a:cubicBezTo>
                        <a:pt x="61145" y="176012"/>
                        <a:pt x="89222" y="108005"/>
                        <a:pt x="127281" y="74313"/>
                      </a:cubicBezTo>
                      <a:cubicBezTo>
                        <a:pt x="165341" y="40621"/>
                        <a:pt x="210262" y="13169"/>
                        <a:pt x="254561" y="3186"/>
                      </a:cubicBezTo>
                      <a:cubicBezTo>
                        <a:pt x="265635" y="690"/>
                        <a:pt x="277256" y="-168"/>
                        <a:pt x="289101" y="27"/>
                      </a:cubicBezTo>
                      <a:close/>
                    </a:path>
                  </a:pathLst>
                </a:custGeom>
                <a:grpFill/>
              </p:spPr>
            </p:pic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BC604AF-062D-346D-36B3-BD2450D894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44841" t="29726" r="44724" b="40328"/>
              <a:stretch/>
            </p:blipFill>
            <p:spPr>
              <a:xfrm>
                <a:off x="9942045" y="1008155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  <a:grpFill/>
            </p:spPr>
          </p:pic>
        </p:grpSp>
      </p:grpSp>
      <p:grpSp>
        <p:nvGrpSpPr>
          <p:cNvPr id="16" name="big prop Group 52">
            <a:extLst>
              <a:ext uri="{FF2B5EF4-FFF2-40B4-BE49-F238E27FC236}">
                <a16:creationId xmlns:a16="http://schemas.microsoft.com/office/drawing/2014/main" id="{7FD98E1B-81DD-EB10-E506-6CD0EB3D793E}"/>
              </a:ext>
            </a:extLst>
          </p:cNvPr>
          <p:cNvGrpSpPr/>
          <p:nvPr/>
        </p:nvGrpSpPr>
        <p:grpSpPr>
          <a:xfrm rot="5400000">
            <a:off x="2966767" y="5064637"/>
            <a:ext cx="6057942" cy="650412"/>
            <a:chOff x="7225442" y="984976"/>
            <a:chExt cx="709501" cy="104710"/>
          </a:xfrm>
          <a:solidFill>
            <a:schemeClr val="accent4">
              <a:lumMod val="50000"/>
            </a:schemeClr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F18E3AA-CA74-C399-165C-A5048A53BF10}"/>
                </a:ext>
              </a:extLst>
            </p:cNvPr>
            <p:cNvSpPr/>
            <p:nvPr/>
          </p:nvSpPr>
          <p:spPr>
            <a:xfrm>
              <a:off x="7225442" y="984976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A410D83-3160-CAC9-F078-13369E79A2A1}"/>
                </a:ext>
              </a:extLst>
            </p:cNvPr>
            <p:cNvSpPr/>
            <p:nvPr/>
          </p:nvSpPr>
          <p:spPr>
            <a:xfrm>
              <a:off x="7574742" y="986143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on fire Group 39">
            <a:extLst>
              <a:ext uri="{FF2B5EF4-FFF2-40B4-BE49-F238E27FC236}">
                <a16:creationId xmlns:a16="http://schemas.microsoft.com/office/drawing/2014/main" id="{C04C502D-9045-B092-A7F5-F58E56E1F954}"/>
              </a:ext>
            </a:extLst>
          </p:cNvPr>
          <p:cNvGrpSpPr/>
          <p:nvPr/>
        </p:nvGrpSpPr>
        <p:grpSpPr>
          <a:xfrm>
            <a:off x="1470228" y="2158389"/>
            <a:ext cx="3001676" cy="2026623"/>
            <a:chOff x="1470228" y="2158389"/>
            <a:chExt cx="3001676" cy="2026623"/>
          </a:xfrm>
        </p:grpSpPr>
        <p:pic>
          <p:nvPicPr>
            <p:cNvPr id="39" name="green RED BARON 2 Picture 47">
              <a:extLst>
                <a:ext uri="{FF2B5EF4-FFF2-40B4-BE49-F238E27FC236}">
                  <a16:creationId xmlns:a16="http://schemas.microsoft.com/office/drawing/2014/main" id="{099D2236-5209-2D1C-FDD6-982359EC4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699408">
              <a:off x="1789432" y="2158389"/>
              <a:ext cx="2682472" cy="1639288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38" name="smoke Picture 37">
              <a:extLst>
                <a:ext uri="{FF2B5EF4-FFF2-40B4-BE49-F238E27FC236}">
                  <a16:creationId xmlns:a16="http://schemas.microsoft.com/office/drawing/2014/main" id="{183639E1-174E-8FAD-3E04-7EE588014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70228" y="2282895"/>
              <a:ext cx="2237426" cy="1902117"/>
            </a:xfrm>
            <a:prstGeom prst="rect">
              <a:avLst/>
            </a:prstGeom>
          </p:spPr>
        </p:pic>
      </p:grpSp>
      <p:sp>
        <p:nvSpPr>
          <p:cNvPr id="3" name="flame 1Freeform: Shape 73">
            <a:extLst>
              <a:ext uri="{FF2B5EF4-FFF2-40B4-BE49-F238E27FC236}">
                <a16:creationId xmlns:a16="http://schemas.microsoft.com/office/drawing/2014/main" id="{C109CD57-5420-5840-5539-B22517BEEE6B}"/>
              </a:ext>
            </a:extLst>
          </p:cNvPr>
          <p:cNvSpPr/>
          <p:nvPr/>
        </p:nvSpPr>
        <p:spPr>
          <a:xfrm rot="18993183">
            <a:off x="5331248" y="4505880"/>
            <a:ext cx="648000" cy="288000"/>
          </a:xfrm>
          <a:custGeom>
            <a:avLst/>
            <a:gdLst>
              <a:gd name="connsiteX0" fmla="*/ 906449 w 906449"/>
              <a:gd name="connsiteY0" fmla="*/ 159026 h 397566"/>
              <a:gd name="connsiteX1" fmla="*/ 906449 w 906449"/>
              <a:gd name="connsiteY1" fmla="*/ 159026 h 397566"/>
              <a:gd name="connsiteX2" fmla="*/ 842839 w 906449"/>
              <a:gd name="connsiteY2" fmla="*/ 127221 h 397566"/>
              <a:gd name="connsiteX3" fmla="*/ 787180 w 906449"/>
              <a:gd name="connsiteY3" fmla="*/ 111319 h 397566"/>
              <a:gd name="connsiteX4" fmla="*/ 659959 w 906449"/>
              <a:gd name="connsiteY4" fmla="*/ 95416 h 397566"/>
              <a:gd name="connsiteX5" fmla="*/ 628153 w 906449"/>
              <a:gd name="connsiteY5" fmla="*/ 87465 h 397566"/>
              <a:gd name="connsiteX6" fmla="*/ 572494 w 906449"/>
              <a:gd name="connsiteY6" fmla="*/ 71562 h 397566"/>
              <a:gd name="connsiteX7" fmla="*/ 477079 w 906449"/>
              <a:gd name="connsiteY7" fmla="*/ 63611 h 397566"/>
              <a:gd name="connsiteX8" fmla="*/ 373712 w 906449"/>
              <a:gd name="connsiteY8" fmla="*/ 47708 h 397566"/>
              <a:gd name="connsiteX9" fmla="*/ 333955 w 906449"/>
              <a:gd name="connsiteY9" fmla="*/ 39757 h 397566"/>
              <a:gd name="connsiteX10" fmla="*/ 286247 w 906449"/>
              <a:gd name="connsiteY10" fmla="*/ 31806 h 397566"/>
              <a:gd name="connsiteX11" fmla="*/ 222637 w 906449"/>
              <a:gd name="connsiteY11" fmla="*/ 7952 h 397566"/>
              <a:gd name="connsiteX12" fmla="*/ 174929 w 906449"/>
              <a:gd name="connsiteY12" fmla="*/ 0 h 397566"/>
              <a:gd name="connsiteX13" fmla="*/ 87465 w 906449"/>
              <a:gd name="connsiteY13" fmla="*/ 7952 h 397566"/>
              <a:gd name="connsiteX14" fmla="*/ 63611 w 906449"/>
              <a:gd name="connsiteY14" fmla="*/ 31806 h 397566"/>
              <a:gd name="connsiteX15" fmla="*/ 39757 w 906449"/>
              <a:gd name="connsiteY15" fmla="*/ 47708 h 397566"/>
              <a:gd name="connsiteX16" fmla="*/ 23854 w 906449"/>
              <a:gd name="connsiteY16" fmla="*/ 71562 h 397566"/>
              <a:gd name="connsiteX17" fmla="*/ 0 w 906449"/>
              <a:gd name="connsiteY17" fmla="*/ 174929 h 397566"/>
              <a:gd name="connsiteX18" fmla="*/ 23854 w 906449"/>
              <a:gd name="connsiteY18" fmla="*/ 286247 h 397566"/>
              <a:gd name="connsiteX19" fmla="*/ 31806 w 906449"/>
              <a:gd name="connsiteY19" fmla="*/ 318053 h 397566"/>
              <a:gd name="connsiteX20" fmla="*/ 55660 w 906449"/>
              <a:gd name="connsiteY20" fmla="*/ 333955 h 397566"/>
              <a:gd name="connsiteX21" fmla="*/ 63611 w 906449"/>
              <a:gd name="connsiteY21" fmla="*/ 357809 h 397566"/>
              <a:gd name="connsiteX22" fmla="*/ 87465 w 906449"/>
              <a:gd name="connsiteY22" fmla="*/ 381663 h 397566"/>
              <a:gd name="connsiteX23" fmla="*/ 151075 w 906449"/>
              <a:gd name="connsiteY23" fmla="*/ 397566 h 397566"/>
              <a:gd name="connsiteX24" fmla="*/ 278296 w 906449"/>
              <a:gd name="connsiteY24" fmla="*/ 373712 h 397566"/>
              <a:gd name="connsiteX25" fmla="*/ 310101 w 906449"/>
              <a:gd name="connsiteY25" fmla="*/ 341906 h 397566"/>
              <a:gd name="connsiteX26" fmla="*/ 365760 w 906449"/>
              <a:gd name="connsiteY26" fmla="*/ 326004 h 397566"/>
              <a:gd name="connsiteX27" fmla="*/ 413468 w 906449"/>
              <a:gd name="connsiteY27" fmla="*/ 310101 h 397566"/>
              <a:gd name="connsiteX28" fmla="*/ 485030 w 906449"/>
              <a:gd name="connsiteY28" fmla="*/ 294199 h 397566"/>
              <a:gd name="connsiteX29" fmla="*/ 564543 w 906449"/>
              <a:gd name="connsiteY29" fmla="*/ 270345 h 397566"/>
              <a:gd name="connsiteX30" fmla="*/ 588397 w 906449"/>
              <a:gd name="connsiteY30" fmla="*/ 262393 h 397566"/>
              <a:gd name="connsiteX31" fmla="*/ 659959 w 906449"/>
              <a:gd name="connsiteY31" fmla="*/ 246491 h 397566"/>
              <a:gd name="connsiteX32" fmla="*/ 683813 w 906449"/>
              <a:gd name="connsiteY32" fmla="*/ 238539 h 397566"/>
              <a:gd name="connsiteX33" fmla="*/ 755374 w 906449"/>
              <a:gd name="connsiteY33" fmla="*/ 222637 h 397566"/>
              <a:gd name="connsiteX34" fmla="*/ 818985 w 906449"/>
              <a:gd name="connsiteY34" fmla="*/ 190832 h 397566"/>
              <a:gd name="connsiteX35" fmla="*/ 842839 w 906449"/>
              <a:gd name="connsiteY35" fmla="*/ 182880 h 397566"/>
              <a:gd name="connsiteX36" fmla="*/ 906449 w 906449"/>
              <a:gd name="connsiteY36" fmla="*/ 159026 h 3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06449" h="397566">
                <a:moveTo>
                  <a:pt x="906449" y="159026"/>
                </a:moveTo>
                <a:lnTo>
                  <a:pt x="906449" y="159026"/>
                </a:lnTo>
                <a:cubicBezTo>
                  <a:pt x="885246" y="148424"/>
                  <a:pt x="864420" y="137031"/>
                  <a:pt x="842839" y="127221"/>
                </a:cubicBezTo>
                <a:cubicBezTo>
                  <a:pt x="830931" y="121808"/>
                  <a:pt x="798024" y="113488"/>
                  <a:pt x="787180" y="111319"/>
                </a:cubicBezTo>
                <a:cubicBezTo>
                  <a:pt x="737850" y="101453"/>
                  <a:pt x="714785" y="100898"/>
                  <a:pt x="659959" y="95416"/>
                </a:cubicBezTo>
                <a:cubicBezTo>
                  <a:pt x="649357" y="92766"/>
                  <a:pt x="638696" y="90340"/>
                  <a:pt x="628153" y="87465"/>
                </a:cubicBezTo>
                <a:cubicBezTo>
                  <a:pt x="609537" y="82388"/>
                  <a:pt x="591553" y="74571"/>
                  <a:pt x="572494" y="71562"/>
                </a:cubicBezTo>
                <a:cubicBezTo>
                  <a:pt x="540969" y="66584"/>
                  <a:pt x="508884" y="66261"/>
                  <a:pt x="477079" y="63611"/>
                </a:cubicBezTo>
                <a:cubicBezTo>
                  <a:pt x="423349" y="45700"/>
                  <a:pt x="476204" y="61373"/>
                  <a:pt x="373712" y="47708"/>
                </a:cubicBezTo>
                <a:cubicBezTo>
                  <a:pt x="360316" y="45922"/>
                  <a:pt x="347252" y="42174"/>
                  <a:pt x="333955" y="39757"/>
                </a:cubicBezTo>
                <a:cubicBezTo>
                  <a:pt x="318093" y="36873"/>
                  <a:pt x="302150" y="34456"/>
                  <a:pt x="286247" y="31806"/>
                </a:cubicBezTo>
                <a:cubicBezTo>
                  <a:pt x="278500" y="28707"/>
                  <a:pt x="236665" y="11069"/>
                  <a:pt x="222637" y="7952"/>
                </a:cubicBezTo>
                <a:cubicBezTo>
                  <a:pt x="206899" y="4455"/>
                  <a:pt x="190832" y="2651"/>
                  <a:pt x="174929" y="0"/>
                </a:cubicBezTo>
                <a:cubicBezTo>
                  <a:pt x="145774" y="2651"/>
                  <a:pt x="115613" y="-91"/>
                  <a:pt x="87465" y="7952"/>
                </a:cubicBezTo>
                <a:cubicBezTo>
                  <a:pt x="76653" y="11041"/>
                  <a:pt x="72250" y="24607"/>
                  <a:pt x="63611" y="31806"/>
                </a:cubicBezTo>
                <a:cubicBezTo>
                  <a:pt x="56270" y="37924"/>
                  <a:pt x="47708" y="42407"/>
                  <a:pt x="39757" y="47708"/>
                </a:cubicBezTo>
                <a:cubicBezTo>
                  <a:pt x="34456" y="55659"/>
                  <a:pt x="27120" y="62581"/>
                  <a:pt x="23854" y="71562"/>
                </a:cubicBezTo>
                <a:cubicBezTo>
                  <a:pt x="15334" y="94994"/>
                  <a:pt x="5648" y="146693"/>
                  <a:pt x="0" y="174929"/>
                </a:cubicBezTo>
                <a:cubicBezTo>
                  <a:pt x="17251" y="312921"/>
                  <a:pt x="-4468" y="172965"/>
                  <a:pt x="23854" y="286247"/>
                </a:cubicBezTo>
                <a:cubicBezTo>
                  <a:pt x="26505" y="296849"/>
                  <a:pt x="25744" y="308960"/>
                  <a:pt x="31806" y="318053"/>
                </a:cubicBezTo>
                <a:cubicBezTo>
                  <a:pt x="37107" y="326004"/>
                  <a:pt x="47709" y="328654"/>
                  <a:pt x="55660" y="333955"/>
                </a:cubicBezTo>
                <a:cubicBezTo>
                  <a:pt x="58310" y="341906"/>
                  <a:pt x="58962" y="350835"/>
                  <a:pt x="63611" y="357809"/>
                </a:cubicBezTo>
                <a:cubicBezTo>
                  <a:pt x="69848" y="367165"/>
                  <a:pt x="78109" y="375426"/>
                  <a:pt x="87465" y="381663"/>
                </a:cubicBezTo>
                <a:cubicBezTo>
                  <a:pt x="97942" y="388647"/>
                  <a:pt x="145344" y="396420"/>
                  <a:pt x="151075" y="397566"/>
                </a:cubicBezTo>
                <a:cubicBezTo>
                  <a:pt x="217518" y="392455"/>
                  <a:pt x="238534" y="407794"/>
                  <a:pt x="278296" y="373712"/>
                </a:cubicBezTo>
                <a:cubicBezTo>
                  <a:pt x="289680" y="363954"/>
                  <a:pt x="297901" y="350621"/>
                  <a:pt x="310101" y="341906"/>
                </a:cubicBezTo>
                <a:cubicBezTo>
                  <a:pt x="316550" y="337299"/>
                  <a:pt x="362033" y="327122"/>
                  <a:pt x="365760" y="326004"/>
                </a:cubicBezTo>
                <a:cubicBezTo>
                  <a:pt x="381816" y="321187"/>
                  <a:pt x="397031" y="313388"/>
                  <a:pt x="413468" y="310101"/>
                </a:cubicBezTo>
                <a:cubicBezTo>
                  <a:pt x="463941" y="300007"/>
                  <a:pt x="440114" y="305428"/>
                  <a:pt x="485030" y="294199"/>
                </a:cubicBezTo>
                <a:cubicBezTo>
                  <a:pt x="539991" y="266718"/>
                  <a:pt x="493261" y="286186"/>
                  <a:pt x="564543" y="270345"/>
                </a:cubicBezTo>
                <a:cubicBezTo>
                  <a:pt x="572725" y="268527"/>
                  <a:pt x="580338" y="264696"/>
                  <a:pt x="588397" y="262393"/>
                </a:cubicBezTo>
                <a:cubicBezTo>
                  <a:pt x="645529" y="246069"/>
                  <a:pt x="594379" y="262886"/>
                  <a:pt x="659959" y="246491"/>
                </a:cubicBezTo>
                <a:cubicBezTo>
                  <a:pt x="668090" y="244458"/>
                  <a:pt x="675754" y="240842"/>
                  <a:pt x="683813" y="238539"/>
                </a:cubicBezTo>
                <a:cubicBezTo>
                  <a:pt x="710009" y="231054"/>
                  <a:pt x="728053" y="228101"/>
                  <a:pt x="755374" y="222637"/>
                </a:cubicBezTo>
                <a:cubicBezTo>
                  <a:pt x="800091" y="189100"/>
                  <a:pt x="770886" y="204575"/>
                  <a:pt x="818985" y="190832"/>
                </a:cubicBezTo>
                <a:cubicBezTo>
                  <a:pt x="827044" y="188529"/>
                  <a:pt x="835342" y="186628"/>
                  <a:pt x="842839" y="182880"/>
                </a:cubicBezTo>
                <a:cubicBezTo>
                  <a:pt x="851386" y="178606"/>
                  <a:pt x="895847" y="163002"/>
                  <a:pt x="906449" y="159026"/>
                </a:cubicBez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78000">
                <a:srgbClr val="FFFF00">
                  <a:shade val="675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lame 2 Freeform: Shape 74">
            <a:extLst>
              <a:ext uri="{FF2B5EF4-FFF2-40B4-BE49-F238E27FC236}">
                <a16:creationId xmlns:a16="http://schemas.microsoft.com/office/drawing/2014/main" id="{26B3EE08-47B4-2571-C44F-1926148DAEE0}"/>
              </a:ext>
            </a:extLst>
          </p:cNvPr>
          <p:cNvSpPr/>
          <p:nvPr/>
        </p:nvSpPr>
        <p:spPr>
          <a:xfrm rot="13879762">
            <a:off x="6085163" y="4521466"/>
            <a:ext cx="648000" cy="288000"/>
          </a:xfrm>
          <a:custGeom>
            <a:avLst/>
            <a:gdLst>
              <a:gd name="connsiteX0" fmla="*/ 906449 w 906449"/>
              <a:gd name="connsiteY0" fmla="*/ 159026 h 397566"/>
              <a:gd name="connsiteX1" fmla="*/ 906449 w 906449"/>
              <a:gd name="connsiteY1" fmla="*/ 159026 h 397566"/>
              <a:gd name="connsiteX2" fmla="*/ 842839 w 906449"/>
              <a:gd name="connsiteY2" fmla="*/ 127221 h 397566"/>
              <a:gd name="connsiteX3" fmla="*/ 787180 w 906449"/>
              <a:gd name="connsiteY3" fmla="*/ 111319 h 397566"/>
              <a:gd name="connsiteX4" fmla="*/ 659959 w 906449"/>
              <a:gd name="connsiteY4" fmla="*/ 95416 h 397566"/>
              <a:gd name="connsiteX5" fmla="*/ 628153 w 906449"/>
              <a:gd name="connsiteY5" fmla="*/ 87465 h 397566"/>
              <a:gd name="connsiteX6" fmla="*/ 572494 w 906449"/>
              <a:gd name="connsiteY6" fmla="*/ 71562 h 397566"/>
              <a:gd name="connsiteX7" fmla="*/ 477079 w 906449"/>
              <a:gd name="connsiteY7" fmla="*/ 63611 h 397566"/>
              <a:gd name="connsiteX8" fmla="*/ 373712 w 906449"/>
              <a:gd name="connsiteY8" fmla="*/ 47708 h 397566"/>
              <a:gd name="connsiteX9" fmla="*/ 333955 w 906449"/>
              <a:gd name="connsiteY9" fmla="*/ 39757 h 397566"/>
              <a:gd name="connsiteX10" fmla="*/ 286247 w 906449"/>
              <a:gd name="connsiteY10" fmla="*/ 31806 h 397566"/>
              <a:gd name="connsiteX11" fmla="*/ 222637 w 906449"/>
              <a:gd name="connsiteY11" fmla="*/ 7952 h 397566"/>
              <a:gd name="connsiteX12" fmla="*/ 174929 w 906449"/>
              <a:gd name="connsiteY12" fmla="*/ 0 h 397566"/>
              <a:gd name="connsiteX13" fmla="*/ 87465 w 906449"/>
              <a:gd name="connsiteY13" fmla="*/ 7952 h 397566"/>
              <a:gd name="connsiteX14" fmla="*/ 63611 w 906449"/>
              <a:gd name="connsiteY14" fmla="*/ 31806 h 397566"/>
              <a:gd name="connsiteX15" fmla="*/ 39757 w 906449"/>
              <a:gd name="connsiteY15" fmla="*/ 47708 h 397566"/>
              <a:gd name="connsiteX16" fmla="*/ 23854 w 906449"/>
              <a:gd name="connsiteY16" fmla="*/ 71562 h 397566"/>
              <a:gd name="connsiteX17" fmla="*/ 0 w 906449"/>
              <a:gd name="connsiteY17" fmla="*/ 174929 h 397566"/>
              <a:gd name="connsiteX18" fmla="*/ 23854 w 906449"/>
              <a:gd name="connsiteY18" fmla="*/ 286247 h 397566"/>
              <a:gd name="connsiteX19" fmla="*/ 31806 w 906449"/>
              <a:gd name="connsiteY19" fmla="*/ 318053 h 397566"/>
              <a:gd name="connsiteX20" fmla="*/ 55660 w 906449"/>
              <a:gd name="connsiteY20" fmla="*/ 333955 h 397566"/>
              <a:gd name="connsiteX21" fmla="*/ 63611 w 906449"/>
              <a:gd name="connsiteY21" fmla="*/ 357809 h 397566"/>
              <a:gd name="connsiteX22" fmla="*/ 87465 w 906449"/>
              <a:gd name="connsiteY22" fmla="*/ 381663 h 397566"/>
              <a:gd name="connsiteX23" fmla="*/ 151075 w 906449"/>
              <a:gd name="connsiteY23" fmla="*/ 397566 h 397566"/>
              <a:gd name="connsiteX24" fmla="*/ 278296 w 906449"/>
              <a:gd name="connsiteY24" fmla="*/ 373712 h 397566"/>
              <a:gd name="connsiteX25" fmla="*/ 310101 w 906449"/>
              <a:gd name="connsiteY25" fmla="*/ 341906 h 397566"/>
              <a:gd name="connsiteX26" fmla="*/ 365760 w 906449"/>
              <a:gd name="connsiteY26" fmla="*/ 326004 h 397566"/>
              <a:gd name="connsiteX27" fmla="*/ 413468 w 906449"/>
              <a:gd name="connsiteY27" fmla="*/ 310101 h 397566"/>
              <a:gd name="connsiteX28" fmla="*/ 485030 w 906449"/>
              <a:gd name="connsiteY28" fmla="*/ 294199 h 397566"/>
              <a:gd name="connsiteX29" fmla="*/ 564543 w 906449"/>
              <a:gd name="connsiteY29" fmla="*/ 270345 h 397566"/>
              <a:gd name="connsiteX30" fmla="*/ 588397 w 906449"/>
              <a:gd name="connsiteY30" fmla="*/ 262393 h 397566"/>
              <a:gd name="connsiteX31" fmla="*/ 659959 w 906449"/>
              <a:gd name="connsiteY31" fmla="*/ 246491 h 397566"/>
              <a:gd name="connsiteX32" fmla="*/ 683813 w 906449"/>
              <a:gd name="connsiteY32" fmla="*/ 238539 h 397566"/>
              <a:gd name="connsiteX33" fmla="*/ 755374 w 906449"/>
              <a:gd name="connsiteY33" fmla="*/ 222637 h 397566"/>
              <a:gd name="connsiteX34" fmla="*/ 818985 w 906449"/>
              <a:gd name="connsiteY34" fmla="*/ 190832 h 397566"/>
              <a:gd name="connsiteX35" fmla="*/ 842839 w 906449"/>
              <a:gd name="connsiteY35" fmla="*/ 182880 h 397566"/>
              <a:gd name="connsiteX36" fmla="*/ 906449 w 906449"/>
              <a:gd name="connsiteY36" fmla="*/ 159026 h 3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06449" h="397566">
                <a:moveTo>
                  <a:pt x="906449" y="159026"/>
                </a:moveTo>
                <a:lnTo>
                  <a:pt x="906449" y="159026"/>
                </a:lnTo>
                <a:cubicBezTo>
                  <a:pt x="885246" y="148424"/>
                  <a:pt x="864420" y="137031"/>
                  <a:pt x="842839" y="127221"/>
                </a:cubicBezTo>
                <a:cubicBezTo>
                  <a:pt x="830931" y="121808"/>
                  <a:pt x="798024" y="113488"/>
                  <a:pt x="787180" y="111319"/>
                </a:cubicBezTo>
                <a:cubicBezTo>
                  <a:pt x="737850" y="101453"/>
                  <a:pt x="714785" y="100898"/>
                  <a:pt x="659959" y="95416"/>
                </a:cubicBezTo>
                <a:cubicBezTo>
                  <a:pt x="649357" y="92766"/>
                  <a:pt x="638696" y="90340"/>
                  <a:pt x="628153" y="87465"/>
                </a:cubicBezTo>
                <a:cubicBezTo>
                  <a:pt x="609537" y="82388"/>
                  <a:pt x="591553" y="74571"/>
                  <a:pt x="572494" y="71562"/>
                </a:cubicBezTo>
                <a:cubicBezTo>
                  <a:pt x="540969" y="66584"/>
                  <a:pt x="508884" y="66261"/>
                  <a:pt x="477079" y="63611"/>
                </a:cubicBezTo>
                <a:cubicBezTo>
                  <a:pt x="423349" y="45700"/>
                  <a:pt x="476204" y="61373"/>
                  <a:pt x="373712" y="47708"/>
                </a:cubicBezTo>
                <a:cubicBezTo>
                  <a:pt x="360316" y="45922"/>
                  <a:pt x="347252" y="42174"/>
                  <a:pt x="333955" y="39757"/>
                </a:cubicBezTo>
                <a:cubicBezTo>
                  <a:pt x="318093" y="36873"/>
                  <a:pt x="302150" y="34456"/>
                  <a:pt x="286247" y="31806"/>
                </a:cubicBezTo>
                <a:cubicBezTo>
                  <a:pt x="278500" y="28707"/>
                  <a:pt x="236665" y="11069"/>
                  <a:pt x="222637" y="7952"/>
                </a:cubicBezTo>
                <a:cubicBezTo>
                  <a:pt x="206899" y="4455"/>
                  <a:pt x="190832" y="2651"/>
                  <a:pt x="174929" y="0"/>
                </a:cubicBezTo>
                <a:cubicBezTo>
                  <a:pt x="145774" y="2651"/>
                  <a:pt x="115613" y="-91"/>
                  <a:pt x="87465" y="7952"/>
                </a:cubicBezTo>
                <a:cubicBezTo>
                  <a:pt x="76653" y="11041"/>
                  <a:pt x="72250" y="24607"/>
                  <a:pt x="63611" y="31806"/>
                </a:cubicBezTo>
                <a:cubicBezTo>
                  <a:pt x="56270" y="37924"/>
                  <a:pt x="47708" y="42407"/>
                  <a:pt x="39757" y="47708"/>
                </a:cubicBezTo>
                <a:cubicBezTo>
                  <a:pt x="34456" y="55659"/>
                  <a:pt x="27120" y="62581"/>
                  <a:pt x="23854" y="71562"/>
                </a:cubicBezTo>
                <a:cubicBezTo>
                  <a:pt x="15334" y="94994"/>
                  <a:pt x="5648" y="146693"/>
                  <a:pt x="0" y="174929"/>
                </a:cubicBezTo>
                <a:cubicBezTo>
                  <a:pt x="17251" y="312921"/>
                  <a:pt x="-4468" y="172965"/>
                  <a:pt x="23854" y="286247"/>
                </a:cubicBezTo>
                <a:cubicBezTo>
                  <a:pt x="26505" y="296849"/>
                  <a:pt x="25744" y="308960"/>
                  <a:pt x="31806" y="318053"/>
                </a:cubicBezTo>
                <a:cubicBezTo>
                  <a:pt x="37107" y="326004"/>
                  <a:pt x="47709" y="328654"/>
                  <a:pt x="55660" y="333955"/>
                </a:cubicBezTo>
                <a:cubicBezTo>
                  <a:pt x="58310" y="341906"/>
                  <a:pt x="58962" y="350835"/>
                  <a:pt x="63611" y="357809"/>
                </a:cubicBezTo>
                <a:cubicBezTo>
                  <a:pt x="69848" y="367165"/>
                  <a:pt x="78109" y="375426"/>
                  <a:pt x="87465" y="381663"/>
                </a:cubicBezTo>
                <a:cubicBezTo>
                  <a:pt x="97942" y="388647"/>
                  <a:pt x="145344" y="396420"/>
                  <a:pt x="151075" y="397566"/>
                </a:cubicBezTo>
                <a:cubicBezTo>
                  <a:pt x="217518" y="392455"/>
                  <a:pt x="238534" y="407794"/>
                  <a:pt x="278296" y="373712"/>
                </a:cubicBezTo>
                <a:cubicBezTo>
                  <a:pt x="289680" y="363954"/>
                  <a:pt x="297901" y="350621"/>
                  <a:pt x="310101" y="341906"/>
                </a:cubicBezTo>
                <a:cubicBezTo>
                  <a:pt x="316550" y="337299"/>
                  <a:pt x="362033" y="327122"/>
                  <a:pt x="365760" y="326004"/>
                </a:cubicBezTo>
                <a:cubicBezTo>
                  <a:pt x="381816" y="321187"/>
                  <a:pt x="397031" y="313388"/>
                  <a:pt x="413468" y="310101"/>
                </a:cubicBezTo>
                <a:cubicBezTo>
                  <a:pt x="463941" y="300007"/>
                  <a:pt x="440114" y="305428"/>
                  <a:pt x="485030" y="294199"/>
                </a:cubicBezTo>
                <a:cubicBezTo>
                  <a:pt x="539991" y="266718"/>
                  <a:pt x="493261" y="286186"/>
                  <a:pt x="564543" y="270345"/>
                </a:cubicBezTo>
                <a:cubicBezTo>
                  <a:pt x="572725" y="268527"/>
                  <a:pt x="580338" y="264696"/>
                  <a:pt x="588397" y="262393"/>
                </a:cubicBezTo>
                <a:cubicBezTo>
                  <a:pt x="645529" y="246069"/>
                  <a:pt x="594379" y="262886"/>
                  <a:pt x="659959" y="246491"/>
                </a:cubicBezTo>
                <a:cubicBezTo>
                  <a:pt x="668090" y="244458"/>
                  <a:pt x="675754" y="240842"/>
                  <a:pt x="683813" y="238539"/>
                </a:cubicBezTo>
                <a:cubicBezTo>
                  <a:pt x="710009" y="231054"/>
                  <a:pt x="728053" y="228101"/>
                  <a:pt x="755374" y="222637"/>
                </a:cubicBezTo>
                <a:cubicBezTo>
                  <a:pt x="800091" y="189100"/>
                  <a:pt x="770886" y="204575"/>
                  <a:pt x="818985" y="190832"/>
                </a:cubicBezTo>
                <a:cubicBezTo>
                  <a:pt x="827044" y="188529"/>
                  <a:pt x="835342" y="186628"/>
                  <a:pt x="842839" y="182880"/>
                </a:cubicBezTo>
                <a:cubicBezTo>
                  <a:pt x="851386" y="178606"/>
                  <a:pt x="895847" y="163002"/>
                  <a:pt x="906449" y="159026"/>
                </a:cubicBez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70000">
                <a:srgbClr val="FFFF00">
                  <a:shade val="67500"/>
                  <a:satMod val="115000"/>
                </a:srgb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cockpit Group 14">
            <a:extLst>
              <a:ext uri="{FF2B5EF4-FFF2-40B4-BE49-F238E27FC236}">
                <a16:creationId xmlns:a16="http://schemas.microsoft.com/office/drawing/2014/main" id="{9444AC35-08B8-B790-60BC-C9A90ABF0D78}"/>
              </a:ext>
            </a:extLst>
          </p:cNvPr>
          <p:cNvGrpSpPr>
            <a:grpSpLocks/>
          </p:cNvGrpSpPr>
          <p:nvPr/>
        </p:nvGrpSpPr>
        <p:grpSpPr>
          <a:xfrm rot="21443855">
            <a:off x="-648142" y="-664447"/>
            <a:ext cx="13413193" cy="8772026"/>
            <a:chOff x="-648142" y="-1006346"/>
            <a:chExt cx="13413193" cy="8772026"/>
          </a:xfrm>
        </p:grpSpPr>
        <p:pic>
          <p:nvPicPr>
            <p:cNvPr id="13" name="cockpit Picture 2">
              <a:extLst>
                <a:ext uri="{FF2B5EF4-FFF2-40B4-BE49-F238E27FC236}">
                  <a16:creationId xmlns:a16="http://schemas.microsoft.com/office/drawing/2014/main" id="{6826F08D-7849-25F4-5254-CEDF9B254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640768" y="-271397"/>
              <a:ext cx="13405819" cy="803707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059359-8102-6212-5DDC-C0C6CA068DC5}"/>
                </a:ext>
              </a:extLst>
            </p:cNvPr>
            <p:cNvSpPr>
              <a:spLocks/>
            </p:cNvSpPr>
            <p:nvPr/>
          </p:nvSpPr>
          <p:spPr>
            <a:xfrm>
              <a:off x="-648142" y="-1006346"/>
              <a:ext cx="13251180" cy="1532125"/>
            </a:xfrm>
            <a:prstGeom prst="rect">
              <a:avLst/>
            </a:prstGeom>
            <a:solidFill>
              <a:srgbClr val="3B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Oval 11">
            <a:hlinkClick r:id="rId12" action="ppaction://hlinksldjump"/>
            <a:extLst>
              <a:ext uri="{FF2B5EF4-FFF2-40B4-BE49-F238E27FC236}">
                <a16:creationId xmlns:a16="http://schemas.microsoft.com/office/drawing/2014/main" id="{B9876E65-3F62-4E7A-17DB-D5FEDA025207}"/>
              </a:ext>
            </a:extLst>
          </p:cNvPr>
          <p:cNvSpPr/>
          <p:nvPr/>
        </p:nvSpPr>
        <p:spPr>
          <a:xfrm>
            <a:off x="5761993" y="6396121"/>
            <a:ext cx="643163" cy="643163"/>
          </a:xfrm>
          <a:prstGeom prst="ellipse">
            <a:avLst/>
          </a:prstGeom>
          <a:solidFill>
            <a:srgbClr val="C00000"/>
          </a:solidFill>
          <a:ln w="57150">
            <a:solidFill>
              <a:srgbClr val="7D292B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76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3000" accel="48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800000">
                                      <p:cBhvr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2000" accel="48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2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3.33333E-6 0.25 " pathEditMode="relative" rAng="0" ptsTypes="AA">
                                      <p:cBhvr>
                                        <p:cTn id="23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6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CHINE 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6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repeatCount="6000" fill="remove" grpId="7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0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7" presetClass="emph" presetSubtype="0" repeatCount="6000" fill="remove" grpId="7" nodeType="withEffect">
                                  <p:stCondLst>
                                    <p:cond delay="6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5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8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8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CHINE 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7" presetClass="emph" presetSubtype="0" repeatCount="6000" fill="remove" grpId="0" nodeType="withEffect">
                                  <p:stCondLst>
                                    <p:cond delay="12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8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7" presetClass="emph" presetSubtype="0" repeatCount="6000" fill="remove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4" nodeType="withEffect">
                                  <p:stCondLst>
                                    <p:cond delay="13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4" nodeType="withEffect">
                                  <p:stCondLst>
                                    <p:cond delay="13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5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CHINE 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grpId="5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7" presetClass="emph" presetSubtype="0" repeatCount="6000" fill="remove" grpId="3" nodeType="withEffect">
                                  <p:stCondLst>
                                    <p:cond delay="1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66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7" presetClass="emph" presetSubtype="0" repeatCount="6000" fill="remove" grpId="3" nodeType="withEffect">
                                  <p:stCondLst>
                                    <p:cond delay="1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1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18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184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3000" fill="hold" nodeType="withEffect">
                                  <p:stCondLst>
                                    <p:cond delay="18400"/>
                                  </p:stCondLst>
                                  <p:childTnLst>
                                    <p:animRot by="120000">
                                      <p:cBhvr>
                                        <p:cTn id="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32" presetClass="emph" presetSubtype="0" repeatCount="400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animRot by="5400000">
                                      <p:cBhvr>
                                        <p:cTn id="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2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 PLANE - ene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8" presetClass="emph" presetSubtype="0" fill="hold" nodeType="withEffect">
                                  <p:stCondLst>
                                    <p:cond delay="20100"/>
                                  </p:stCondLst>
                                  <p:childTnLst>
                                    <p:animRot by="21600000">
                                      <p:cBhvr>
                                        <p:cTn id="103" dur="2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nodeType="withEffect">
                                  <p:stCondLst>
                                    <p:cond delay="20600"/>
                                  </p:stCondLst>
                                  <p:childTnLst>
                                    <p:animRot by="1500000">
                                      <p:cBhvr>
                                        <p:cTn id="105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6" presetClass="emph" presetSubtype="0" repeatCount="400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3" grpId="6" animBg="1"/>
      <p:bldP spid="3" grpId="7" animBg="1"/>
      <p:bldP spid="3" grpId="8" animBg="1"/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12" grpId="0" animBg="1"/>
      <p:bldP spid="1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CKGROUND Picture 33" descr="A view of a mountain&#10;&#10;Description automatically generated">
            <a:extLst>
              <a:ext uri="{FF2B5EF4-FFF2-40B4-BE49-F238E27FC236}">
                <a16:creationId xmlns:a16="http://schemas.microsoft.com/office/drawing/2014/main" id="{1DC3147A-8F12-E1E1-59F7-90C88F84C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b="23246"/>
          <a:stretch/>
        </p:blipFill>
        <p:spPr>
          <a:xfrm rot="20188656">
            <a:off x="-4945512" y="-11549764"/>
            <a:ext cx="22337486" cy="22262227"/>
          </a:xfrm>
          <a:prstGeom prst="rect">
            <a:avLst/>
          </a:prstGeom>
        </p:spPr>
      </p:pic>
      <p:grpSp>
        <p:nvGrpSpPr>
          <p:cNvPr id="10" name="green plane Group 9">
            <a:extLst>
              <a:ext uri="{FF2B5EF4-FFF2-40B4-BE49-F238E27FC236}">
                <a16:creationId xmlns:a16="http://schemas.microsoft.com/office/drawing/2014/main" id="{DC8463BF-6928-5E13-CC3D-B0584670814B}"/>
              </a:ext>
            </a:extLst>
          </p:cNvPr>
          <p:cNvGrpSpPr/>
          <p:nvPr/>
        </p:nvGrpSpPr>
        <p:grpSpPr>
          <a:xfrm>
            <a:off x="695551" y="-5711741"/>
            <a:ext cx="11055361" cy="11055361"/>
            <a:chOff x="682488" y="-5370974"/>
            <a:chExt cx="11055361" cy="11055361"/>
          </a:xfrm>
          <a:noFill/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7FCA4D8-AEB6-99F6-BA09-4F14E8E45773}"/>
                </a:ext>
              </a:extLst>
            </p:cNvPr>
            <p:cNvSpPr/>
            <p:nvPr/>
          </p:nvSpPr>
          <p:spPr>
            <a:xfrm rot="557673">
              <a:off x="682488" y="-5370974"/>
              <a:ext cx="11055361" cy="110553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681BCFE-37A8-483B-2916-E30C16EC436C}"/>
                </a:ext>
              </a:extLst>
            </p:cNvPr>
            <p:cNvGrpSpPr/>
            <p:nvPr/>
          </p:nvGrpSpPr>
          <p:grpSpPr>
            <a:xfrm rot="2699408">
              <a:off x="1788467" y="2499156"/>
              <a:ext cx="2682472" cy="1639288"/>
              <a:chOff x="8757392" y="530993"/>
              <a:chExt cx="2682472" cy="1639288"/>
            </a:xfrm>
            <a:grpFill/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413BC36-9267-679D-FA50-ED62DFC8E00D}"/>
                  </a:ext>
                </a:extLst>
              </p:cNvPr>
              <p:cNvGrpSpPr/>
              <p:nvPr/>
            </p:nvGrpSpPr>
            <p:grpSpPr>
              <a:xfrm>
                <a:off x="8757392" y="530993"/>
                <a:ext cx="2682472" cy="1639288"/>
                <a:chOff x="8948391" y="851773"/>
                <a:chExt cx="2682472" cy="1639288"/>
              </a:xfrm>
              <a:grpFill/>
            </p:grpSpPr>
            <p:pic>
              <p:nvPicPr>
                <p:cNvPr id="8" name="RED BARON 2 Picture 47">
                  <a:extLst>
                    <a:ext uri="{FF2B5EF4-FFF2-40B4-BE49-F238E27FC236}">
                      <a16:creationId xmlns:a16="http://schemas.microsoft.com/office/drawing/2014/main" id="{C8B2AD92-1648-5E8B-D668-A7B74C4351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948391" y="851773"/>
                  <a:ext cx="2682472" cy="1639288"/>
                </a:xfrm>
                <a:prstGeom prst="rect">
                  <a:avLst/>
                </a:prstGeom>
                <a:grpFill/>
                <a:effectLst>
                  <a:softEdge rad="12700"/>
                </a:effectLst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CBCBED7D-73EA-4F68-8CBB-2F9C6E78C7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rcRect l="44841" t="29726" r="44724" b="40328"/>
                <a:stretch/>
              </p:blipFill>
              <p:spPr>
                <a:xfrm>
                  <a:off x="10133044" y="1329804"/>
                  <a:ext cx="312576" cy="548406"/>
                </a:xfrm>
                <a:custGeom>
                  <a:avLst/>
                  <a:gdLst>
                    <a:gd name="connsiteX0" fmla="*/ 289101 w 670091"/>
                    <a:gd name="connsiteY0" fmla="*/ 27 h 1175657"/>
                    <a:gd name="connsiteX1" fmla="*/ 393070 w 670091"/>
                    <a:gd name="connsiteY1" fmla="*/ 14416 h 1175657"/>
                    <a:gd name="connsiteX2" fmla="*/ 501633 w 670091"/>
                    <a:gd name="connsiteY2" fmla="*/ 33133 h 1175657"/>
                    <a:gd name="connsiteX3" fmla="*/ 591478 w 670091"/>
                    <a:gd name="connsiteY3" fmla="*/ 137953 h 1175657"/>
                    <a:gd name="connsiteX4" fmla="*/ 670091 w 670091"/>
                    <a:gd name="connsiteY4" fmla="*/ 190362 h 1175657"/>
                    <a:gd name="connsiteX5" fmla="*/ 670091 w 670091"/>
                    <a:gd name="connsiteY5" fmla="*/ 471890 h 1175657"/>
                    <a:gd name="connsiteX6" fmla="*/ 662056 w 670091"/>
                    <a:gd name="connsiteY6" fmla="*/ 525137 h 1175657"/>
                    <a:gd name="connsiteX7" fmla="*/ 662604 w 670091"/>
                    <a:gd name="connsiteY7" fmla="*/ 624611 h 1175657"/>
                    <a:gd name="connsiteX8" fmla="*/ 670091 w 670091"/>
                    <a:gd name="connsiteY8" fmla="*/ 623301 h 1175657"/>
                    <a:gd name="connsiteX9" fmla="*/ 670091 w 670091"/>
                    <a:gd name="connsiteY9" fmla="*/ 672529 h 1175657"/>
                    <a:gd name="connsiteX10" fmla="*/ 472787 w 670091"/>
                    <a:gd name="connsiteY10" fmla="*/ 1175657 h 1175657"/>
                    <a:gd name="connsiteX11" fmla="*/ 360056 w 670091"/>
                    <a:gd name="connsiteY11" fmla="*/ 1175657 h 1175657"/>
                    <a:gd name="connsiteX12" fmla="*/ 350863 w 670091"/>
                    <a:gd name="connsiteY12" fmla="*/ 555173 h 1175657"/>
                    <a:gd name="connsiteX13" fmla="*/ 350863 w 670091"/>
                    <a:gd name="connsiteY13" fmla="*/ 433875 h 1175657"/>
                    <a:gd name="connsiteX14" fmla="*/ 294879 w 670091"/>
                    <a:gd name="connsiteY14" fmla="*/ 480528 h 1175657"/>
                    <a:gd name="connsiteX15" fmla="*/ 248226 w 670091"/>
                    <a:gd name="connsiteY15" fmla="*/ 592495 h 1175657"/>
                    <a:gd name="connsiteX16" fmla="*/ 206238 w 670091"/>
                    <a:gd name="connsiteY16" fmla="*/ 699797 h 1175657"/>
                    <a:gd name="connsiteX17" fmla="*/ 178247 w 670091"/>
                    <a:gd name="connsiteY17" fmla="*/ 849087 h 1175657"/>
                    <a:gd name="connsiteX18" fmla="*/ 154920 w 670091"/>
                    <a:gd name="connsiteY18" fmla="*/ 919066 h 1175657"/>
                    <a:gd name="connsiteX19" fmla="*/ 139983 w 670091"/>
                    <a:gd name="connsiteY19" fmla="*/ 944344 h 1175657"/>
                    <a:gd name="connsiteX20" fmla="*/ 0 w 670091"/>
                    <a:gd name="connsiteY20" fmla="*/ 547170 h 1175657"/>
                    <a:gd name="connsiteX21" fmla="*/ 0 w 670091"/>
                    <a:gd name="connsiteY21" fmla="*/ 227795 h 1175657"/>
                    <a:gd name="connsiteX22" fmla="*/ 118 w 670091"/>
                    <a:gd name="connsiteY22" fmla="*/ 227710 h 1175657"/>
                    <a:gd name="connsiteX23" fmla="*/ 26206 w 670091"/>
                    <a:gd name="connsiteY23" fmla="*/ 205337 h 1175657"/>
                    <a:gd name="connsiteX24" fmla="*/ 127281 w 670091"/>
                    <a:gd name="connsiteY24" fmla="*/ 74313 h 1175657"/>
                    <a:gd name="connsiteX25" fmla="*/ 254561 w 670091"/>
                    <a:gd name="connsiteY25" fmla="*/ 3186 h 1175657"/>
                    <a:gd name="connsiteX26" fmla="*/ 289101 w 670091"/>
                    <a:gd name="connsiteY26" fmla="*/ 27 h 1175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70091" h="1175657">
                      <a:moveTo>
                        <a:pt x="289101" y="27"/>
                      </a:moveTo>
                      <a:cubicBezTo>
                        <a:pt x="324635" y="612"/>
                        <a:pt x="362187" y="10673"/>
                        <a:pt x="393070" y="14416"/>
                      </a:cubicBezTo>
                      <a:cubicBezTo>
                        <a:pt x="434249" y="19407"/>
                        <a:pt x="468565" y="12544"/>
                        <a:pt x="501633" y="33133"/>
                      </a:cubicBezTo>
                      <a:cubicBezTo>
                        <a:pt x="534700" y="53723"/>
                        <a:pt x="563401" y="111748"/>
                        <a:pt x="591478" y="137953"/>
                      </a:cubicBezTo>
                      <a:cubicBezTo>
                        <a:pt x="619554" y="164157"/>
                        <a:pt x="651998" y="168525"/>
                        <a:pt x="670091" y="190362"/>
                      </a:cubicBezTo>
                      <a:lnTo>
                        <a:pt x="670091" y="471890"/>
                      </a:lnTo>
                      <a:lnTo>
                        <a:pt x="662056" y="525137"/>
                      </a:lnTo>
                      <a:cubicBezTo>
                        <a:pt x="654824" y="578344"/>
                        <a:pt x="652310" y="619464"/>
                        <a:pt x="662604" y="624611"/>
                      </a:cubicBezTo>
                      <a:lnTo>
                        <a:pt x="670091" y="623301"/>
                      </a:lnTo>
                      <a:lnTo>
                        <a:pt x="670091" y="672529"/>
                      </a:lnTo>
                      <a:lnTo>
                        <a:pt x="472787" y="1175657"/>
                      </a:lnTo>
                      <a:lnTo>
                        <a:pt x="360056" y="1175657"/>
                      </a:lnTo>
                      <a:lnTo>
                        <a:pt x="350863" y="555173"/>
                      </a:lnTo>
                      <a:lnTo>
                        <a:pt x="350863" y="433875"/>
                      </a:lnTo>
                      <a:lnTo>
                        <a:pt x="294879" y="480528"/>
                      </a:lnTo>
                      <a:lnTo>
                        <a:pt x="248226" y="592495"/>
                      </a:lnTo>
                      <a:lnTo>
                        <a:pt x="206238" y="699797"/>
                      </a:lnTo>
                      <a:lnTo>
                        <a:pt x="178247" y="849087"/>
                      </a:lnTo>
                      <a:lnTo>
                        <a:pt x="154920" y="919066"/>
                      </a:lnTo>
                      <a:lnTo>
                        <a:pt x="139983" y="944344"/>
                      </a:lnTo>
                      <a:lnTo>
                        <a:pt x="0" y="547170"/>
                      </a:lnTo>
                      <a:lnTo>
                        <a:pt x="0" y="227795"/>
                      </a:lnTo>
                      <a:lnTo>
                        <a:pt x="118" y="227710"/>
                      </a:lnTo>
                      <a:cubicBezTo>
                        <a:pt x="8814" y="220467"/>
                        <a:pt x="17471" y="212667"/>
                        <a:pt x="26206" y="205337"/>
                      </a:cubicBezTo>
                      <a:cubicBezTo>
                        <a:pt x="61145" y="176012"/>
                        <a:pt x="89222" y="108005"/>
                        <a:pt x="127281" y="74313"/>
                      </a:cubicBezTo>
                      <a:cubicBezTo>
                        <a:pt x="165341" y="40621"/>
                        <a:pt x="210262" y="13169"/>
                        <a:pt x="254561" y="3186"/>
                      </a:cubicBezTo>
                      <a:cubicBezTo>
                        <a:pt x="265635" y="690"/>
                        <a:pt x="277256" y="-168"/>
                        <a:pt x="289101" y="27"/>
                      </a:cubicBezTo>
                      <a:close/>
                    </a:path>
                  </a:pathLst>
                </a:custGeom>
                <a:grpFill/>
              </p:spPr>
            </p:pic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BC604AF-062D-346D-36B3-BD2450D894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4841" t="29726" r="44724" b="40328"/>
              <a:stretch/>
            </p:blipFill>
            <p:spPr>
              <a:xfrm>
                <a:off x="9942045" y="1008155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  <a:grpFill/>
            </p:spPr>
          </p:pic>
        </p:grpSp>
      </p:grpSp>
      <p:grpSp>
        <p:nvGrpSpPr>
          <p:cNvPr id="16" name="big prop Group 52">
            <a:extLst>
              <a:ext uri="{FF2B5EF4-FFF2-40B4-BE49-F238E27FC236}">
                <a16:creationId xmlns:a16="http://schemas.microsoft.com/office/drawing/2014/main" id="{7FD98E1B-81DD-EB10-E506-6CD0EB3D793E}"/>
              </a:ext>
            </a:extLst>
          </p:cNvPr>
          <p:cNvGrpSpPr/>
          <p:nvPr/>
        </p:nvGrpSpPr>
        <p:grpSpPr>
          <a:xfrm rot="5400000">
            <a:off x="2966767" y="5064637"/>
            <a:ext cx="6057942" cy="650412"/>
            <a:chOff x="7225442" y="984976"/>
            <a:chExt cx="709501" cy="104710"/>
          </a:xfrm>
          <a:solidFill>
            <a:schemeClr val="accent4">
              <a:lumMod val="50000"/>
            </a:schemeClr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F18E3AA-CA74-C399-165C-A5048A53BF10}"/>
                </a:ext>
              </a:extLst>
            </p:cNvPr>
            <p:cNvSpPr/>
            <p:nvPr/>
          </p:nvSpPr>
          <p:spPr>
            <a:xfrm>
              <a:off x="7225442" y="984976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A410D83-3160-CAC9-F078-13369E79A2A1}"/>
                </a:ext>
              </a:extLst>
            </p:cNvPr>
            <p:cNvSpPr/>
            <p:nvPr/>
          </p:nvSpPr>
          <p:spPr>
            <a:xfrm>
              <a:off x="7574742" y="986143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een Group 13">
            <a:extLst>
              <a:ext uri="{FF2B5EF4-FFF2-40B4-BE49-F238E27FC236}">
                <a16:creationId xmlns:a16="http://schemas.microsoft.com/office/drawing/2014/main" id="{77A7F895-AB13-D1C5-33FD-24983D804532}"/>
              </a:ext>
            </a:extLst>
          </p:cNvPr>
          <p:cNvGrpSpPr/>
          <p:nvPr/>
        </p:nvGrpSpPr>
        <p:grpSpPr>
          <a:xfrm rot="19825296">
            <a:off x="7471770" y="2260877"/>
            <a:ext cx="2618744" cy="1550494"/>
            <a:chOff x="8757392" y="530993"/>
            <a:chExt cx="2682472" cy="163928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3A49FDF-4E1D-4D84-5373-B043D5726A90}"/>
                </a:ext>
              </a:extLst>
            </p:cNvPr>
            <p:cNvGrpSpPr/>
            <p:nvPr/>
          </p:nvGrpSpPr>
          <p:grpSpPr>
            <a:xfrm>
              <a:off x="8757392" y="530993"/>
              <a:ext cx="2682472" cy="1639288"/>
              <a:chOff x="8948391" y="851773"/>
              <a:chExt cx="2682472" cy="1639288"/>
            </a:xfrm>
          </p:grpSpPr>
          <p:pic>
            <p:nvPicPr>
              <p:cNvPr id="29" name="RED BARON 2 Picture 47">
                <a:extLst>
                  <a:ext uri="{FF2B5EF4-FFF2-40B4-BE49-F238E27FC236}">
                    <a16:creationId xmlns:a16="http://schemas.microsoft.com/office/drawing/2014/main" id="{C4D3F4DA-E3AB-3723-528D-41583EE2A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948391" y="851773"/>
                <a:ext cx="2682472" cy="1639288"/>
              </a:xfrm>
              <a:prstGeom prst="rect">
                <a:avLst/>
              </a:prstGeom>
              <a:effectLst>
                <a:softEdge rad="12700"/>
              </a:effec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F09CA563-5F2D-1353-AE6E-910EA51AEE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l="44841" t="29726" r="44724" b="40328"/>
              <a:stretch/>
            </p:blipFill>
            <p:spPr>
              <a:xfrm>
                <a:off x="10133044" y="1329804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A2BD43E-0899-2DA4-FC76-32FFD1F37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4841" t="29726" r="44724" b="40328"/>
            <a:stretch/>
          </p:blipFill>
          <p:spPr>
            <a:xfrm>
              <a:off x="9942045" y="1008155"/>
              <a:ext cx="312576" cy="548406"/>
            </a:xfrm>
            <a:custGeom>
              <a:avLst/>
              <a:gdLst>
                <a:gd name="connsiteX0" fmla="*/ 289101 w 670091"/>
                <a:gd name="connsiteY0" fmla="*/ 27 h 1175657"/>
                <a:gd name="connsiteX1" fmla="*/ 393070 w 670091"/>
                <a:gd name="connsiteY1" fmla="*/ 14416 h 1175657"/>
                <a:gd name="connsiteX2" fmla="*/ 501633 w 670091"/>
                <a:gd name="connsiteY2" fmla="*/ 33133 h 1175657"/>
                <a:gd name="connsiteX3" fmla="*/ 591478 w 670091"/>
                <a:gd name="connsiteY3" fmla="*/ 137953 h 1175657"/>
                <a:gd name="connsiteX4" fmla="*/ 670091 w 670091"/>
                <a:gd name="connsiteY4" fmla="*/ 190362 h 1175657"/>
                <a:gd name="connsiteX5" fmla="*/ 670091 w 670091"/>
                <a:gd name="connsiteY5" fmla="*/ 471890 h 1175657"/>
                <a:gd name="connsiteX6" fmla="*/ 662056 w 670091"/>
                <a:gd name="connsiteY6" fmla="*/ 525137 h 1175657"/>
                <a:gd name="connsiteX7" fmla="*/ 662604 w 670091"/>
                <a:gd name="connsiteY7" fmla="*/ 624611 h 1175657"/>
                <a:gd name="connsiteX8" fmla="*/ 670091 w 670091"/>
                <a:gd name="connsiteY8" fmla="*/ 623301 h 1175657"/>
                <a:gd name="connsiteX9" fmla="*/ 670091 w 670091"/>
                <a:gd name="connsiteY9" fmla="*/ 672529 h 1175657"/>
                <a:gd name="connsiteX10" fmla="*/ 472787 w 670091"/>
                <a:gd name="connsiteY10" fmla="*/ 1175657 h 1175657"/>
                <a:gd name="connsiteX11" fmla="*/ 360056 w 670091"/>
                <a:gd name="connsiteY11" fmla="*/ 1175657 h 1175657"/>
                <a:gd name="connsiteX12" fmla="*/ 350863 w 670091"/>
                <a:gd name="connsiteY12" fmla="*/ 555173 h 1175657"/>
                <a:gd name="connsiteX13" fmla="*/ 350863 w 670091"/>
                <a:gd name="connsiteY13" fmla="*/ 433875 h 1175657"/>
                <a:gd name="connsiteX14" fmla="*/ 294879 w 670091"/>
                <a:gd name="connsiteY14" fmla="*/ 480528 h 1175657"/>
                <a:gd name="connsiteX15" fmla="*/ 248226 w 670091"/>
                <a:gd name="connsiteY15" fmla="*/ 592495 h 1175657"/>
                <a:gd name="connsiteX16" fmla="*/ 206238 w 670091"/>
                <a:gd name="connsiteY16" fmla="*/ 699797 h 1175657"/>
                <a:gd name="connsiteX17" fmla="*/ 178247 w 670091"/>
                <a:gd name="connsiteY17" fmla="*/ 849087 h 1175657"/>
                <a:gd name="connsiteX18" fmla="*/ 154920 w 670091"/>
                <a:gd name="connsiteY18" fmla="*/ 919066 h 1175657"/>
                <a:gd name="connsiteX19" fmla="*/ 139983 w 670091"/>
                <a:gd name="connsiteY19" fmla="*/ 944344 h 1175657"/>
                <a:gd name="connsiteX20" fmla="*/ 0 w 670091"/>
                <a:gd name="connsiteY20" fmla="*/ 547170 h 1175657"/>
                <a:gd name="connsiteX21" fmla="*/ 0 w 670091"/>
                <a:gd name="connsiteY21" fmla="*/ 227795 h 1175657"/>
                <a:gd name="connsiteX22" fmla="*/ 118 w 670091"/>
                <a:gd name="connsiteY22" fmla="*/ 227710 h 1175657"/>
                <a:gd name="connsiteX23" fmla="*/ 26206 w 670091"/>
                <a:gd name="connsiteY23" fmla="*/ 205337 h 1175657"/>
                <a:gd name="connsiteX24" fmla="*/ 127281 w 670091"/>
                <a:gd name="connsiteY24" fmla="*/ 74313 h 1175657"/>
                <a:gd name="connsiteX25" fmla="*/ 254561 w 670091"/>
                <a:gd name="connsiteY25" fmla="*/ 3186 h 1175657"/>
                <a:gd name="connsiteX26" fmla="*/ 289101 w 670091"/>
                <a:gd name="connsiteY26" fmla="*/ 2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70091" h="1175657">
                  <a:moveTo>
                    <a:pt x="289101" y="27"/>
                  </a:moveTo>
                  <a:cubicBezTo>
                    <a:pt x="324635" y="612"/>
                    <a:pt x="362187" y="10673"/>
                    <a:pt x="393070" y="14416"/>
                  </a:cubicBezTo>
                  <a:cubicBezTo>
                    <a:pt x="434249" y="19407"/>
                    <a:pt x="468565" y="12544"/>
                    <a:pt x="501633" y="33133"/>
                  </a:cubicBezTo>
                  <a:cubicBezTo>
                    <a:pt x="534700" y="53723"/>
                    <a:pt x="563401" y="111748"/>
                    <a:pt x="591478" y="137953"/>
                  </a:cubicBezTo>
                  <a:cubicBezTo>
                    <a:pt x="619554" y="164157"/>
                    <a:pt x="651998" y="168525"/>
                    <a:pt x="670091" y="190362"/>
                  </a:cubicBezTo>
                  <a:lnTo>
                    <a:pt x="670091" y="471890"/>
                  </a:lnTo>
                  <a:lnTo>
                    <a:pt x="662056" y="525137"/>
                  </a:lnTo>
                  <a:cubicBezTo>
                    <a:pt x="654824" y="578344"/>
                    <a:pt x="652310" y="619464"/>
                    <a:pt x="662604" y="624611"/>
                  </a:cubicBezTo>
                  <a:lnTo>
                    <a:pt x="670091" y="623301"/>
                  </a:lnTo>
                  <a:lnTo>
                    <a:pt x="670091" y="672529"/>
                  </a:lnTo>
                  <a:lnTo>
                    <a:pt x="472787" y="1175657"/>
                  </a:lnTo>
                  <a:lnTo>
                    <a:pt x="360056" y="1175657"/>
                  </a:lnTo>
                  <a:lnTo>
                    <a:pt x="350863" y="555173"/>
                  </a:lnTo>
                  <a:lnTo>
                    <a:pt x="350863" y="433875"/>
                  </a:lnTo>
                  <a:lnTo>
                    <a:pt x="294879" y="480528"/>
                  </a:lnTo>
                  <a:lnTo>
                    <a:pt x="248226" y="592495"/>
                  </a:lnTo>
                  <a:lnTo>
                    <a:pt x="206238" y="699797"/>
                  </a:lnTo>
                  <a:lnTo>
                    <a:pt x="178247" y="849087"/>
                  </a:lnTo>
                  <a:lnTo>
                    <a:pt x="154920" y="919066"/>
                  </a:lnTo>
                  <a:lnTo>
                    <a:pt x="139983" y="944344"/>
                  </a:lnTo>
                  <a:lnTo>
                    <a:pt x="0" y="547170"/>
                  </a:lnTo>
                  <a:lnTo>
                    <a:pt x="0" y="227795"/>
                  </a:lnTo>
                  <a:lnTo>
                    <a:pt x="118" y="227710"/>
                  </a:lnTo>
                  <a:cubicBezTo>
                    <a:pt x="8814" y="220467"/>
                    <a:pt x="17471" y="212667"/>
                    <a:pt x="26206" y="205337"/>
                  </a:cubicBezTo>
                  <a:cubicBezTo>
                    <a:pt x="61145" y="176012"/>
                    <a:pt x="89222" y="108005"/>
                    <a:pt x="127281" y="74313"/>
                  </a:cubicBezTo>
                  <a:cubicBezTo>
                    <a:pt x="165341" y="40621"/>
                    <a:pt x="210262" y="13169"/>
                    <a:pt x="254561" y="3186"/>
                  </a:cubicBezTo>
                  <a:cubicBezTo>
                    <a:pt x="265635" y="690"/>
                    <a:pt x="277256" y="-168"/>
                    <a:pt x="289101" y="27"/>
                  </a:cubicBezTo>
                  <a:close/>
                </a:path>
              </a:pathLst>
            </a:custGeom>
          </p:spPr>
        </p:pic>
      </p:grpSp>
      <p:pic>
        <p:nvPicPr>
          <p:cNvPr id="19" name="gif baron Picture 18" descr="A picture containing indoor, red&#10;&#10;Description automatically generated">
            <a:extLst>
              <a:ext uri="{FF2B5EF4-FFF2-40B4-BE49-F238E27FC236}">
                <a16:creationId xmlns:a16="http://schemas.microsoft.com/office/drawing/2014/main" id="{54BDC831-20BF-0894-F9F2-428F15123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8414">
            <a:off x="1925190" y="951991"/>
            <a:ext cx="8307263" cy="3869800"/>
          </a:xfrm>
          <a:prstGeom prst="rect">
            <a:avLst/>
          </a:prstGeom>
        </p:spPr>
      </p:pic>
      <p:grpSp>
        <p:nvGrpSpPr>
          <p:cNvPr id="15" name="cockpit Group 14">
            <a:extLst>
              <a:ext uri="{FF2B5EF4-FFF2-40B4-BE49-F238E27FC236}">
                <a16:creationId xmlns:a16="http://schemas.microsoft.com/office/drawing/2014/main" id="{9444AC35-08B8-B790-60BC-C9A90ABF0D7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21443855">
            <a:off x="-648142" y="-664447"/>
            <a:ext cx="13413193" cy="8772026"/>
            <a:chOff x="-648142" y="-1006346"/>
            <a:chExt cx="13413193" cy="8772026"/>
          </a:xfrm>
        </p:grpSpPr>
        <p:pic>
          <p:nvPicPr>
            <p:cNvPr id="13" name="cockpit Picture 2">
              <a:extLst>
                <a:ext uri="{FF2B5EF4-FFF2-40B4-BE49-F238E27FC236}">
                  <a16:creationId xmlns:a16="http://schemas.microsoft.com/office/drawing/2014/main" id="{6826F08D-7849-25F4-5254-CEDF9B25420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640768" y="-271397"/>
              <a:ext cx="13405819" cy="803707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059359-8102-6212-5DDC-C0C6CA068DC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648142" y="-1006346"/>
              <a:ext cx="13251180" cy="1532125"/>
            </a:xfrm>
            <a:prstGeom prst="rect">
              <a:avLst/>
            </a:prstGeom>
            <a:solidFill>
              <a:srgbClr val="3B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Oval 3">
            <a:hlinkClick r:id="rId10" action="ppaction://hlinksldjump"/>
            <a:extLst>
              <a:ext uri="{FF2B5EF4-FFF2-40B4-BE49-F238E27FC236}">
                <a16:creationId xmlns:a16="http://schemas.microsoft.com/office/drawing/2014/main" id="{5E2BB9AF-2D50-5999-196D-58E2D33322E0}"/>
              </a:ext>
            </a:extLst>
          </p:cNvPr>
          <p:cNvSpPr/>
          <p:nvPr/>
        </p:nvSpPr>
        <p:spPr>
          <a:xfrm>
            <a:off x="5761993" y="6396121"/>
            <a:ext cx="643163" cy="643163"/>
          </a:xfrm>
          <a:prstGeom prst="ellipse">
            <a:avLst/>
          </a:prstGeom>
          <a:solidFill>
            <a:srgbClr val="C00000"/>
          </a:solidFill>
          <a:ln w="57150">
            <a:solidFill>
              <a:srgbClr val="7D292B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FE5D29F-B245-BA14-977C-B9A0672155DB}"/>
              </a:ext>
            </a:extLst>
          </p:cNvPr>
          <p:cNvSpPr/>
          <p:nvPr/>
        </p:nvSpPr>
        <p:spPr>
          <a:xfrm>
            <a:off x="10451759" y="6881059"/>
            <a:ext cx="575187" cy="5629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31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accel="48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800000">
                                      <p:cBhvr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accel="48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2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3.33333E-6 0.25 " pathEditMode="relative" rAng="0" ptsTypes="AA">
                                      <p:cBhvr>
                                        <p:cTn id="23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8" presetClass="emph" presetSubtype="0" decel="8200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6000000">
                                      <p:cBhvr>
                                        <p:cTn id="29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1823 0.00324 L 0.01823 0.00347 C 0.02136 0.0007 0.02422 -0.0037 0.02774 -0.00416 C 0.03073 -0.00463 0.07643 -0.00092 0.08255 -0.00046 L 0.11003 0.00139 L 0.17982 0.00695 C 0.19427 0.01019 0.19883 0.01158 0.21784 0.01273 L 0.34466 0.01829 C 0.34714 0.01898 0.34948 0.01968 0.35196 0.02014 C 0.35925 0.02176 0.3681 0.02292 0.37526 0.02385 C 0.38998 0.03056 0.37774 0.02593 0.39636 0.02963 C 0.40521 0.03125 0.40104 0.03195 0.4112 0.03519 C 0.4155 0.03658 0.42774 0.03843 0.43125 0.03889 C 0.44271 0.04398 0.44792 0.04676 0.46185 0.05023 L 0.46927 0.05209 C 0.4724 0.05278 0.47565 0.05324 0.47878 0.05394 C 0.48724 0.05625 0.49558 0.05949 0.50417 0.06158 C 0.51224 0.06343 0.52839 0.06528 0.52839 0.06551 C 0.53125 0.06644 0.53399 0.06829 0.53685 0.06898 C 0.54987 0.07292 0.54518 0.06829 0.55808 0.07477 C 0.57617 0.08357 0.55586 0.07847 0.57709 0.08218 C 0.58295 0.08472 0.6112 0.09699 0.61511 0.10093 C 0.6168 0.10278 0.61849 0.10533 0.62031 0.10672 C 0.62201 0.10787 0.62396 0.10764 0.62565 0.10857 C 0.63242 0.11204 0.63906 0.11528 0.64571 0.11968 C 0.64857 0.12153 0.65117 0.12431 0.65417 0.12547 C 0.66211 0.12871 0.67058 0.12894 0.67839 0.13287 C 0.68086 0.13426 0.68334 0.13542 0.68581 0.13658 C 0.69284 0.13982 0.70013 0.14144 0.70703 0.14607 C 0.70977 0.14792 0.7125 0.15047 0.71537 0.15162 C 0.72409 0.15556 0.73321 0.15672 0.7418 0.16111 C 0.74427 0.16227 0.74675 0.16343 0.74922 0.16482 C 0.75209 0.16644 0.75482 0.16898 0.75768 0.17037 C 0.76185 0.17269 0.76615 0.17408 0.77031 0.17616 C 0.775 0.17847 0.77943 0.18148 0.78412 0.18357 C 0.78724 0.18519 0.7905 0.18611 0.79362 0.1875 C 0.79505 0.18797 0.79636 0.18866 0.79779 0.18935 C 0.80417 0.20047 0.79805 0.1919 0.81159 0.19676 C 0.81341 0.19746 0.81498 0.19954 0.8168 0.20047 C 0.82318 0.20394 0.82956 0.20672 0.83581 0.20996 L 0.85065 0.21736 C 0.85417 0.21922 0.85781 0.22084 0.8612 0.22315 C 0.86406 0.225 0.8668 0.22732 0.86966 0.22871 C 0.87175 0.22986 0.87383 0.22986 0.87604 0.23056 C 0.88503 0.23866 0.87487 0.23033 0.88972 0.2382 C 0.89258 0.23959 0.89545 0.24144 0.89818 0.24375 C 0.9 0.24537 0.90143 0.24838 0.90352 0.24931 C 0.9069 0.25093 0.91055 0.2507 0.91406 0.25116 C 0.91615 0.25324 0.9181 0.25556 0.92031 0.25695 C 0.92305 0.25857 0.92878 0.26065 0.92878 0.26088 C 0.93021 0.26181 0.93151 0.26343 0.93308 0.26435 C 0.93998 0.26852 0.93672 0.26343 0.93946 0.26829 L 0.93946 0.26852 " pathEditMode="relative" rAng="0" ptsTypes="AAAAAAAAAAAAAAAAAAAAAAAAAAAAAAAAAAAAAAAAAAAAAAAAAAAAA">
                                      <p:cBhvr>
                                        <p:cTn id="31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55" y="1287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3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5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Rot by="120000">
                                      <p:cBhvr>
                                        <p:cTn id="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llets &amp; hi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2.70833E-6 -3.33333E-6 L -2.70833E-6 0.00162 C -0.00078 -0.01064 -0.00104 -0.02129 -0.00143 -0.03194 C -0.00143 -0.03796 -0.00208 -0.04352 -0.00208 -0.04907 C -0.00247 -0.05324 -0.00247 -0.05694 -0.00247 -0.06088 C -0.00273 -0.06875 -0.00312 -0.11551 -0.00338 -0.12754 C -0.00338 -0.13426 -0.00416 -0.13981 -0.00416 -0.14699 C -0.00442 -0.15347 -0.00442 -0.16018 -0.00481 -0.1662 C -0.00651 -0.22106 -0.00612 -0.21134 -0.0082 -0.24953 C -0.0095 -0.33727 -0.00885 -0.28449 -0.00846 -0.40879 C -0.00885 -0.45 -0.00885 -0.48958 -0.00885 -0.52939 C -0.00911 -0.58472 -0.00976 -0.61134 -0.00976 -0.66875 C -0.00976 -0.69953 -0.00976 -0.68796 -0.00976 -0.70416 L -0.00976 -0.70254 " pathEditMode="relative" rAng="0" ptsTypes="AAAAAAAAAAAAAA">
                                      <p:cBhvr>
                                        <p:cTn id="5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3513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Picture 33" descr="A view of a mountain&#10;&#10;Description automatically generated">
            <a:extLst>
              <a:ext uri="{FF2B5EF4-FFF2-40B4-BE49-F238E27FC236}">
                <a16:creationId xmlns:a16="http://schemas.microsoft.com/office/drawing/2014/main" id="{86BB41D2-05D4-F9A5-8032-43936A4610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t="29926" b="23246"/>
          <a:stretch/>
        </p:blipFill>
        <p:spPr>
          <a:xfrm>
            <a:off x="-3809936" y="-3065929"/>
            <a:ext cx="19649644" cy="14693831"/>
          </a:xfrm>
          <a:prstGeom prst="rect">
            <a:avLst/>
          </a:prstGeom>
        </p:spPr>
      </p:pic>
      <p:grpSp>
        <p:nvGrpSpPr>
          <p:cNvPr id="10" name="green plane Group 9">
            <a:extLst>
              <a:ext uri="{FF2B5EF4-FFF2-40B4-BE49-F238E27FC236}">
                <a16:creationId xmlns:a16="http://schemas.microsoft.com/office/drawing/2014/main" id="{DC8463BF-6928-5E13-CC3D-B0584670814B}"/>
              </a:ext>
            </a:extLst>
          </p:cNvPr>
          <p:cNvGrpSpPr/>
          <p:nvPr/>
        </p:nvGrpSpPr>
        <p:grpSpPr>
          <a:xfrm>
            <a:off x="695551" y="-5711741"/>
            <a:ext cx="11055361" cy="11055361"/>
            <a:chOff x="682488" y="-5370974"/>
            <a:chExt cx="11055361" cy="11055361"/>
          </a:xfrm>
          <a:noFill/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7FCA4D8-AEB6-99F6-BA09-4F14E8E45773}"/>
                </a:ext>
              </a:extLst>
            </p:cNvPr>
            <p:cNvSpPr/>
            <p:nvPr/>
          </p:nvSpPr>
          <p:spPr>
            <a:xfrm rot="557673">
              <a:off x="682488" y="-5370974"/>
              <a:ext cx="11055361" cy="110553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681BCFE-37A8-483B-2916-E30C16EC436C}"/>
                </a:ext>
              </a:extLst>
            </p:cNvPr>
            <p:cNvGrpSpPr/>
            <p:nvPr/>
          </p:nvGrpSpPr>
          <p:grpSpPr>
            <a:xfrm rot="2699408">
              <a:off x="1788467" y="2499156"/>
              <a:ext cx="2682472" cy="1639288"/>
              <a:chOff x="8757392" y="530993"/>
              <a:chExt cx="2682472" cy="1639288"/>
            </a:xfrm>
            <a:grpFill/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413BC36-9267-679D-FA50-ED62DFC8E00D}"/>
                  </a:ext>
                </a:extLst>
              </p:cNvPr>
              <p:cNvGrpSpPr/>
              <p:nvPr/>
            </p:nvGrpSpPr>
            <p:grpSpPr>
              <a:xfrm>
                <a:off x="8757392" y="530993"/>
                <a:ext cx="2682472" cy="1639288"/>
                <a:chOff x="8948391" y="851773"/>
                <a:chExt cx="2682472" cy="1639288"/>
              </a:xfrm>
              <a:grpFill/>
            </p:grpSpPr>
            <p:pic>
              <p:nvPicPr>
                <p:cNvPr id="8" name="RED BARON 2 Picture 47">
                  <a:extLst>
                    <a:ext uri="{FF2B5EF4-FFF2-40B4-BE49-F238E27FC236}">
                      <a16:creationId xmlns:a16="http://schemas.microsoft.com/office/drawing/2014/main" id="{C8B2AD92-1648-5E8B-D668-A7B74C4351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948391" y="851773"/>
                  <a:ext cx="2682472" cy="1639288"/>
                </a:xfrm>
                <a:prstGeom prst="rect">
                  <a:avLst/>
                </a:prstGeom>
                <a:grpFill/>
                <a:effectLst>
                  <a:softEdge rad="12700"/>
                </a:effectLst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CBCBED7D-73EA-4F68-8CBB-2F9C6E78C7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rcRect l="44841" t="29726" r="44724" b="40328"/>
                <a:stretch/>
              </p:blipFill>
              <p:spPr>
                <a:xfrm>
                  <a:off x="10133044" y="1329804"/>
                  <a:ext cx="312576" cy="548406"/>
                </a:xfrm>
                <a:custGeom>
                  <a:avLst/>
                  <a:gdLst>
                    <a:gd name="connsiteX0" fmla="*/ 289101 w 670091"/>
                    <a:gd name="connsiteY0" fmla="*/ 27 h 1175657"/>
                    <a:gd name="connsiteX1" fmla="*/ 393070 w 670091"/>
                    <a:gd name="connsiteY1" fmla="*/ 14416 h 1175657"/>
                    <a:gd name="connsiteX2" fmla="*/ 501633 w 670091"/>
                    <a:gd name="connsiteY2" fmla="*/ 33133 h 1175657"/>
                    <a:gd name="connsiteX3" fmla="*/ 591478 w 670091"/>
                    <a:gd name="connsiteY3" fmla="*/ 137953 h 1175657"/>
                    <a:gd name="connsiteX4" fmla="*/ 670091 w 670091"/>
                    <a:gd name="connsiteY4" fmla="*/ 190362 h 1175657"/>
                    <a:gd name="connsiteX5" fmla="*/ 670091 w 670091"/>
                    <a:gd name="connsiteY5" fmla="*/ 471890 h 1175657"/>
                    <a:gd name="connsiteX6" fmla="*/ 662056 w 670091"/>
                    <a:gd name="connsiteY6" fmla="*/ 525137 h 1175657"/>
                    <a:gd name="connsiteX7" fmla="*/ 662604 w 670091"/>
                    <a:gd name="connsiteY7" fmla="*/ 624611 h 1175657"/>
                    <a:gd name="connsiteX8" fmla="*/ 670091 w 670091"/>
                    <a:gd name="connsiteY8" fmla="*/ 623301 h 1175657"/>
                    <a:gd name="connsiteX9" fmla="*/ 670091 w 670091"/>
                    <a:gd name="connsiteY9" fmla="*/ 672529 h 1175657"/>
                    <a:gd name="connsiteX10" fmla="*/ 472787 w 670091"/>
                    <a:gd name="connsiteY10" fmla="*/ 1175657 h 1175657"/>
                    <a:gd name="connsiteX11" fmla="*/ 360056 w 670091"/>
                    <a:gd name="connsiteY11" fmla="*/ 1175657 h 1175657"/>
                    <a:gd name="connsiteX12" fmla="*/ 350863 w 670091"/>
                    <a:gd name="connsiteY12" fmla="*/ 555173 h 1175657"/>
                    <a:gd name="connsiteX13" fmla="*/ 350863 w 670091"/>
                    <a:gd name="connsiteY13" fmla="*/ 433875 h 1175657"/>
                    <a:gd name="connsiteX14" fmla="*/ 294879 w 670091"/>
                    <a:gd name="connsiteY14" fmla="*/ 480528 h 1175657"/>
                    <a:gd name="connsiteX15" fmla="*/ 248226 w 670091"/>
                    <a:gd name="connsiteY15" fmla="*/ 592495 h 1175657"/>
                    <a:gd name="connsiteX16" fmla="*/ 206238 w 670091"/>
                    <a:gd name="connsiteY16" fmla="*/ 699797 h 1175657"/>
                    <a:gd name="connsiteX17" fmla="*/ 178247 w 670091"/>
                    <a:gd name="connsiteY17" fmla="*/ 849087 h 1175657"/>
                    <a:gd name="connsiteX18" fmla="*/ 154920 w 670091"/>
                    <a:gd name="connsiteY18" fmla="*/ 919066 h 1175657"/>
                    <a:gd name="connsiteX19" fmla="*/ 139983 w 670091"/>
                    <a:gd name="connsiteY19" fmla="*/ 944344 h 1175657"/>
                    <a:gd name="connsiteX20" fmla="*/ 0 w 670091"/>
                    <a:gd name="connsiteY20" fmla="*/ 547170 h 1175657"/>
                    <a:gd name="connsiteX21" fmla="*/ 0 w 670091"/>
                    <a:gd name="connsiteY21" fmla="*/ 227795 h 1175657"/>
                    <a:gd name="connsiteX22" fmla="*/ 118 w 670091"/>
                    <a:gd name="connsiteY22" fmla="*/ 227710 h 1175657"/>
                    <a:gd name="connsiteX23" fmla="*/ 26206 w 670091"/>
                    <a:gd name="connsiteY23" fmla="*/ 205337 h 1175657"/>
                    <a:gd name="connsiteX24" fmla="*/ 127281 w 670091"/>
                    <a:gd name="connsiteY24" fmla="*/ 74313 h 1175657"/>
                    <a:gd name="connsiteX25" fmla="*/ 254561 w 670091"/>
                    <a:gd name="connsiteY25" fmla="*/ 3186 h 1175657"/>
                    <a:gd name="connsiteX26" fmla="*/ 289101 w 670091"/>
                    <a:gd name="connsiteY26" fmla="*/ 27 h 1175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70091" h="1175657">
                      <a:moveTo>
                        <a:pt x="289101" y="27"/>
                      </a:moveTo>
                      <a:cubicBezTo>
                        <a:pt x="324635" y="612"/>
                        <a:pt x="362187" y="10673"/>
                        <a:pt x="393070" y="14416"/>
                      </a:cubicBezTo>
                      <a:cubicBezTo>
                        <a:pt x="434249" y="19407"/>
                        <a:pt x="468565" y="12544"/>
                        <a:pt x="501633" y="33133"/>
                      </a:cubicBezTo>
                      <a:cubicBezTo>
                        <a:pt x="534700" y="53723"/>
                        <a:pt x="563401" y="111748"/>
                        <a:pt x="591478" y="137953"/>
                      </a:cubicBezTo>
                      <a:cubicBezTo>
                        <a:pt x="619554" y="164157"/>
                        <a:pt x="651998" y="168525"/>
                        <a:pt x="670091" y="190362"/>
                      </a:cubicBezTo>
                      <a:lnTo>
                        <a:pt x="670091" y="471890"/>
                      </a:lnTo>
                      <a:lnTo>
                        <a:pt x="662056" y="525137"/>
                      </a:lnTo>
                      <a:cubicBezTo>
                        <a:pt x="654824" y="578344"/>
                        <a:pt x="652310" y="619464"/>
                        <a:pt x="662604" y="624611"/>
                      </a:cubicBezTo>
                      <a:lnTo>
                        <a:pt x="670091" y="623301"/>
                      </a:lnTo>
                      <a:lnTo>
                        <a:pt x="670091" y="672529"/>
                      </a:lnTo>
                      <a:lnTo>
                        <a:pt x="472787" y="1175657"/>
                      </a:lnTo>
                      <a:lnTo>
                        <a:pt x="360056" y="1175657"/>
                      </a:lnTo>
                      <a:lnTo>
                        <a:pt x="350863" y="555173"/>
                      </a:lnTo>
                      <a:lnTo>
                        <a:pt x="350863" y="433875"/>
                      </a:lnTo>
                      <a:lnTo>
                        <a:pt x="294879" y="480528"/>
                      </a:lnTo>
                      <a:lnTo>
                        <a:pt x="248226" y="592495"/>
                      </a:lnTo>
                      <a:lnTo>
                        <a:pt x="206238" y="699797"/>
                      </a:lnTo>
                      <a:lnTo>
                        <a:pt x="178247" y="849087"/>
                      </a:lnTo>
                      <a:lnTo>
                        <a:pt x="154920" y="919066"/>
                      </a:lnTo>
                      <a:lnTo>
                        <a:pt x="139983" y="944344"/>
                      </a:lnTo>
                      <a:lnTo>
                        <a:pt x="0" y="547170"/>
                      </a:lnTo>
                      <a:lnTo>
                        <a:pt x="0" y="227795"/>
                      </a:lnTo>
                      <a:lnTo>
                        <a:pt x="118" y="227710"/>
                      </a:lnTo>
                      <a:cubicBezTo>
                        <a:pt x="8814" y="220467"/>
                        <a:pt x="17471" y="212667"/>
                        <a:pt x="26206" y="205337"/>
                      </a:cubicBezTo>
                      <a:cubicBezTo>
                        <a:pt x="61145" y="176012"/>
                        <a:pt x="89222" y="108005"/>
                        <a:pt x="127281" y="74313"/>
                      </a:cubicBezTo>
                      <a:cubicBezTo>
                        <a:pt x="165341" y="40621"/>
                        <a:pt x="210262" y="13169"/>
                        <a:pt x="254561" y="3186"/>
                      </a:cubicBezTo>
                      <a:cubicBezTo>
                        <a:pt x="265635" y="690"/>
                        <a:pt x="277256" y="-168"/>
                        <a:pt x="289101" y="27"/>
                      </a:cubicBezTo>
                      <a:close/>
                    </a:path>
                  </a:pathLst>
                </a:custGeom>
                <a:grpFill/>
              </p:spPr>
            </p:pic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BC604AF-062D-346D-36B3-BD2450D894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44841" t="29726" r="44724" b="40328"/>
              <a:stretch/>
            </p:blipFill>
            <p:spPr>
              <a:xfrm>
                <a:off x="9942045" y="1008155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  <a:grpFill/>
            </p:spPr>
          </p:pic>
        </p:grpSp>
      </p:grpSp>
      <p:grpSp>
        <p:nvGrpSpPr>
          <p:cNvPr id="16" name="big prop Group 52">
            <a:extLst>
              <a:ext uri="{FF2B5EF4-FFF2-40B4-BE49-F238E27FC236}">
                <a16:creationId xmlns:a16="http://schemas.microsoft.com/office/drawing/2014/main" id="{7FD98E1B-81DD-EB10-E506-6CD0EB3D793E}"/>
              </a:ext>
            </a:extLst>
          </p:cNvPr>
          <p:cNvGrpSpPr/>
          <p:nvPr/>
        </p:nvGrpSpPr>
        <p:grpSpPr>
          <a:xfrm rot="5400000">
            <a:off x="2966767" y="5064637"/>
            <a:ext cx="6057942" cy="650412"/>
            <a:chOff x="7225442" y="984976"/>
            <a:chExt cx="709501" cy="104710"/>
          </a:xfrm>
          <a:solidFill>
            <a:schemeClr val="accent4">
              <a:lumMod val="50000"/>
            </a:schemeClr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F18E3AA-CA74-C399-165C-A5048A53BF10}"/>
                </a:ext>
              </a:extLst>
            </p:cNvPr>
            <p:cNvSpPr/>
            <p:nvPr/>
          </p:nvSpPr>
          <p:spPr>
            <a:xfrm>
              <a:off x="7225442" y="984976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A410D83-3160-CAC9-F078-13369E79A2A1}"/>
                </a:ext>
              </a:extLst>
            </p:cNvPr>
            <p:cNvSpPr/>
            <p:nvPr/>
          </p:nvSpPr>
          <p:spPr>
            <a:xfrm>
              <a:off x="7574742" y="986143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een Group 13">
            <a:extLst>
              <a:ext uri="{FF2B5EF4-FFF2-40B4-BE49-F238E27FC236}">
                <a16:creationId xmlns:a16="http://schemas.microsoft.com/office/drawing/2014/main" id="{77A7F895-AB13-D1C5-33FD-24983D804532}"/>
              </a:ext>
            </a:extLst>
          </p:cNvPr>
          <p:cNvGrpSpPr/>
          <p:nvPr/>
        </p:nvGrpSpPr>
        <p:grpSpPr>
          <a:xfrm rot="19825296">
            <a:off x="7471770" y="2260877"/>
            <a:ext cx="2618744" cy="1550494"/>
            <a:chOff x="8757392" y="530993"/>
            <a:chExt cx="2682472" cy="163928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3A49FDF-4E1D-4D84-5373-B043D5726A90}"/>
                </a:ext>
              </a:extLst>
            </p:cNvPr>
            <p:cNvGrpSpPr/>
            <p:nvPr/>
          </p:nvGrpSpPr>
          <p:grpSpPr>
            <a:xfrm>
              <a:off x="8757392" y="530993"/>
              <a:ext cx="2682472" cy="1639288"/>
              <a:chOff x="8948391" y="851773"/>
              <a:chExt cx="2682472" cy="1639288"/>
            </a:xfrm>
          </p:grpSpPr>
          <p:pic>
            <p:nvPicPr>
              <p:cNvPr id="29" name="RED BARON 2 Picture 47">
                <a:extLst>
                  <a:ext uri="{FF2B5EF4-FFF2-40B4-BE49-F238E27FC236}">
                    <a16:creationId xmlns:a16="http://schemas.microsoft.com/office/drawing/2014/main" id="{C4D3F4DA-E3AB-3723-528D-41583EE2A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948391" y="851773"/>
                <a:ext cx="2682472" cy="1639288"/>
              </a:xfrm>
              <a:prstGeom prst="rect">
                <a:avLst/>
              </a:prstGeom>
              <a:effectLst>
                <a:softEdge rad="12700"/>
              </a:effec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F09CA563-5F2D-1353-AE6E-910EA51AEE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l="44841" t="29726" r="44724" b="40328"/>
              <a:stretch/>
            </p:blipFill>
            <p:spPr>
              <a:xfrm>
                <a:off x="10133044" y="1329804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A2BD43E-0899-2DA4-FC76-32FFD1F37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4841" t="29726" r="44724" b="40328"/>
            <a:stretch/>
          </p:blipFill>
          <p:spPr>
            <a:xfrm>
              <a:off x="9942045" y="1008155"/>
              <a:ext cx="312576" cy="548406"/>
            </a:xfrm>
            <a:custGeom>
              <a:avLst/>
              <a:gdLst>
                <a:gd name="connsiteX0" fmla="*/ 289101 w 670091"/>
                <a:gd name="connsiteY0" fmla="*/ 27 h 1175657"/>
                <a:gd name="connsiteX1" fmla="*/ 393070 w 670091"/>
                <a:gd name="connsiteY1" fmla="*/ 14416 h 1175657"/>
                <a:gd name="connsiteX2" fmla="*/ 501633 w 670091"/>
                <a:gd name="connsiteY2" fmla="*/ 33133 h 1175657"/>
                <a:gd name="connsiteX3" fmla="*/ 591478 w 670091"/>
                <a:gd name="connsiteY3" fmla="*/ 137953 h 1175657"/>
                <a:gd name="connsiteX4" fmla="*/ 670091 w 670091"/>
                <a:gd name="connsiteY4" fmla="*/ 190362 h 1175657"/>
                <a:gd name="connsiteX5" fmla="*/ 670091 w 670091"/>
                <a:gd name="connsiteY5" fmla="*/ 471890 h 1175657"/>
                <a:gd name="connsiteX6" fmla="*/ 662056 w 670091"/>
                <a:gd name="connsiteY6" fmla="*/ 525137 h 1175657"/>
                <a:gd name="connsiteX7" fmla="*/ 662604 w 670091"/>
                <a:gd name="connsiteY7" fmla="*/ 624611 h 1175657"/>
                <a:gd name="connsiteX8" fmla="*/ 670091 w 670091"/>
                <a:gd name="connsiteY8" fmla="*/ 623301 h 1175657"/>
                <a:gd name="connsiteX9" fmla="*/ 670091 w 670091"/>
                <a:gd name="connsiteY9" fmla="*/ 672529 h 1175657"/>
                <a:gd name="connsiteX10" fmla="*/ 472787 w 670091"/>
                <a:gd name="connsiteY10" fmla="*/ 1175657 h 1175657"/>
                <a:gd name="connsiteX11" fmla="*/ 360056 w 670091"/>
                <a:gd name="connsiteY11" fmla="*/ 1175657 h 1175657"/>
                <a:gd name="connsiteX12" fmla="*/ 350863 w 670091"/>
                <a:gd name="connsiteY12" fmla="*/ 555173 h 1175657"/>
                <a:gd name="connsiteX13" fmla="*/ 350863 w 670091"/>
                <a:gd name="connsiteY13" fmla="*/ 433875 h 1175657"/>
                <a:gd name="connsiteX14" fmla="*/ 294879 w 670091"/>
                <a:gd name="connsiteY14" fmla="*/ 480528 h 1175657"/>
                <a:gd name="connsiteX15" fmla="*/ 248226 w 670091"/>
                <a:gd name="connsiteY15" fmla="*/ 592495 h 1175657"/>
                <a:gd name="connsiteX16" fmla="*/ 206238 w 670091"/>
                <a:gd name="connsiteY16" fmla="*/ 699797 h 1175657"/>
                <a:gd name="connsiteX17" fmla="*/ 178247 w 670091"/>
                <a:gd name="connsiteY17" fmla="*/ 849087 h 1175657"/>
                <a:gd name="connsiteX18" fmla="*/ 154920 w 670091"/>
                <a:gd name="connsiteY18" fmla="*/ 919066 h 1175657"/>
                <a:gd name="connsiteX19" fmla="*/ 139983 w 670091"/>
                <a:gd name="connsiteY19" fmla="*/ 944344 h 1175657"/>
                <a:gd name="connsiteX20" fmla="*/ 0 w 670091"/>
                <a:gd name="connsiteY20" fmla="*/ 547170 h 1175657"/>
                <a:gd name="connsiteX21" fmla="*/ 0 w 670091"/>
                <a:gd name="connsiteY21" fmla="*/ 227795 h 1175657"/>
                <a:gd name="connsiteX22" fmla="*/ 118 w 670091"/>
                <a:gd name="connsiteY22" fmla="*/ 227710 h 1175657"/>
                <a:gd name="connsiteX23" fmla="*/ 26206 w 670091"/>
                <a:gd name="connsiteY23" fmla="*/ 205337 h 1175657"/>
                <a:gd name="connsiteX24" fmla="*/ 127281 w 670091"/>
                <a:gd name="connsiteY24" fmla="*/ 74313 h 1175657"/>
                <a:gd name="connsiteX25" fmla="*/ 254561 w 670091"/>
                <a:gd name="connsiteY25" fmla="*/ 3186 h 1175657"/>
                <a:gd name="connsiteX26" fmla="*/ 289101 w 670091"/>
                <a:gd name="connsiteY26" fmla="*/ 2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70091" h="1175657">
                  <a:moveTo>
                    <a:pt x="289101" y="27"/>
                  </a:moveTo>
                  <a:cubicBezTo>
                    <a:pt x="324635" y="612"/>
                    <a:pt x="362187" y="10673"/>
                    <a:pt x="393070" y="14416"/>
                  </a:cubicBezTo>
                  <a:cubicBezTo>
                    <a:pt x="434249" y="19407"/>
                    <a:pt x="468565" y="12544"/>
                    <a:pt x="501633" y="33133"/>
                  </a:cubicBezTo>
                  <a:cubicBezTo>
                    <a:pt x="534700" y="53723"/>
                    <a:pt x="563401" y="111748"/>
                    <a:pt x="591478" y="137953"/>
                  </a:cubicBezTo>
                  <a:cubicBezTo>
                    <a:pt x="619554" y="164157"/>
                    <a:pt x="651998" y="168525"/>
                    <a:pt x="670091" y="190362"/>
                  </a:cubicBezTo>
                  <a:lnTo>
                    <a:pt x="670091" y="471890"/>
                  </a:lnTo>
                  <a:lnTo>
                    <a:pt x="662056" y="525137"/>
                  </a:lnTo>
                  <a:cubicBezTo>
                    <a:pt x="654824" y="578344"/>
                    <a:pt x="652310" y="619464"/>
                    <a:pt x="662604" y="624611"/>
                  </a:cubicBezTo>
                  <a:lnTo>
                    <a:pt x="670091" y="623301"/>
                  </a:lnTo>
                  <a:lnTo>
                    <a:pt x="670091" y="672529"/>
                  </a:lnTo>
                  <a:lnTo>
                    <a:pt x="472787" y="1175657"/>
                  </a:lnTo>
                  <a:lnTo>
                    <a:pt x="360056" y="1175657"/>
                  </a:lnTo>
                  <a:lnTo>
                    <a:pt x="350863" y="555173"/>
                  </a:lnTo>
                  <a:lnTo>
                    <a:pt x="350863" y="433875"/>
                  </a:lnTo>
                  <a:lnTo>
                    <a:pt x="294879" y="480528"/>
                  </a:lnTo>
                  <a:lnTo>
                    <a:pt x="248226" y="592495"/>
                  </a:lnTo>
                  <a:lnTo>
                    <a:pt x="206238" y="699797"/>
                  </a:lnTo>
                  <a:lnTo>
                    <a:pt x="178247" y="849087"/>
                  </a:lnTo>
                  <a:lnTo>
                    <a:pt x="154920" y="919066"/>
                  </a:lnTo>
                  <a:lnTo>
                    <a:pt x="139983" y="944344"/>
                  </a:lnTo>
                  <a:lnTo>
                    <a:pt x="0" y="547170"/>
                  </a:lnTo>
                  <a:lnTo>
                    <a:pt x="0" y="227795"/>
                  </a:lnTo>
                  <a:lnTo>
                    <a:pt x="118" y="227710"/>
                  </a:lnTo>
                  <a:cubicBezTo>
                    <a:pt x="8814" y="220467"/>
                    <a:pt x="17471" y="212667"/>
                    <a:pt x="26206" y="205337"/>
                  </a:cubicBezTo>
                  <a:cubicBezTo>
                    <a:pt x="61145" y="176012"/>
                    <a:pt x="89222" y="108005"/>
                    <a:pt x="127281" y="74313"/>
                  </a:cubicBezTo>
                  <a:cubicBezTo>
                    <a:pt x="165341" y="40621"/>
                    <a:pt x="210262" y="13169"/>
                    <a:pt x="254561" y="3186"/>
                  </a:cubicBezTo>
                  <a:cubicBezTo>
                    <a:pt x="265635" y="690"/>
                    <a:pt x="277256" y="-168"/>
                    <a:pt x="289101" y="27"/>
                  </a:cubicBezTo>
                  <a:close/>
                </a:path>
              </a:pathLst>
            </a:custGeom>
          </p:spPr>
        </p:pic>
      </p:grpSp>
      <p:pic>
        <p:nvPicPr>
          <p:cNvPr id="19" name="gif baron Picture 18" descr="A picture containing indoor, red&#10;&#10;Description automatically generated">
            <a:extLst>
              <a:ext uri="{FF2B5EF4-FFF2-40B4-BE49-F238E27FC236}">
                <a16:creationId xmlns:a16="http://schemas.microsoft.com/office/drawing/2014/main" id="{54BDC831-20BF-0894-F9F2-428F151231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8414">
            <a:off x="1925190" y="951991"/>
            <a:ext cx="8307263" cy="3869800"/>
          </a:xfrm>
          <a:prstGeom prst="rect">
            <a:avLst/>
          </a:prstGeom>
        </p:spPr>
      </p:pic>
      <p:grpSp>
        <p:nvGrpSpPr>
          <p:cNvPr id="15" name="cockpit Group 14">
            <a:extLst>
              <a:ext uri="{FF2B5EF4-FFF2-40B4-BE49-F238E27FC236}">
                <a16:creationId xmlns:a16="http://schemas.microsoft.com/office/drawing/2014/main" id="{9444AC35-08B8-B790-60BC-C9A90ABF0D7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21443855">
            <a:off x="-648142" y="-664447"/>
            <a:ext cx="13413193" cy="8772026"/>
            <a:chOff x="-648142" y="-1006346"/>
            <a:chExt cx="13413193" cy="8772026"/>
          </a:xfrm>
        </p:grpSpPr>
        <p:pic>
          <p:nvPicPr>
            <p:cNvPr id="13" name="cockpit Picture 2">
              <a:extLst>
                <a:ext uri="{FF2B5EF4-FFF2-40B4-BE49-F238E27FC236}">
                  <a16:creationId xmlns:a16="http://schemas.microsoft.com/office/drawing/2014/main" id="{6826F08D-7849-25F4-5254-CEDF9B25420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640768" y="-271397"/>
              <a:ext cx="13405819" cy="803707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059359-8102-6212-5DDC-C0C6CA068DC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648142" y="-1006346"/>
              <a:ext cx="13251180" cy="1532125"/>
            </a:xfrm>
            <a:prstGeom prst="rect">
              <a:avLst/>
            </a:prstGeom>
            <a:solidFill>
              <a:srgbClr val="3B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5D0CB63-AD18-2C0D-89A7-08814922F5E0}"/>
              </a:ext>
            </a:extLst>
          </p:cNvPr>
          <p:cNvSpPr/>
          <p:nvPr/>
        </p:nvSpPr>
        <p:spPr>
          <a:xfrm>
            <a:off x="-1889760" y="0"/>
            <a:ext cx="15995904" cy="991209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hlinkClick r:id="rId12" action="ppaction://hlinksldjump"/>
            <a:extLst>
              <a:ext uri="{FF2B5EF4-FFF2-40B4-BE49-F238E27FC236}">
                <a16:creationId xmlns:a16="http://schemas.microsoft.com/office/drawing/2014/main" id="{DC0F7F63-A01E-A7D3-CDBB-B90237FEC67A}"/>
              </a:ext>
            </a:extLst>
          </p:cNvPr>
          <p:cNvSpPr/>
          <p:nvPr/>
        </p:nvSpPr>
        <p:spPr>
          <a:xfrm>
            <a:off x="5761993" y="6396121"/>
            <a:ext cx="643163" cy="643163"/>
          </a:xfrm>
          <a:prstGeom prst="ellipse">
            <a:avLst/>
          </a:prstGeom>
          <a:solidFill>
            <a:srgbClr val="C00000"/>
          </a:solidFill>
          <a:ln w="57150">
            <a:solidFill>
              <a:srgbClr val="7D292B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DDB8A1-CCC7-4D0B-F78F-093F4D5CF23E}"/>
              </a:ext>
            </a:extLst>
          </p:cNvPr>
          <p:cNvSpPr/>
          <p:nvPr/>
        </p:nvSpPr>
        <p:spPr>
          <a:xfrm>
            <a:off x="10451759" y="6881059"/>
            <a:ext cx="575187" cy="5629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47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0.00599 0.13912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69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accel="48000" decel="4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800000">
                                      <p:cBhvr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mph" presetSubtype="0" decel="8200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6000000">
                                      <p:cBhvr>
                                        <p:cTn id="2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1823 0.00324 L 0.01823 0.00347 C 0.02136 0.0007 0.02422 -0.0037 0.02774 -0.00416 C 0.03073 -0.00463 0.07643 -0.00092 0.08255 -0.00046 L 0.11003 0.00139 L 0.17982 0.00695 C 0.19427 0.01019 0.19883 0.01158 0.21784 0.01273 L 0.34466 0.01829 C 0.34714 0.01898 0.34948 0.01968 0.35196 0.02014 C 0.35925 0.02176 0.3681 0.02292 0.37526 0.02385 C 0.38998 0.03056 0.37774 0.02593 0.39636 0.02963 C 0.40521 0.03125 0.40104 0.03195 0.4112 0.03519 C 0.4155 0.03658 0.42774 0.03843 0.43125 0.03889 C 0.44271 0.04398 0.44792 0.04676 0.46185 0.05023 L 0.46927 0.05209 C 0.4724 0.05278 0.47565 0.05324 0.47878 0.05394 C 0.48724 0.05625 0.49558 0.05949 0.50417 0.06158 C 0.51224 0.06343 0.52839 0.06528 0.52839 0.06551 C 0.53125 0.06644 0.53399 0.06829 0.53685 0.06898 C 0.54987 0.07292 0.54518 0.06829 0.55808 0.07477 C 0.57617 0.08357 0.55586 0.07847 0.57709 0.08218 C 0.58295 0.08472 0.6112 0.09699 0.61511 0.10093 C 0.6168 0.10278 0.61849 0.10533 0.62031 0.10672 C 0.62201 0.10787 0.62396 0.10764 0.62565 0.10857 C 0.63242 0.11204 0.63906 0.11528 0.64571 0.11968 C 0.64857 0.12153 0.65117 0.12431 0.65417 0.12547 C 0.66211 0.12871 0.67058 0.12894 0.67839 0.13287 C 0.68086 0.13426 0.68334 0.13542 0.68581 0.13658 C 0.69284 0.13982 0.70013 0.14144 0.70703 0.14607 C 0.70977 0.14792 0.7125 0.15047 0.71537 0.15162 C 0.72409 0.15556 0.73321 0.15672 0.7418 0.16111 C 0.74427 0.16227 0.74675 0.16343 0.74922 0.16482 C 0.75209 0.16644 0.75482 0.16898 0.75768 0.17037 C 0.76185 0.17269 0.76615 0.17408 0.77031 0.17616 C 0.775 0.17847 0.77943 0.18148 0.78412 0.18357 C 0.78724 0.18519 0.7905 0.18611 0.79362 0.1875 C 0.79505 0.18797 0.79636 0.18866 0.79779 0.18935 C 0.80417 0.20047 0.79805 0.1919 0.81159 0.19676 C 0.81341 0.19746 0.81498 0.19954 0.8168 0.20047 C 0.82318 0.20394 0.82956 0.20672 0.83581 0.20996 L 0.85065 0.21736 C 0.85417 0.21922 0.85781 0.22084 0.8612 0.22315 C 0.86406 0.225 0.8668 0.22732 0.86966 0.22871 C 0.87175 0.22986 0.87383 0.22986 0.87604 0.23056 C 0.88503 0.23866 0.87487 0.23033 0.88972 0.2382 C 0.89258 0.23959 0.89545 0.24144 0.89818 0.24375 C 0.9 0.24537 0.90143 0.24838 0.90352 0.24931 C 0.9069 0.25093 0.91055 0.2507 0.91406 0.25116 C 0.91615 0.25324 0.9181 0.25556 0.92031 0.25695 C 0.92305 0.25857 0.92878 0.26065 0.92878 0.26088 C 0.93021 0.26181 0.93151 0.26343 0.93308 0.26435 C 0.93998 0.26852 0.93672 0.26343 0.93946 0.26829 L 0.93946 0.26852 " pathEditMode="relative" rAng="0" ptsTypes="AAAAAAAAAAAAAAAAAAAAAAAAAAAAAAAAAAAAAAAAAAAAAAAAAAAAA">
                                      <p:cBhvr>
                                        <p:cTn id="29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55" y="1287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1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25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llets &amp; hi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2.70833E-6 -3.33333E-6 L -2.70833E-6 0.00162 C -0.00078 -0.01064 -0.00104 -0.02129 -0.00143 -0.03194 C -0.00143 -0.03796 -0.00208 -0.04352 -0.00208 -0.04907 C -0.00247 -0.05324 -0.00247 -0.05694 -0.00247 -0.06088 C -0.00273 -0.06875 -0.00312 -0.11551 -0.00338 -0.12754 C -0.00338 -0.13426 -0.00416 -0.13981 -0.00416 -0.14699 C -0.00442 -0.15347 -0.00442 -0.16018 -0.00481 -0.1662 C -0.00651 -0.22106 -0.00612 -0.21134 -0.0082 -0.24953 C -0.0095 -0.33727 -0.00885 -0.28449 -0.00846 -0.40879 C -0.00885 -0.45 -0.00885 -0.48958 -0.00885 -0.52939 C -0.00911 -0.58472 -0.00976 -0.61134 -0.00976 -0.66875 C -0.00976 -0.69953 -0.00976 -0.68796 -0.00976 -0.70416 L -0.00976 -0.70254 " pathEditMode="relative" rAng="0" ptsTypes="AAAAAAAAAAAAAA">
                                      <p:cBhvr>
                                        <p:cTn id="49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3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23301__u1769092__visceralbulletimpac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animRot by="432000000">
                                      <p:cBhvr>
                                        <p:cTn id="51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 PL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animScale>
                                      <p:cBhvr>
                                        <p:cTn id="53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18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400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1" grpId="1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CKGROUND Picture 33" descr="A view of a mountain&#10;&#10;Description automatically generated">
            <a:extLst>
              <a:ext uri="{FF2B5EF4-FFF2-40B4-BE49-F238E27FC236}">
                <a16:creationId xmlns:a16="http://schemas.microsoft.com/office/drawing/2014/main" id="{1DC3147A-8F12-E1E1-59F7-90C88F84C3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b="23246"/>
          <a:stretch/>
        </p:blipFill>
        <p:spPr>
          <a:xfrm>
            <a:off x="-4945512" y="-11535364"/>
            <a:ext cx="22337486" cy="22262227"/>
          </a:xfrm>
          <a:prstGeom prst="rect">
            <a:avLst/>
          </a:prstGeom>
        </p:spPr>
      </p:pic>
      <p:grpSp>
        <p:nvGrpSpPr>
          <p:cNvPr id="16" name="big prop Group 52">
            <a:extLst>
              <a:ext uri="{FF2B5EF4-FFF2-40B4-BE49-F238E27FC236}">
                <a16:creationId xmlns:a16="http://schemas.microsoft.com/office/drawing/2014/main" id="{7FD98E1B-81DD-EB10-E506-6CD0EB3D793E}"/>
              </a:ext>
            </a:extLst>
          </p:cNvPr>
          <p:cNvGrpSpPr/>
          <p:nvPr/>
        </p:nvGrpSpPr>
        <p:grpSpPr>
          <a:xfrm rot="5400000">
            <a:off x="2966767" y="5064637"/>
            <a:ext cx="6057942" cy="650412"/>
            <a:chOff x="7225442" y="984976"/>
            <a:chExt cx="709501" cy="104710"/>
          </a:xfrm>
          <a:solidFill>
            <a:schemeClr val="accent4">
              <a:lumMod val="50000"/>
            </a:schemeClr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F18E3AA-CA74-C399-165C-A5048A53BF10}"/>
                </a:ext>
              </a:extLst>
            </p:cNvPr>
            <p:cNvSpPr/>
            <p:nvPr/>
          </p:nvSpPr>
          <p:spPr>
            <a:xfrm>
              <a:off x="7225442" y="984976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A410D83-3160-CAC9-F078-13369E79A2A1}"/>
                </a:ext>
              </a:extLst>
            </p:cNvPr>
            <p:cNvSpPr/>
            <p:nvPr/>
          </p:nvSpPr>
          <p:spPr>
            <a:xfrm>
              <a:off x="7574742" y="986143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cockpit Group 14">
            <a:extLst>
              <a:ext uri="{FF2B5EF4-FFF2-40B4-BE49-F238E27FC236}">
                <a16:creationId xmlns:a16="http://schemas.microsoft.com/office/drawing/2014/main" id="{9444AC35-08B8-B790-60BC-C9A90ABF0D78}"/>
              </a:ext>
            </a:extLst>
          </p:cNvPr>
          <p:cNvGrpSpPr>
            <a:grpSpLocks/>
          </p:cNvGrpSpPr>
          <p:nvPr/>
        </p:nvGrpSpPr>
        <p:grpSpPr>
          <a:xfrm>
            <a:off x="-648142" y="-664447"/>
            <a:ext cx="13413193" cy="8772026"/>
            <a:chOff x="-648142" y="-1006346"/>
            <a:chExt cx="13413193" cy="8772026"/>
          </a:xfrm>
        </p:grpSpPr>
        <p:pic>
          <p:nvPicPr>
            <p:cNvPr id="13" name="cockpit Picture 2">
              <a:extLst>
                <a:ext uri="{FF2B5EF4-FFF2-40B4-BE49-F238E27FC236}">
                  <a16:creationId xmlns:a16="http://schemas.microsoft.com/office/drawing/2014/main" id="{6826F08D-7849-25F4-5254-CEDF9B254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640768" y="-271397"/>
              <a:ext cx="13405819" cy="803707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059359-8102-6212-5DDC-C0C6CA068DC5}"/>
                </a:ext>
              </a:extLst>
            </p:cNvPr>
            <p:cNvSpPr>
              <a:spLocks/>
            </p:cNvSpPr>
            <p:nvPr/>
          </p:nvSpPr>
          <p:spPr>
            <a:xfrm>
              <a:off x="-648142" y="-1006346"/>
              <a:ext cx="13251180" cy="1532125"/>
            </a:xfrm>
            <a:prstGeom prst="rect">
              <a:avLst/>
            </a:prstGeom>
            <a:solidFill>
              <a:srgbClr val="3B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Oval 11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9876E65-3F62-4E7A-17DB-D5FEDA025207}"/>
              </a:ext>
            </a:extLst>
          </p:cNvPr>
          <p:cNvSpPr/>
          <p:nvPr/>
        </p:nvSpPr>
        <p:spPr>
          <a:xfrm>
            <a:off x="5761993" y="6396121"/>
            <a:ext cx="643163" cy="643163"/>
          </a:xfrm>
          <a:prstGeom prst="ellipse">
            <a:avLst/>
          </a:prstGeom>
          <a:solidFill>
            <a:srgbClr val="C00000"/>
          </a:solidFill>
          <a:ln w="57150">
            <a:solidFill>
              <a:srgbClr val="7D292B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" dirty="0" smtClean="0">
                <a:latin typeface="Arial" panose="020B0604020202020204" pitchFamily="34" charset="0"/>
                <a:cs typeface="Arial" panose="020B0604020202020204" pitchFamily="34" charset="0"/>
              </a:rPr>
              <a:t>ВЫХОД</a:t>
            </a:r>
            <a:endParaRPr lang="en-GB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A62A22-B553-97DB-DBB2-0A116C6CFB4D}"/>
              </a:ext>
            </a:extLst>
          </p:cNvPr>
          <p:cNvSpPr txBox="1"/>
          <p:nvPr/>
        </p:nvSpPr>
        <p:spPr>
          <a:xfrm>
            <a:off x="3048959" y="2677861"/>
            <a:ext cx="6094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DB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ҚАПА БОЛМАҢЫЗ</a:t>
            </a:r>
            <a:r>
              <a:rPr lang="ru-RU" sz="2400" b="1" dirty="0" smtClean="0">
                <a:solidFill>
                  <a:srgbClr val="FFDB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БҰЛ СОҒЫС ЕМЕС, ОЙЫН ҒАНА.</a:t>
            </a:r>
            <a:endParaRPr lang="ru-RU" sz="2400" b="1" dirty="0" smtClean="0">
              <a:solidFill>
                <a:srgbClr val="FFDB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40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Picture 33" descr="A view of a mountain&#10;&#10;Description automatically generated">
            <a:extLst>
              <a:ext uri="{FF2B5EF4-FFF2-40B4-BE49-F238E27FC236}">
                <a16:creationId xmlns:a16="http://schemas.microsoft.com/office/drawing/2014/main" id="{45B55799-3786-4458-9780-0D074360AA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b="23246"/>
          <a:stretch/>
        </p:blipFill>
        <p:spPr>
          <a:xfrm>
            <a:off x="-5340030" y="-13111077"/>
            <a:ext cx="22337486" cy="22262227"/>
          </a:xfrm>
          <a:prstGeom prst="rect">
            <a:avLst/>
          </a:prstGeom>
        </p:spPr>
      </p:pic>
      <p:grpSp>
        <p:nvGrpSpPr>
          <p:cNvPr id="7" name="blue Group 6">
            <a:extLst>
              <a:ext uri="{FF2B5EF4-FFF2-40B4-BE49-F238E27FC236}">
                <a16:creationId xmlns:a16="http://schemas.microsoft.com/office/drawing/2014/main" id="{D5709903-CD44-2814-7D74-E190CCEFB6F4}"/>
              </a:ext>
            </a:extLst>
          </p:cNvPr>
          <p:cNvGrpSpPr/>
          <p:nvPr/>
        </p:nvGrpSpPr>
        <p:grpSpPr>
          <a:xfrm>
            <a:off x="7736143" y="3070553"/>
            <a:ext cx="1134662" cy="676588"/>
            <a:chOff x="8913680" y="4467296"/>
            <a:chExt cx="2682472" cy="1639288"/>
          </a:xfrm>
        </p:grpSpPr>
        <p:pic>
          <p:nvPicPr>
            <p:cNvPr id="8" name="RED BARON 2 Picture 47">
              <a:extLst>
                <a:ext uri="{FF2B5EF4-FFF2-40B4-BE49-F238E27FC236}">
                  <a16:creationId xmlns:a16="http://schemas.microsoft.com/office/drawing/2014/main" id="{5AD037DF-7434-FB08-2D9E-C95C0A261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13680" y="4467296"/>
              <a:ext cx="2682472" cy="1639288"/>
            </a:xfrm>
            <a:prstGeom prst="rect">
              <a:avLst/>
            </a:prstGeom>
            <a:effectLst>
              <a:softEdge rad="12700"/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59E668-B46B-2D94-9E98-3F0C48CC9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4841" t="29726" r="44724" b="40328"/>
            <a:stretch/>
          </p:blipFill>
          <p:spPr>
            <a:xfrm>
              <a:off x="10098628" y="4939196"/>
              <a:ext cx="312576" cy="548406"/>
            </a:xfrm>
            <a:custGeom>
              <a:avLst/>
              <a:gdLst>
                <a:gd name="connsiteX0" fmla="*/ 289101 w 670091"/>
                <a:gd name="connsiteY0" fmla="*/ 27 h 1175657"/>
                <a:gd name="connsiteX1" fmla="*/ 393070 w 670091"/>
                <a:gd name="connsiteY1" fmla="*/ 14416 h 1175657"/>
                <a:gd name="connsiteX2" fmla="*/ 501633 w 670091"/>
                <a:gd name="connsiteY2" fmla="*/ 33133 h 1175657"/>
                <a:gd name="connsiteX3" fmla="*/ 591478 w 670091"/>
                <a:gd name="connsiteY3" fmla="*/ 137953 h 1175657"/>
                <a:gd name="connsiteX4" fmla="*/ 670091 w 670091"/>
                <a:gd name="connsiteY4" fmla="*/ 190362 h 1175657"/>
                <a:gd name="connsiteX5" fmla="*/ 670091 w 670091"/>
                <a:gd name="connsiteY5" fmla="*/ 471890 h 1175657"/>
                <a:gd name="connsiteX6" fmla="*/ 662056 w 670091"/>
                <a:gd name="connsiteY6" fmla="*/ 525137 h 1175657"/>
                <a:gd name="connsiteX7" fmla="*/ 662604 w 670091"/>
                <a:gd name="connsiteY7" fmla="*/ 624611 h 1175657"/>
                <a:gd name="connsiteX8" fmla="*/ 670091 w 670091"/>
                <a:gd name="connsiteY8" fmla="*/ 623301 h 1175657"/>
                <a:gd name="connsiteX9" fmla="*/ 670091 w 670091"/>
                <a:gd name="connsiteY9" fmla="*/ 672529 h 1175657"/>
                <a:gd name="connsiteX10" fmla="*/ 472787 w 670091"/>
                <a:gd name="connsiteY10" fmla="*/ 1175657 h 1175657"/>
                <a:gd name="connsiteX11" fmla="*/ 360056 w 670091"/>
                <a:gd name="connsiteY11" fmla="*/ 1175657 h 1175657"/>
                <a:gd name="connsiteX12" fmla="*/ 350863 w 670091"/>
                <a:gd name="connsiteY12" fmla="*/ 555173 h 1175657"/>
                <a:gd name="connsiteX13" fmla="*/ 350863 w 670091"/>
                <a:gd name="connsiteY13" fmla="*/ 433875 h 1175657"/>
                <a:gd name="connsiteX14" fmla="*/ 294879 w 670091"/>
                <a:gd name="connsiteY14" fmla="*/ 480528 h 1175657"/>
                <a:gd name="connsiteX15" fmla="*/ 248226 w 670091"/>
                <a:gd name="connsiteY15" fmla="*/ 592495 h 1175657"/>
                <a:gd name="connsiteX16" fmla="*/ 206238 w 670091"/>
                <a:gd name="connsiteY16" fmla="*/ 699797 h 1175657"/>
                <a:gd name="connsiteX17" fmla="*/ 178247 w 670091"/>
                <a:gd name="connsiteY17" fmla="*/ 849087 h 1175657"/>
                <a:gd name="connsiteX18" fmla="*/ 154920 w 670091"/>
                <a:gd name="connsiteY18" fmla="*/ 919066 h 1175657"/>
                <a:gd name="connsiteX19" fmla="*/ 139983 w 670091"/>
                <a:gd name="connsiteY19" fmla="*/ 944344 h 1175657"/>
                <a:gd name="connsiteX20" fmla="*/ 0 w 670091"/>
                <a:gd name="connsiteY20" fmla="*/ 547170 h 1175657"/>
                <a:gd name="connsiteX21" fmla="*/ 0 w 670091"/>
                <a:gd name="connsiteY21" fmla="*/ 227795 h 1175657"/>
                <a:gd name="connsiteX22" fmla="*/ 118 w 670091"/>
                <a:gd name="connsiteY22" fmla="*/ 227710 h 1175657"/>
                <a:gd name="connsiteX23" fmla="*/ 26206 w 670091"/>
                <a:gd name="connsiteY23" fmla="*/ 205337 h 1175657"/>
                <a:gd name="connsiteX24" fmla="*/ 127281 w 670091"/>
                <a:gd name="connsiteY24" fmla="*/ 74313 h 1175657"/>
                <a:gd name="connsiteX25" fmla="*/ 254561 w 670091"/>
                <a:gd name="connsiteY25" fmla="*/ 3186 h 1175657"/>
                <a:gd name="connsiteX26" fmla="*/ 289101 w 670091"/>
                <a:gd name="connsiteY26" fmla="*/ 2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70091" h="1175657">
                  <a:moveTo>
                    <a:pt x="289101" y="27"/>
                  </a:moveTo>
                  <a:cubicBezTo>
                    <a:pt x="324635" y="612"/>
                    <a:pt x="362187" y="10673"/>
                    <a:pt x="393070" y="14416"/>
                  </a:cubicBezTo>
                  <a:cubicBezTo>
                    <a:pt x="434249" y="19407"/>
                    <a:pt x="468565" y="12544"/>
                    <a:pt x="501633" y="33133"/>
                  </a:cubicBezTo>
                  <a:cubicBezTo>
                    <a:pt x="534700" y="53723"/>
                    <a:pt x="563401" y="111748"/>
                    <a:pt x="591478" y="137953"/>
                  </a:cubicBezTo>
                  <a:cubicBezTo>
                    <a:pt x="619554" y="164157"/>
                    <a:pt x="651998" y="168525"/>
                    <a:pt x="670091" y="190362"/>
                  </a:cubicBezTo>
                  <a:lnTo>
                    <a:pt x="670091" y="471890"/>
                  </a:lnTo>
                  <a:lnTo>
                    <a:pt x="662056" y="525137"/>
                  </a:lnTo>
                  <a:cubicBezTo>
                    <a:pt x="654824" y="578344"/>
                    <a:pt x="652310" y="619464"/>
                    <a:pt x="662604" y="624611"/>
                  </a:cubicBezTo>
                  <a:lnTo>
                    <a:pt x="670091" y="623301"/>
                  </a:lnTo>
                  <a:lnTo>
                    <a:pt x="670091" y="672529"/>
                  </a:lnTo>
                  <a:lnTo>
                    <a:pt x="472787" y="1175657"/>
                  </a:lnTo>
                  <a:lnTo>
                    <a:pt x="360056" y="1175657"/>
                  </a:lnTo>
                  <a:lnTo>
                    <a:pt x="350863" y="555173"/>
                  </a:lnTo>
                  <a:lnTo>
                    <a:pt x="350863" y="433875"/>
                  </a:lnTo>
                  <a:lnTo>
                    <a:pt x="294879" y="480528"/>
                  </a:lnTo>
                  <a:lnTo>
                    <a:pt x="248226" y="592495"/>
                  </a:lnTo>
                  <a:lnTo>
                    <a:pt x="206238" y="699797"/>
                  </a:lnTo>
                  <a:lnTo>
                    <a:pt x="178247" y="849087"/>
                  </a:lnTo>
                  <a:lnTo>
                    <a:pt x="154920" y="919066"/>
                  </a:lnTo>
                  <a:lnTo>
                    <a:pt x="139983" y="944344"/>
                  </a:lnTo>
                  <a:lnTo>
                    <a:pt x="0" y="547170"/>
                  </a:lnTo>
                  <a:lnTo>
                    <a:pt x="0" y="227795"/>
                  </a:lnTo>
                  <a:lnTo>
                    <a:pt x="118" y="227710"/>
                  </a:lnTo>
                  <a:cubicBezTo>
                    <a:pt x="8814" y="220467"/>
                    <a:pt x="17471" y="212667"/>
                    <a:pt x="26206" y="205337"/>
                  </a:cubicBezTo>
                  <a:cubicBezTo>
                    <a:pt x="61145" y="176012"/>
                    <a:pt x="89222" y="108005"/>
                    <a:pt x="127281" y="74313"/>
                  </a:cubicBezTo>
                  <a:cubicBezTo>
                    <a:pt x="165341" y="40621"/>
                    <a:pt x="210262" y="13169"/>
                    <a:pt x="254561" y="3186"/>
                  </a:cubicBezTo>
                  <a:cubicBezTo>
                    <a:pt x="265635" y="690"/>
                    <a:pt x="277256" y="-168"/>
                    <a:pt x="289101" y="27"/>
                  </a:cubicBezTo>
                  <a:close/>
                </a:path>
              </a:pathLst>
            </a:custGeom>
          </p:spPr>
        </p:pic>
      </p:grpSp>
      <p:grpSp>
        <p:nvGrpSpPr>
          <p:cNvPr id="10" name="grey Group 9">
            <a:extLst>
              <a:ext uri="{FF2B5EF4-FFF2-40B4-BE49-F238E27FC236}">
                <a16:creationId xmlns:a16="http://schemas.microsoft.com/office/drawing/2014/main" id="{A8EFB86A-FC7F-7917-C71A-08ECE3B3024A}"/>
              </a:ext>
            </a:extLst>
          </p:cNvPr>
          <p:cNvGrpSpPr/>
          <p:nvPr/>
        </p:nvGrpSpPr>
        <p:grpSpPr>
          <a:xfrm>
            <a:off x="6261891" y="1421619"/>
            <a:ext cx="1408194" cy="713451"/>
            <a:chOff x="6149181" y="4274943"/>
            <a:chExt cx="2682472" cy="1639288"/>
          </a:xfrm>
        </p:grpSpPr>
        <p:pic>
          <p:nvPicPr>
            <p:cNvPr id="11" name="RED BARON 2 Picture 47">
              <a:extLst>
                <a:ext uri="{FF2B5EF4-FFF2-40B4-BE49-F238E27FC236}">
                  <a16:creationId xmlns:a16="http://schemas.microsoft.com/office/drawing/2014/main" id="{CB931101-141D-1F48-F718-3165F7FFC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3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49181" y="4274943"/>
              <a:ext cx="2682472" cy="1639288"/>
            </a:xfrm>
            <a:prstGeom prst="rect">
              <a:avLst/>
            </a:prstGeom>
            <a:effectLst>
              <a:softEdge rad="12700"/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D387BEF-3F31-C4BA-A4EE-7280BDBA76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4841" t="29726" r="44724" b="40328"/>
            <a:stretch/>
          </p:blipFill>
          <p:spPr>
            <a:xfrm>
              <a:off x="7334129" y="4738534"/>
              <a:ext cx="312576" cy="548406"/>
            </a:xfrm>
            <a:custGeom>
              <a:avLst/>
              <a:gdLst>
                <a:gd name="connsiteX0" fmla="*/ 289101 w 670091"/>
                <a:gd name="connsiteY0" fmla="*/ 27 h 1175657"/>
                <a:gd name="connsiteX1" fmla="*/ 393070 w 670091"/>
                <a:gd name="connsiteY1" fmla="*/ 14416 h 1175657"/>
                <a:gd name="connsiteX2" fmla="*/ 501633 w 670091"/>
                <a:gd name="connsiteY2" fmla="*/ 33133 h 1175657"/>
                <a:gd name="connsiteX3" fmla="*/ 591478 w 670091"/>
                <a:gd name="connsiteY3" fmla="*/ 137953 h 1175657"/>
                <a:gd name="connsiteX4" fmla="*/ 670091 w 670091"/>
                <a:gd name="connsiteY4" fmla="*/ 190362 h 1175657"/>
                <a:gd name="connsiteX5" fmla="*/ 670091 w 670091"/>
                <a:gd name="connsiteY5" fmla="*/ 471890 h 1175657"/>
                <a:gd name="connsiteX6" fmla="*/ 662056 w 670091"/>
                <a:gd name="connsiteY6" fmla="*/ 525137 h 1175657"/>
                <a:gd name="connsiteX7" fmla="*/ 662604 w 670091"/>
                <a:gd name="connsiteY7" fmla="*/ 624611 h 1175657"/>
                <a:gd name="connsiteX8" fmla="*/ 670091 w 670091"/>
                <a:gd name="connsiteY8" fmla="*/ 623301 h 1175657"/>
                <a:gd name="connsiteX9" fmla="*/ 670091 w 670091"/>
                <a:gd name="connsiteY9" fmla="*/ 672529 h 1175657"/>
                <a:gd name="connsiteX10" fmla="*/ 472787 w 670091"/>
                <a:gd name="connsiteY10" fmla="*/ 1175657 h 1175657"/>
                <a:gd name="connsiteX11" fmla="*/ 360056 w 670091"/>
                <a:gd name="connsiteY11" fmla="*/ 1175657 h 1175657"/>
                <a:gd name="connsiteX12" fmla="*/ 350863 w 670091"/>
                <a:gd name="connsiteY12" fmla="*/ 555173 h 1175657"/>
                <a:gd name="connsiteX13" fmla="*/ 350863 w 670091"/>
                <a:gd name="connsiteY13" fmla="*/ 433875 h 1175657"/>
                <a:gd name="connsiteX14" fmla="*/ 294879 w 670091"/>
                <a:gd name="connsiteY14" fmla="*/ 480528 h 1175657"/>
                <a:gd name="connsiteX15" fmla="*/ 248226 w 670091"/>
                <a:gd name="connsiteY15" fmla="*/ 592495 h 1175657"/>
                <a:gd name="connsiteX16" fmla="*/ 206238 w 670091"/>
                <a:gd name="connsiteY16" fmla="*/ 699797 h 1175657"/>
                <a:gd name="connsiteX17" fmla="*/ 178247 w 670091"/>
                <a:gd name="connsiteY17" fmla="*/ 849087 h 1175657"/>
                <a:gd name="connsiteX18" fmla="*/ 154920 w 670091"/>
                <a:gd name="connsiteY18" fmla="*/ 919066 h 1175657"/>
                <a:gd name="connsiteX19" fmla="*/ 139983 w 670091"/>
                <a:gd name="connsiteY19" fmla="*/ 944344 h 1175657"/>
                <a:gd name="connsiteX20" fmla="*/ 0 w 670091"/>
                <a:gd name="connsiteY20" fmla="*/ 547170 h 1175657"/>
                <a:gd name="connsiteX21" fmla="*/ 0 w 670091"/>
                <a:gd name="connsiteY21" fmla="*/ 227795 h 1175657"/>
                <a:gd name="connsiteX22" fmla="*/ 118 w 670091"/>
                <a:gd name="connsiteY22" fmla="*/ 227710 h 1175657"/>
                <a:gd name="connsiteX23" fmla="*/ 26206 w 670091"/>
                <a:gd name="connsiteY23" fmla="*/ 205337 h 1175657"/>
                <a:gd name="connsiteX24" fmla="*/ 127281 w 670091"/>
                <a:gd name="connsiteY24" fmla="*/ 74313 h 1175657"/>
                <a:gd name="connsiteX25" fmla="*/ 254561 w 670091"/>
                <a:gd name="connsiteY25" fmla="*/ 3186 h 1175657"/>
                <a:gd name="connsiteX26" fmla="*/ 289101 w 670091"/>
                <a:gd name="connsiteY26" fmla="*/ 2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70091" h="1175657">
                  <a:moveTo>
                    <a:pt x="289101" y="27"/>
                  </a:moveTo>
                  <a:cubicBezTo>
                    <a:pt x="324635" y="612"/>
                    <a:pt x="362187" y="10673"/>
                    <a:pt x="393070" y="14416"/>
                  </a:cubicBezTo>
                  <a:cubicBezTo>
                    <a:pt x="434249" y="19407"/>
                    <a:pt x="468565" y="12544"/>
                    <a:pt x="501633" y="33133"/>
                  </a:cubicBezTo>
                  <a:cubicBezTo>
                    <a:pt x="534700" y="53723"/>
                    <a:pt x="563401" y="111748"/>
                    <a:pt x="591478" y="137953"/>
                  </a:cubicBezTo>
                  <a:cubicBezTo>
                    <a:pt x="619554" y="164157"/>
                    <a:pt x="651998" y="168525"/>
                    <a:pt x="670091" y="190362"/>
                  </a:cubicBezTo>
                  <a:lnTo>
                    <a:pt x="670091" y="471890"/>
                  </a:lnTo>
                  <a:lnTo>
                    <a:pt x="662056" y="525137"/>
                  </a:lnTo>
                  <a:cubicBezTo>
                    <a:pt x="654824" y="578344"/>
                    <a:pt x="652310" y="619464"/>
                    <a:pt x="662604" y="624611"/>
                  </a:cubicBezTo>
                  <a:lnTo>
                    <a:pt x="670091" y="623301"/>
                  </a:lnTo>
                  <a:lnTo>
                    <a:pt x="670091" y="672529"/>
                  </a:lnTo>
                  <a:lnTo>
                    <a:pt x="472787" y="1175657"/>
                  </a:lnTo>
                  <a:lnTo>
                    <a:pt x="360056" y="1175657"/>
                  </a:lnTo>
                  <a:lnTo>
                    <a:pt x="350863" y="555173"/>
                  </a:lnTo>
                  <a:lnTo>
                    <a:pt x="350863" y="433875"/>
                  </a:lnTo>
                  <a:lnTo>
                    <a:pt x="294879" y="480528"/>
                  </a:lnTo>
                  <a:lnTo>
                    <a:pt x="248226" y="592495"/>
                  </a:lnTo>
                  <a:lnTo>
                    <a:pt x="206238" y="699797"/>
                  </a:lnTo>
                  <a:lnTo>
                    <a:pt x="178247" y="849087"/>
                  </a:lnTo>
                  <a:lnTo>
                    <a:pt x="154920" y="919066"/>
                  </a:lnTo>
                  <a:lnTo>
                    <a:pt x="139983" y="944344"/>
                  </a:lnTo>
                  <a:lnTo>
                    <a:pt x="0" y="547170"/>
                  </a:lnTo>
                  <a:lnTo>
                    <a:pt x="0" y="227795"/>
                  </a:lnTo>
                  <a:lnTo>
                    <a:pt x="118" y="227710"/>
                  </a:lnTo>
                  <a:cubicBezTo>
                    <a:pt x="8814" y="220467"/>
                    <a:pt x="17471" y="212667"/>
                    <a:pt x="26206" y="205337"/>
                  </a:cubicBezTo>
                  <a:cubicBezTo>
                    <a:pt x="61145" y="176012"/>
                    <a:pt x="89222" y="108005"/>
                    <a:pt x="127281" y="74313"/>
                  </a:cubicBezTo>
                  <a:cubicBezTo>
                    <a:pt x="165341" y="40621"/>
                    <a:pt x="210262" y="13169"/>
                    <a:pt x="254561" y="3186"/>
                  </a:cubicBezTo>
                  <a:cubicBezTo>
                    <a:pt x="265635" y="690"/>
                    <a:pt x="277256" y="-168"/>
                    <a:pt x="289101" y="27"/>
                  </a:cubicBezTo>
                  <a:close/>
                </a:path>
              </a:pathLst>
            </a:custGeom>
          </p:spPr>
        </p:pic>
      </p:grpSp>
      <p:grpSp>
        <p:nvGrpSpPr>
          <p:cNvPr id="14" name="green Group 13">
            <a:extLst>
              <a:ext uri="{FF2B5EF4-FFF2-40B4-BE49-F238E27FC236}">
                <a16:creationId xmlns:a16="http://schemas.microsoft.com/office/drawing/2014/main" id="{0765AAF6-D1F4-048C-E836-DE370FF52051}"/>
              </a:ext>
            </a:extLst>
          </p:cNvPr>
          <p:cNvGrpSpPr/>
          <p:nvPr/>
        </p:nvGrpSpPr>
        <p:grpSpPr>
          <a:xfrm>
            <a:off x="1439298" y="1920643"/>
            <a:ext cx="1581995" cy="836781"/>
            <a:chOff x="8757392" y="530993"/>
            <a:chExt cx="2682472" cy="163928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95C8122-158E-DD28-73CC-B52AF3A749D0}"/>
                </a:ext>
              </a:extLst>
            </p:cNvPr>
            <p:cNvGrpSpPr/>
            <p:nvPr/>
          </p:nvGrpSpPr>
          <p:grpSpPr>
            <a:xfrm>
              <a:off x="8757392" y="530993"/>
              <a:ext cx="2682472" cy="1639288"/>
              <a:chOff x="8948391" y="851773"/>
              <a:chExt cx="2682472" cy="1639288"/>
            </a:xfrm>
          </p:grpSpPr>
          <p:pic>
            <p:nvPicPr>
              <p:cNvPr id="18" name="RED BARON 2 Picture 47">
                <a:extLst>
                  <a:ext uri="{FF2B5EF4-FFF2-40B4-BE49-F238E27FC236}">
                    <a16:creationId xmlns:a16="http://schemas.microsoft.com/office/drawing/2014/main" id="{4363BFC8-8D0A-B972-5D78-81013B59D6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948391" y="851773"/>
                <a:ext cx="2682472" cy="1639288"/>
              </a:xfrm>
              <a:prstGeom prst="rect">
                <a:avLst/>
              </a:prstGeom>
              <a:effectLst>
                <a:softEdge rad="12700"/>
              </a:effectLst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59B0E46-E84A-2C89-1BF2-15BC9DF9DD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l="44841" t="29726" r="44724" b="40328"/>
              <a:stretch/>
            </p:blipFill>
            <p:spPr>
              <a:xfrm>
                <a:off x="10133044" y="1329804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1BB7669-A1FA-E9EE-1E6B-4A2FDDBACD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4841" t="29726" r="44724" b="40328"/>
            <a:stretch/>
          </p:blipFill>
          <p:spPr>
            <a:xfrm>
              <a:off x="9942045" y="1008155"/>
              <a:ext cx="312576" cy="548406"/>
            </a:xfrm>
            <a:custGeom>
              <a:avLst/>
              <a:gdLst>
                <a:gd name="connsiteX0" fmla="*/ 289101 w 670091"/>
                <a:gd name="connsiteY0" fmla="*/ 27 h 1175657"/>
                <a:gd name="connsiteX1" fmla="*/ 393070 w 670091"/>
                <a:gd name="connsiteY1" fmla="*/ 14416 h 1175657"/>
                <a:gd name="connsiteX2" fmla="*/ 501633 w 670091"/>
                <a:gd name="connsiteY2" fmla="*/ 33133 h 1175657"/>
                <a:gd name="connsiteX3" fmla="*/ 591478 w 670091"/>
                <a:gd name="connsiteY3" fmla="*/ 137953 h 1175657"/>
                <a:gd name="connsiteX4" fmla="*/ 670091 w 670091"/>
                <a:gd name="connsiteY4" fmla="*/ 190362 h 1175657"/>
                <a:gd name="connsiteX5" fmla="*/ 670091 w 670091"/>
                <a:gd name="connsiteY5" fmla="*/ 471890 h 1175657"/>
                <a:gd name="connsiteX6" fmla="*/ 662056 w 670091"/>
                <a:gd name="connsiteY6" fmla="*/ 525137 h 1175657"/>
                <a:gd name="connsiteX7" fmla="*/ 662604 w 670091"/>
                <a:gd name="connsiteY7" fmla="*/ 624611 h 1175657"/>
                <a:gd name="connsiteX8" fmla="*/ 670091 w 670091"/>
                <a:gd name="connsiteY8" fmla="*/ 623301 h 1175657"/>
                <a:gd name="connsiteX9" fmla="*/ 670091 w 670091"/>
                <a:gd name="connsiteY9" fmla="*/ 672529 h 1175657"/>
                <a:gd name="connsiteX10" fmla="*/ 472787 w 670091"/>
                <a:gd name="connsiteY10" fmla="*/ 1175657 h 1175657"/>
                <a:gd name="connsiteX11" fmla="*/ 360056 w 670091"/>
                <a:gd name="connsiteY11" fmla="*/ 1175657 h 1175657"/>
                <a:gd name="connsiteX12" fmla="*/ 350863 w 670091"/>
                <a:gd name="connsiteY12" fmla="*/ 555173 h 1175657"/>
                <a:gd name="connsiteX13" fmla="*/ 350863 w 670091"/>
                <a:gd name="connsiteY13" fmla="*/ 433875 h 1175657"/>
                <a:gd name="connsiteX14" fmla="*/ 294879 w 670091"/>
                <a:gd name="connsiteY14" fmla="*/ 480528 h 1175657"/>
                <a:gd name="connsiteX15" fmla="*/ 248226 w 670091"/>
                <a:gd name="connsiteY15" fmla="*/ 592495 h 1175657"/>
                <a:gd name="connsiteX16" fmla="*/ 206238 w 670091"/>
                <a:gd name="connsiteY16" fmla="*/ 699797 h 1175657"/>
                <a:gd name="connsiteX17" fmla="*/ 178247 w 670091"/>
                <a:gd name="connsiteY17" fmla="*/ 849087 h 1175657"/>
                <a:gd name="connsiteX18" fmla="*/ 154920 w 670091"/>
                <a:gd name="connsiteY18" fmla="*/ 919066 h 1175657"/>
                <a:gd name="connsiteX19" fmla="*/ 139983 w 670091"/>
                <a:gd name="connsiteY19" fmla="*/ 944344 h 1175657"/>
                <a:gd name="connsiteX20" fmla="*/ 0 w 670091"/>
                <a:gd name="connsiteY20" fmla="*/ 547170 h 1175657"/>
                <a:gd name="connsiteX21" fmla="*/ 0 w 670091"/>
                <a:gd name="connsiteY21" fmla="*/ 227795 h 1175657"/>
                <a:gd name="connsiteX22" fmla="*/ 118 w 670091"/>
                <a:gd name="connsiteY22" fmla="*/ 227710 h 1175657"/>
                <a:gd name="connsiteX23" fmla="*/ 26206 w 670091"/>
                <a:gd name="connsiteY23" fmla="*/ 205337 h 1175657"/>
                <a:gd name="connsiteX24" fmla="*/ 127281 w 670091"/>
                <a:gd name="connsiteY24" fmla="*/ 74313 h 1175657"/>
                <a:gd name="connsiteX25" fmla="*/ 254561 w 670091"/>
                <a:gd name="connsiteY25" fmla="*/ 3186 h 1175657"/>
                <a:gd name="connsiteX26" fmla="*/ 289101 w 670091"/>
                <a:gd name="connsiteY26" fmla="*/ 2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70091" h="1175657">
                  <a:moveTo>
                    <a:pt x="289101" y="27"/>
                  </a:moveTo>
                  <a:cubicBezTo>
                    <a:pt x="324635" y="612"/>
                    <a:pt x="362187" y="10673"/>
                    <a:pt x="393070" y="14416"/>
                  </a:cubicBezTo>
                  <a:cubicBezTo>
                    <a:pt x="434249" y="19407"/>
                    <a:pt x="468565" y="12544"/>
                    <a:pt x="501633" y="33133"/>
                  </a:cubicBezTo>
                  <a:cubicBezTo>
                    <a:pt x="534700" y="53723"/>
                    <a:pt x="563401" y="111748"/>
                    <a:pt x="591478" y="137953"/>
                  </a:cubicBezTo>
                  <a:cubicBezTo>
                    <a:pt x="619554" y="164157"/>
                    <a:pt x="651998" y="168525"/>
                    <a:pt x="670091" y="190362"/>
                  </a:cubicBezTo>
                  <a:lnTo>
                    <a:pt x="670091" y="471890"/>
                  </a:lnTo>
                  <a:lnTo>
                    <a:pt x="662056" y="525137"/>
                  </a:lnTo>
                  <a:cubicBezTo>
                    <a:pt x="654824" y="578344"/>
                    <a:pt x="652310" y="619464"/>
                    <a:pt x="662604" y="624611"/>
                  </a:cubicBezTo>
                  <a:lnTo>
                    <a:pt x="670091" y="623301"/>
                  </a:lnTo>
                  <a:lnTo>
                    <a:pt x="670091" y="672529"/>
                  </a:lnTo>
                  <a:lnTo>
                    <a:pt x="472787" y="1175657"/>
                  </a:lnTo>
                  <a:lnTo>
                    <a:pt x="360056" y="1175657"/>
                  </a:lnTo>
                  <a:lnTo>
                    <a:pt x="350863" y="555173"/>
                  </a:lnTo>
                  <a:lnTo>
                    <a:pt x="350863" y="433875"/>
                  </a:lnTo>
                  <a:lnTo>
                    <a:pt x="294879" y="480528"/>
                  </a:lnTo>
                  <a:lnTo>
                    <a:pt x="248226" y="592495"/>
                  </a:lnTo>
                  <a:lnTo>
                    <a:pt x="206238" y="699797"/>
                  </a:lnTo>
                  <a:lnTo>
                    <a:pt x="178247" y="849087"/>
                  </a:lnTo>
                  <a:lnTo>
                    <a:pt x="154920" y="919066"/>
                  </a:lnTo>
                  <a:lnTo>
                    <a:pt x="139983" y="944344"/>
                  </a:lnTo>
                  <a:lnTo>
                    <a:pt x="0" y="547170"/>
                  </a:lnTo>
                  <a:lnTo>
                    <a:pt x="0" y="227795"/>
                  </a:lnTo>
                  <a:lnTo>
                    <a:pt x="118" y="227710"/>
                  </a:lnTo>
                  <a:cubicBezTo>
                    <a:pt x="8814" y="220467"/>
                    <a:pt x="17471" y="212667"/>
                    <a:pt x="26206" y="205337"/>
                  </a:cubicBezTo>
                  <a:cubicBezTo>
                    <a:pt x="61145" y="176012"/>
                    <a:pt x="89222" y="108005"/>
                    <a:pt x="127281" y="74313"/>
                  </a:cubicBezTo>
                  <a:cubicBezTo>
                    <a:pt x="165341" y="40621"/>
                    <a:pt x="210262" y="13169"/>
                    <a:pt x="254561" y="3186"/>
                  </a:cubicBezTo>
                  <a:cubicBezTo>
                    <a:pt x="265635" y="690"/>
                    <a:pt x="277256" y="-168"/>
                    <a:pt x="289101" y="27"/>
                  </a:cubicBezTo>
                  <a:close/>
                </a:path>
              </a:pathLst>
            </a:custGeom>
          </p:spPr>
        </p:pic>
      </p:grpSp>
      <p:grpSp>
        <p:nvGrpSpPr>
          <p:cNvPr id="39" name="BROWN Group 38">
            <a:extLst>
              <a:ext uri="{FF2B5EF4-FFF2-40B4-BE49-F238E27FC236}">
                <a16:creationId xmlns:a16="http://schemas.microsoft.com/office/drawing/2014/main" id="{C739E747-B912-AD4F-76AC-0A47DAB29B4B}"/>
              </a:ext>
            </a:extLst>
          </p:cNvPr>
          <p:cNvGrpSpPr/>
          <p:nvPr/>
        </p:nvGrpSpPr>
        <p:grpSpPr>
          <a:xfrm>
            <a:off x="4023360" y="2695188"/>
            <a:ext cx="1150318" cy="702972"/>
            <a:chOff x="4023360" y="2695188"/>
            <a:chExt cx="1150318" cy="702972"/>
          </a:xfrm>
        </p:grpSpPr>
        <p:pic>
          <p:nvPicPr>
            <p:cNvPr id="6" name="brown RED BARON 2 Picture 47">
              <a:extLst>
                <a:ext uri="{FF2B5EF4-FFF2-40B4-BE49-F238E27FC236}">
                  <a16:creationId xmlns:a16="http://schemas.microsoft.com/office/drawing/2014/main" id="{4361516C-C475-EA59-FB0C-D5FEEFB3D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3360" y="2695188"/>
              <a:ext cx="1150318" cy="702972"/>
            </a:xfrm>
            <a:prstGeom prst="rect">
              <a:avLst/>
            </a:prstGeom>
            <a:effectLst>
              <a:softEdge rad="12700"/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A558D46-E16B-08B9-524D-BA9CA4547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4841" t="29726" r="44724" b="40328"/>
            <a:stretch/>
          </p:blipFill>
          <p:spPr>
            <a:xfrm>
              <a:off x="4535995" y="2885242"/>
              <a:ext cx="103414" cy="150421"/>
            </a:xfrm>
            <a:custGeom>
              <a:avLst/>
              <a:gdLst>
                <a:gd name="connsiteX0" fmla="*/ 289101 w 670091"/>
                <a:gd name="connsiteY0" fmla="*/ 27 h 1175657"/>
                <a:gd name="connsiteX1" fmla="*/ 393070 w 670091"/>
                <a:gd name="connsiteY1" fmla="*/ 14416 h 1175657"/>
                <a:gd name="connsiteX2" fmla="*/ 501633 w 670091"/>
                <a:gd name="connsiteY2" fmla="*/ 33133 h 1175657"/>
                <a:gd name="connsiteX3" fmla="*/ 591478 w 670091"/>
                <a:gd name="connsiteY3" fmla="*/ 137953 h 1175657"/>
                <a:gd name="connsiteX4" fmla="*/ 670091 w 670091"/>
                <a:gd name="connsiteY4" fmla="*/ 190362 h 1175657"/>
                <a:gd name="connsiteX5" fmla="*/ 670091 w 670091"/>
                <a:gd name="connsiteY5" fmla="*/ 471890 h 1175657"/>
                <a:gd name="connsiteX6" fmla="*/ 662056 w 670091"/>
                <a:gd name="connsiteY6" fmla="*/ 525137 h 1175657"/>
                <a:gd name="connsiteX7" fmla="*/ 662604 w 670091"/>
                <a:gd name="connsiteY7" fmla="*/ 624611 h 1175657"/>
                <a:gd name="connsiteX8" fmla="*/ 670091 w 670091"/>
                <a:gd name="connsiteY8" fmla="*/ 623301 h 1175657"/>
                <a:gd name="connsiteX9" fmla="*/ 670091 w 670091"/>
                <a:gd name="connsiteY9" fmla="*/ 672529 h 1175657"/>
                <a:gd name="connsiteX10" fmla="*/ 472787 w 670091"/>
                <a:gd name="connsiteY10" fmla="*/ 1175657 h 1175657"/>
                <a:gd name="connsiteX11" fmla="*/ 360056 w 670091"/>
                <a:gd name="connsiteY11" fmla="*/ 1175657 h 1175657"/>
                <a:gd name="connsiteX12" fmla="*/ 350863 w 670091"/>
                <a:gd name="connsiteY12" fmla="*/ 555173 h 1175657"/>
                <a:gd name="connsiteX13" fmla="*/ 350863 w 670091"/>
                <a:gd name="connsiteY13" fmla="*/ 433875 h 1175657"/>
                <a:gd name="connsiteX14" fmla="*/ 294879 w 670091"/>
                <a:gd name="connsiteY14" fmla="*/ 480528 h 1175657"/>
                <a:gd name="connsiteX15" fmla="*/ 248226 w 670091"/>
                <a:gd name="connsiteY15" fmla="*/ 592495 h 1175657"/>
                <a:gd name="connsiteX16" fmla="*/ 206238 w 670091"/>
                <a:gd name="connsiteY16" fmla="*/ 699797 h 1175657"/>
                <a:gd name="connsiteX17" fmla="*/ 178247 w 670091"/>
                <a:gd name="connsiteY17" fmla="*/ 849087 h 1175657"/>
                <a:gd name="connsiteX18" fmla="*/ 154920 w 670091"/>
                <a:gd name="connsiteY18" fmla="*/ 919066 h 1175657"/>
                <a:gd name="connsiteX19" fmla="*/ 139983 w 670091"/>
                <a:gd name="connsiteY19" fmla="*/ 944344 h 1175657"/>
                <a:gd name="connsiteX20" fmla="*/ 0 w 670091"/>
                <a:gd name="connsiteY20" fmla="*/ 547170 h 1175657"/>
                <a:gd name="connsiteX21" fmla="*/ 0 w 670091"/>
                <a:gd name="connsiteY21" fmla="*/ 227795 h 1175657"/>
                <a:gd name="connsiteX22" fmla="*/ 118 w 670091"/>
                <a:gd name="connsiteY22" fmla="*/ 227710 h 1175657"/>
                <a:gd name="connsiteX23" fmla="*/ 26206 w 670091"/>
                <a:gd name="connsiteY23" fmla="*/ 205337 h 1175657"/>
                <a:gd name="connsiteX24" fmla="*/ 127281 w 670091"/>
                <a:gd name="connsiteY24" fmla="*/ 74313 h 1175657"/>
                <a:gd name="connsiteX25" fmla="*/ 254561 w 670091"/>
                <a:gd name="connsiteY25" fmla="*/ 3186 h 1175657"/>
                <a:gd name="connsiteX26" fmla="*/ 289101 w 670091"/>
                <a:gd name="connsiteY26" fmla="*/ 2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70091" h="1175657">
                  <a:moveTo>
                    <a:pt x="289101" y="27"/>
                  </a:moveTo>
                  <a:cubicBezTo>
                    <a:pt x="324635" y="612"/>
                    <a:pt x="362187" y="10673"/>
                    <a:pt x="393070" y="14416"/>
                  </a:cubicBezTo>
                  <a:cubicBezTo>
                    <a:pt x="434249" y="19407"/>
                    <a:pt x="468565" y="12544"/>
                    <a:pt x="501633" y="33133"/>
                  </a:cubicBezTo>
                  <a:cubicBezTo>
                    <a:pt x="534700" y="53723"/>
                    <a:pt x="563401" y="111748"/>
                    <a:pt x="591478" y="137953"/>
                  </a:cubicBezTo>
                  <a:cubicBezTo>
                    <a:pt x="619554" y="164157"/>
                    <a:pt x="651998" y="168525"/>
                    <a:pt x="670091" y="190362"/>
                  </a:cubicBezTo>
                  <a:lnTo>
                    <a:pt x="670091" y="471890"/>
                  </a:lnTo>
                  <a:lnTo>
                    <a:pt x="662056" y="525137"/>
                  </a:lnTo>
                  <a:cubicBezTo>
                    <a:pt x="654824" y="578344"/>
                    <a:pt x="652310" y="619464"/>
                    <a:pt x="662604" y="624611"/>
                  </a:cubicBezTo>
                  <a:lnTo>
                    <a:pt x="670091" y="623301"/>
                  </a:lnTo>
                  <a:lnTo>
                    <a:pt x="670091" y="672529"/>
                  </a:lnTo>
                  <a:lnTo>
                    <a:pt x="472787" y="1175657"/>
                  </a:lnTo>
                  <a:lnTo>
                    <a:pt x="360056" y="1175657"/>
                  </a:lnTo>
                  <a:lnTo>
                    <a:pt x="350863" y="555173"/>
                  </a:lnTo>
                  <a:lnTo>
                    <a:pt x="350863" y="433875"/>
                  </a:lnTo>
                  <a:lnTo>
                    <a:pt x="294879" y="480528"/>
                  </a:lnTo>
                  <a:lnTo>
                    <a:pt x="248226" y="592495"/>
                  </a:lnTo>
                  <a:lnTo>
                    <a:pt x="206238" y="699797"/>
                  </a:lnTo>
                  <a:lnTo>
                    <a:pt x="178247" y="849087"/>
                  </a:lnTo>
                  <a:lnTo>
                    <a:pt x="154920" y="919066"/>
                  </a:lnTo>
                  <a:lnTo>
                    <a:pt x="139983" y="944344"/>
                  </a:lnTo>
                  <a:lnTo>
                    <a:pt x="0" y="547170"/>
                  </a:lnTo>
                  <a:lnTo>
                    <a:pt x="0" y="227795"/>
                  </a:lnTo>
                  <a:lnTo>
                    <a:pt x="118" y="227710"/>
                  </a:lnTo>
                  <a:cubicBezTo>
                    <a:pt x="8814" y="220467"/>
                    <a:pt x="17471" y="212667"/>
                    <a:pt x="26206" y="205337"/>
                  </a:cubicBezTo>
                  <a:cubicBezTo>
                    <a:pt x="61145" y="176012"/>
                    <a:pt x="89222" y="108005"/>
                    <a:pt x="127281" y="74313"/>
                  </a:cubicBezTo>
                  <a:cubicBezTo>
                    <a:pt x="165341" y="40621"/>
                    <a:pt x="210262" y="13169"/>
                    <a:pt x="254561" y="3186"/>
                  </a:cubicBezTo>
                  <a:cubicBezTo>
                    <a:pt x="265635" y="690"/>
                    <a:pt x="277256" y="-168"/>
                    <a:pt x="289101" y="27"/>
                  </a:cubicBezTo>
                  <a:close/>
                </a:path>
              </a:pathLst>
            </a:custGeom>
          </p:spPr>
        </p:pic>
      </p:grpSp>
      <p:grpSp>
        <p:nvGrpSpPr>
          <p:cNvPr id="53" name="big prop Group 52">
            <a:extLst>
              <a:ext uri="{FF2B5EF4-FFF2-40B4-BE49-F238E27FC236}">
                <a16:creationId xmlns:a16="http://schemas.microsoft.com/office/drawing/2014/main" id="{F06E5E87-98AF-7E79-2717-5764E5A95DDA}"/>
              </a:ext>
            </a:extLst>
          </p:cNvPr>
          <p:cNvGrpSpPr/>
          <p:nvPr/>
        </p:nvGrpSpPr>
        <p:grpSpPr>
          <a:xfrm rot="5400000">
            <a:off x="2970611" y="5064637"/>
            <a:ext cx="6057942" cy="650412"/>
            <a:chOff x="7225442" y="984976"/>
            <a:chExt cx="709501" cy="104710"/>
          </a:xfrm>
          <a:solidFill>
            <a:schemeClr val="accent4">
              <a:lumMod val="50000"/>
            </a:schemeClr>
          </a:soli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2728D1F-8635-A32D-F675-8E1FB06A8785}"/>
                </a:ext>
              </a:extLst>
            </p:cNvPr>
            <p:cNvSpPr/>
            <p:nvPr/>
          </p:nvSpPr>
          <p:spPr>
            <a:xfrm>
              <a:off x="7225442" y="984976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65FF137-2AA1-EDF8-AD9B-22835B6D9756}"/>
                </a:ext>
              </a:extLst>
            </p:cNvPr>
            <p:cNvSpPr/>
            <p:nvPr/>
          </p:nvSpPr>
          <p:spPr>
            <a:xfrm>
              <a:off x="7574742" y="986143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cockpit Picture 2">
            <a:extLst>
              <a:ext uri="{FF2B5EF4-FFF2-40B4-BE49-F238E27FC236}">
                <a16:creationId xmlns:a16="http://schemas.microsoft.com/office/drawing/2014/main" id="{9EBC850C-735F-B25A-BF03-C10AD9CD01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40768" y="-271397"/>
            <a:ext cx="13405819" cy="80370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1266D1-325B-EA70-B451-5FFC0998CEC0}"/>
              </a:ext>
            </a:extLst>
          </p:cNvPr>
          <p:cNvSpPr/>
          <p:nvPr/>
        </p:nvSpPr>
        <p:spPr>
          <a:xfrm>
            <a:off x="-648142" y="-1006346"/>
            <a:ext cx="13251180" cy="1532125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1" name="red Group 30">
            <a:extLst>
              <a:ext uri="{FF2B5EF4-FFF2-40B4-BE49-F238E27FC236}">
                <a16:creationId xmlns:a16="http://schemas.microsoft.com/office/drawing/2014/main" id="{5C7FD34C-A0AC-2AA2-F411-C69A55362C2E}"/>
              </a:ext>
            </a:extLst>
          </p:cNvPr>
          <p:cNvGrpSpPr/>
          <p:nvPr/>
        </p:nvGrpSpPr>
        <p:grpSpPr>
          <a:xfrm>
            <a:off x="8644685" y="1920643"/>
            <a:ext cx="1252777" cy="676588"/>
            <a:chOff x="8993236" y="1286417"/>
            <a:chExt cx="1298920" cy="700294"/>
          </a:xfrm>
        </p:grpSpPr>
        <p:grpSp>
          <p:nvGrpSpPr>
            <p:cNvPr id="27" name="grey Group 9">
              <a:extLst>
                <a:ext uri="{FF2B5EF4-FFF2-40B4-BE49-F238E27FC236}">
                  <a16:creationId xmlns:a16="http://schemas.microsoft.com/office/drawing/2014/main" id="{E90EB50F-35B7-C134-6FA8-A21ABE20D382}"/>
                </a:ext>
              </a:extLst>
            </p:cNvPr>
            <p:cNvGrpSpPr/>
            <p:nvPr/>
          </p:nvGrpSpPr>
          <p:grpSpPr>
            <a:xfrm>
              <a:off x="8993236" y="1286417"/>
              <a:ext cx="1298920" cy="700294"/>
              <a:chOff x="6149181" y="4274943"/>
              <a:chExt cx="2682472" cy="1639288"/>
            </a:xfrm>
          </p:grpSpPr>
          <p:pic>
            <p:nvPicPr>
              <p:cNvPr id="28" name="RED BARON 2 Picture 47">
                <a:extLst>
                  <a:ext uri="{FF2B5EF4-FFF2-40B4-BE49-F238E27FC236}">
                    <a16:creationId xmlns:a16="http://schemas.microsoft.com/office/drawing/2014/main" id="{7FD06D5F-0A6A-DA32-4AEC-820D5DAC3C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149181" y="4274943"/>
                <a:ext cx="2682472" cy="1639288"/>
              </a:xfrm>
              <a:prstGeom prst="rect">
                <a:avLst/>
              </a:prstGeom>
              <a:effectLst>
                <a:softEdge rad="12700"/>
              </a:effectLst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0FAF175E-89B0-49AF-5A97-3F280C7E63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prstClr val="black"/>
                  <a:srgbClr val="FF0000">
                    <a:tint val="45000"/>
                    <a:satMod val="400000"/>
                  </a:srgbClr>
                </a:duotone>
              </a:blip>
              <a:srcRect l="44841" t="29726" r="44724" b="40328"/>
              <a:stretch/>
            </p:blipFill>
            <p:spPr>
              <a:xfrm>
                <a:off x="7334129" y="4738534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CA9AE33-44FB-78D9-4976-0E0CA03B0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4841" t="29726" r="44724" b="40328"/>
            <a:stretch/>
          </p:blipFill>
          <p:spPr>
            <a:xfrm>
              <a:off x="9553268" y="1484461"/>
              <a:ext cx="161064" cy="234275"/>
            </a:xfrm>
            <a:custGeom>
              <a:avLst/>
              <a:gdLst>
                <a:gd name="connsiteX0" fmla="*/ 289101 w 670091"/>
                <a:gd name="connsiteY0" fmla="*/ 27 h 1175657"/>
                <a:gd name="connsiteX1" fmla="*/ 393070 w 670091"/>
                <a:gd name="connsiteY1" fmla="*/ 14416 h 1175657"/>
                <a:gd name="connsiteX2" fmla="*/ 501633 w 670091"/>
                <a:gd name="connsiteY2" fmla="*/ 33133 h 1175657"/>
                <a:gd name="connsiteX3" fmla="*/ 591478 w 670091"/>
                <a:gd name="connsiteY3" fmla="*/ 137953 h 1175657"/>
                <a:gd name="connsiteX4" fmla="*/ 670091 w 670091"/>
                <a:gd name="connsiteY4" fmla="*/ 190362 h 1175657"/>
                <a:gd name="connsiteX5" fmla="*/ 670091 w 670091"/>
                <a:gd name="connsiteY5" fmla="*/ 471890 h 1175657"/>
                <a:gd name="connsiteX6" fmla="*/ 662056 w 670091"/>
                <a:gd name="connsiteY6" fmla="*/ 525137 h 1175657"/>
                <a:gd name="connsiteX7" fmla="*/ 662604 w 670091"/>
                <a:gd name="connsiteY7" fmla="*/ 624611 h 1175657"/>
                <a:gd name="connsiteX8" fmla="*/ 670091 w 670091"/>
                <a:gd name="connsiteY8" fmla="*/ 623301 h 1175657"/>
                <a:gd name="connsiteX9" fmla="*/ 670091 w 670091"/>
                <a:gd name="connsiteY9" fmla="*/ 672529 h 1175657"/>
                <a:gd name="connsiteX10" fmla="*/ 472787 w 670091"/>
                <a:gd name="connsiteY10" fmla="*/ 1175657 h 1175657"/>
                <a:gd name="connsiteX11" fmla="*/ 360056 w 670091"/>
                <a:gd name="connsiteY11" fmla="*/ 1175657 h 1175657"/>
                <a:gd name="connsiteX12" fmla="*/ 350863 w 670091"/>
                <a:gd name="connsiteY12" fmla="*/ 555173 h 1175657"/>
                <a:gd name="connsiteX13" fmla="*/ 350863 w 670091"/>
                <a:gd name="connsiteY13" fmla="*/ 433875 h 1175657"/>
                <a:gd name="connsiteX14" fmla="*/ 294879 w 670091"/>
                <a:gd name="connsiteY14" fmla="*/ 480528 h 1175657"/>
                <a:gd name="connsiteX15" fmla="*/ 248226 w 670091"/>
                <a:gd name="connsiteY15" fmla="*/ 592495 h 1175657"/>
                <a:gd name="connsiteX16" fmla="*/ 206238 w 670091"/>
                <a:gd name="connsiteY16" fmla="*/ 699797 h 1175657"/>
                <a:gd name="connsiteX17" fmla="*/ 178247 w 670091"/>
                <a:gd name="connsiteY17" fmla="*/ 849087 h 1175657"/>
                <a:gd name="connsiteX18" fmla="*/ 154920 w 670091"/>
                <a:gd name="connsiteY18" fmla="*/ 919066 h 1175657"/>
                <a:gd name="connsiteX19" fmla="*/ 139983 w 670091"/>
                <a:gd name="connsiteY19" fmla="*/ 944344 h 1175657"/>
                <a:gd name="connsiteX20" fmla="*/ 0 w 670091"/>
                <a:gd name="connsiteY20" fmla="*/ 547170 h 1175657"/>
                <a:gd name="connsiteX21" fmla="*/ 0 w 670091"/>
                <a:gd name="connsiteY21" fmla="*/ 227795 h 1175657"/>
                <a:gd name="connsiteX22" fmla="*/ 118 w 670091"/>
                <a:gd name="connsiteY22" fmla="*/ 227710 h 1175657"/>
                <a:gd name="connsiteX23" fmla="*/ 26206 w 670091"/>
                <a:gd name="connsiteY23" fmla="*/ 205337 h 1175657"/>
                <a:gd name="connsiteX24" fmla="*/ 127281 w 670091"/>
                <a:gd name="connsiteY24" fmla="*/ 74313 h 1175657"/>
                <a:gd name="connsiteX25" fmla="*/ 254561 w 670091"/>
                <a:gd name="connsiteY25" fmla="*/ 3186 h 1175657"/>
                <a:gd name="connsiteX26" fmla="*/ 289101 w 670091"/>
                <a:gd name="connsiteY26" fmla="*/ 2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70091" h="1175657">
                  <a:moveTo>
                    <a:pt x="289101" y="27"/>
                  </a:moveTo>
                  <a:cubicBezTo>
                    <a:pt x="324635" y="612"/>
                    <a:pt x="362187" y="10673"/>
                    <a:pt x="393070" y="14416"/>
                  </a:cubicBezTo>
                  <a:cubicBezTo>
                    <a:pt x="434249" y="19407"/>
                    <a:pt x="468565" y="12544"/>
                    <a:pt x="501633" y="33133"/>
                  </a:cubicBezTo>
                  <a:cubicBezTo>
                    <a:pt x="534700" y="53723"/>
                    <a:pt x="563401" y="111748"/>
                    <a:pt x="591478" y="137953"/>
                  </a:cubicBezTo>
                  <a:cubicBezTo>
                    <a:pt x="619554" y="164157"/>
                    <a:pt x="651998" y="168525"/>
                    <a:pt x="670091" y="190362"/>
                  </a:cubicBezTo>
                  <a:lnTo>
                    <a:pt x="670091" y="471890"/>
                  </a:lnTo>
                  <a:lnTo>
                    <a:pt x="662056" y="525137"/>
                  </a:lnTo>
                  <a:cubicBezTo>
                    <a:pt x="654824" y="578344"/>
                    <a:pt x="652310" y="619464"/>
                    <a:pt x="662604" y="624611"/>
                  </a:cubicBezTo>
                  <a:lnTo>
                    <a:pt x="670091" y="623301"/>
                  </a:lnTo>
                  <a:lnTo>
                    <a:pt x="670091" y="672529"/>
                  </a:lnTo>
                  <a:lnTo>
                    <a:pt x="472787" y="1175657"/>
                  </a:lnTo>
                  <a:lnTo>
                    <a:pt x="360056" y="1175657"/>
                  </a:lnTo>
                  <a:lnTo>
                    <a:pt x="350863" y="555173"/>
                  </a:lnTo>
                  <a:lnTo>
                    <a:pt x="350863" y="433875"/>
                  </a:lnTo>
                  <a:lnTo>
                    <a:pt x="294879" y="480528"/>
                  </a:lnTo>
                  <a:lnTo>
                    <a:pt x="248226" y="592495"/>
                  </a:lnTo>
                  <a:lnTo>
                    <a:pt x="206238" y="699797"/>
                  </a:lnTo>
                  <a:lnTo>
                    <a:pt x="178247" y="849087"/>
                  </a:lnTo>
                  <a:lnTo>
                    <a:pt x="154920" y="919066"/>
                  </a:lnTo>
                  <a:lnTo>
                    <a:pt x="139983" y="944344"/>
                  </a:lnTo>
                  <a:lnTo>
                    <a:pt x="0" y="547170"/>
                  </a:lnTo>
                  <a:lnTo>
                    <a:pt x="0" y="227795"/>
                  </a:lnTo>
                  <a:lnTo>
                    <a:pt x="118" y="227710"/>
                  </a:lnTo>
                  <a:cubicBezTo>
                    <a:pt x="8814" y="220467"/>
                    <a:pt x="17471" y="212667"/>
                    <a:pt x="26206" y="205337"/>
                  </a:cubicBezTo>
                  <a:cubicBezTo>
                    <a:pt x="61145" y="176012"/>
                    <a:pt x="89222" y="108005"/>
                    <a:pt x="127281" y="74313"/>
                  </a:cubicBezTo>
                  <a:cubicBezTo>
                    <a:pt x="165341" y="40621"/>
                    <a:pt x="210262" y="13169"/>
                    <a:pt x="254561" y="3186"/>
                  </a:cubicBezTo>
                  <a:cubicBezTo>
                    <a:pt x="265635" y="690"/>
                    <a:pt x="277256" y="-168"/>
                    <a:pt x="289101" y="27"/>
                  </a:cubicBezTo>
                  <a:close/>
                </a:path>
              </a:pathLst>
            </a:custGeom>
          </p:spPr>
        </p:pic>
      </p:grpSp>
      <p:sp>
        <p:nvSpPr>
          <p:cNvPr id="36" name="blue Rectangle 35">
            <a:hlinkClick r:id="rId10" action="ppaction://hlinksldjump"/>
            <a:extLst>
              <a:ext uri="{FF2B5EF4-FFF2-40B4-BE49-F238E27FC236}">
                <a16:creationId xmlns:a16="http://schemas.microsoft.com/office/drawing/2014/main" id="{8323E320-1F6B-C519-3D5A-77D789F117C8}"/>
              </a:ext>
            </a:extLst>
          </p:cNvPr>
          <p:cNvSpPr/>
          <p:nvPr/>
        </p:nvSpPr>
        <p:spPr>
          <a:xfrm>
            <a:off x="7745287" y="3134670"/>
            <a:ext cx="1150319" cy="682489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d Rectangle 39">
            <a:hlinkClick r:id="rId11" action="ppaction://hlinksldjump"/>
            <a:extLst>
              <a:ext uri="{FF2B5EF4-FFF2-40B4-BE49-F238E27FC236}">
                <a16:creationId xmlns:a16="http://schemas.microsoft.com/office/drawing/2014/main" id="{506FE93C-27C3-08D4-7DE1-34EBF8465E7B}"/>
              </a:ext>
            </a:extLst>
          </p:cNvPr>
          <p:cNvSpPr/>
          <p:nvPr/>
        </p:nvSpPr>
        <p:spPr>
          <a:xfrm>
            <a:off x="8644685" y="1988360"/>
            <a:ext cx="1233621" cy="608871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grey Rectangle 23">
            <a:hlinkClick r:id="rId12" action="ppaction://hlinksldjump"/>
            <a:extLst>
              <a:ext uri="{FF2B5EF4-FFF2-40B4-BE49-F238E27FC236}">
                <a16:creationId xmlns:a16="http://schemas.microsoft.com/office/drawing/2014/main" id="{0CC44B58-7699-07A1-C4C1-EF2DB951C330}"/>
              </a:ext>
            </a:extLst>
          </p:cNvPr>
          <p:cNvSpPr/>
          <p:nvPr/>
        </p:nvSpPr>
        <p:spPr>
          <a:xfrm>
            <a:off x="6449925" y="1421619"/>
            <a:ext cx="1150319" cy="836781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brown Rectangle 3">
            <a:hlinkClick r:id="rId13" action="ppaction://hlinksldjump"/>
            <a:extLst>
              <a:ext uri="{FF2B5EF4-FFF2-40B4-BE49-F238E27FC236}">
                <a16:creationId xmlns:a16="http://schemas.microsoft.com/office/drawing/2014/main" id="{D5889A11-2B41-65CF-4DC8-AA63F088522C}"/>
              </a:ext>
            </a:extLst>
          </p:cNvPr>
          <p:cNvSpPr/>
          <p:nvPr/>
        </p:nvSpPr>
        <p:spPr>
          <a:xfrm>
            <a:off x="4023357" y="2788155"/>
            <a:ext cx="1074048" cy="672579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green Rectangle 12">
            <a:hlinkClick r:id="rId14" action="ppaction://hlinksldjump"/>
            <a:extLst>
              <a:ext uri="{FF2B5EF4-FFF2-40B4-BE49-F238E27FC236}">
                <a16:creationId xmlns:a16="http://schemas.microsoft.com/office/drawing/2014/main" id="{F04BFF16-6D50-C371-AB2E-205325A0C943}"/>
              </a:ext>
            </a:extLst>
          </p:cNvPr>
          <p:cNvSpPr/>
          <p:nvPr/>
        </p:nvSpPr>
        <p:spPr>
          <a:xfrm>
            <a:off x="1435398" y="2056137"/>
            <a:ext cx="1581995" cy="672579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DOGFIGHT - SOUNDS">
            <a:hlinkClick r:id="" action="ppaction://media"/>
            <a:extLst>
              <a:ext uri="{FF2B5EF4-FFF2-40B4-BE49-F238E27FC236}">
                <a16:creationId xmlns:a16="http://schemas.microsoft.com/office/drawing/2014/main" id="{1E282A6D-9953-84C8-4893-068E315FC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383991" y="7979675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4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7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01875 0.38704 " pathEditMode="relative" rAng="0" ptsTypes="AA">
                                      <p:cBhvr>
                                        <p:cTn id="10" dur="4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1935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35135" numSld="999" showWhenStopped="0">
                <p:cTn id="8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6" grpId="0" animBg="1"/>
      <p:bldP spid="40" grpId="0" animBg="1"/>
      <p:bldP spid="24" grpId="0" animBg="1"/>
      <p:bldP spid="4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Picture 33" descr="A view of a mountain&#10;&#10;Description automatically generated">
            <a:extLst>
              <a:ext uri="{FF2B5EF4-FFF2-40B4-BE49-F238E27FC236}">
                <a16:creationId xmlns:a16="http://schemas.microsoft.com/office/drawing/2014/main" id="{45B55799-3786-4458-9780-0D074360AA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b="23246"/>
          <a:stretch/>
        </p:blipFill>
        <p:spPr>
          <a:xfrm>
            <a:off x="-5281037" y="-11857464"/>
            <a:ext cx="22337486" cy="22262227"/>
          </a:xfrm>
          <a:prstGeom prst="rect">
            <a:avLst/>
          </a:prstGeom>
        </p:spPr>
      </p:pic>
      <p:grpSp>
        <p:nvGrpSpPr>
          <p:cNvPr id="14" name="green Group 13">
            <a:extLst>
              <a:ext uri="{FF2B5EF4-FFF2-40B4-BE49-F238E27FC236}">
                <a16:creationId xmlns:a16="http://schemas.microsoft.com/office/drawing/2014/main" id="{0765AAF6-D1F4-048C-E836-DE370FF52051}"/>
              </a:ext>
            </a:extLst>
          </p:cNvPr>
          <p:cNvGrpSpPr/>
          <p:nvPr/>
        </p:nvGrpSpPr>
        <p:grpSpPr>
          <a:xfrm>
            <a:off x="5223181" y="1829707"/>
            <a:ext cx="1581995" cy="836781"/>
            <a:chOff x="8757392" y="530993"/>
            <a:chExt cx="2682472" cy="163928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95C8122-158E-DD28-73CC-B52AF3A749D0}"/>
                </a:ext>
              </a:extLst>
            </p:cNvPr>
            <p:cNvGrpSpPr/>
            <p:nvPr/>
          </p:nvGrpSpPr>
          <p:grpSpPr>
            <a:xfrm>
              <a:off x="8757392" y="530993"/>
              <a:ext cx="2682472" cy="1639288"/>
              <a:chOff x="8948391" y="851773"/>
              <a:chExt cx="2682472" cy="1639288"/>
            </a:xfrm>
          </p:grpSpPr>
          <p:pic>
            <p:nvPicPr>
              <p:cNvPr id="18" name="RED BARON 2 Picture 47">
                <a:extLst>
                  <a:ext uri="{FF2B5EF4-FFF2-40B4-BE49-F238E27FC236}">
                    <a16:creationId xmlns:a16="http://schemas.microsoft.com/office/drawing/2014/main" id="{4363BFC8-8D0A-B972-5D78-81013B59D6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948391" y="851773"/>
                <a:ext cx="2682472" cy="1639288"/>
              </a:xfrm>
              <a:prstGeom prst="rect">
                <a:avLst/>
              </a:prstGeom>
              <a:effectLst>
                <a:softEdge rad="12700"/>
              </a:effectLst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59B0E46-E84A-2C89-1BF2-15BC9DF9DD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l="44841" t="29726" r="44724" b="40328"/>
              <a:stretch/>
            </p:blipFill>
            <p:spPr>
              <a:xfrm>
                <a:off x="10133044" y="1329804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1BB7669-A1FA-E9EE-1E6B-4A2FDDBACD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4841" t="29726" r="44724" b="40328"/>
            <a:stretch/>
          </p:blipFill>
          <p:spPr>
            <a:xfrm>
              <a:off x="9942045" y="1008155"/>
              <a:ext cx="312576" cy="548406"/>
            </a:xfrm>
            <a:custGeom>
              <a:avLst/>
              <a:gdLst>
                <a:gd name="connsiteX0" fmla="*/ 289101 w 670091"/>
                <a:gd name="connsiteY0" fmla="*/ 27 h 1175657"/>
                <a:gd name="connsiteX1" fmla="*/ 393070 w 670091"/>
                <a:gd name="connsiteY1" fmla="*/ 14416 h 1175657"/>
                <a:gd name="connsiteX2" fmla="*/ 501633 w 670091"/>
                <a:gd name="connsiteY2" fmla="*/ 33133 h 1175657"/>
                <a:gd name="connsiteX3" fmla="*/ 591478 w 670091"/>
                <a:gd name="connsiteY3" fmla="*/ 137953 h 1175657"/>
                <a:gd name="connsiteX4" fmla="*/ 670091 w 670091"/>
                <a:gd name="connsiteY4" fmla="*/ 190362 h 1175657"/>
                <a:gd name="connsiteX5" fmla="*/ 670091 w 670091"/>
                <a:gd name="connsiteY5" fmla="*/ 471890 h 1175657"/>
                <a:gd name="connsiteX6" fmla="*/ 662056 w 670091"/>
                <a:gd name="connsiteY6" fmla="*/ 525137 h 1175657"/>
                <a:gd name="connsiteX7" fmla="*/ 662604 w 670091"/>
                <a:gd name="connsiteY7" fmla="*/ 624611 h 1175657"/>
                <a:gd name="connsiteX8" fmla="*/ 670091 w 670091"/>
                <a:gd name="connsiteY8" fmla="*/ 623301 h 1175657"/>
                <a:gd name="connsiteX9" fmla="*/ 670091 w 670091"/>
                <a:gd name="connsiteY9" fmla="*/ 672529 h 1175657"/>
                <a:gd name="connsiteX10" fmla="*/ 472787 w 670091"/>
                <a:gd name="connsiteY10" fmla="*/ 1175657 h 1175657"/>
                <a:gd name="connsiteX11" fmla="*/ 360056 w 670091"/>
                <a:gd name="connsiteY11" fmla="*/ 1175657 h 1175657"/>
                <a:gd name="connsiteX12" fmla="*/ 350863 w 670091"/>
                <a:gd name="connsiteY12" fmla="*/ 555173 h 1175657"/>
                <a:gd name="connsiteX13" fmla="*/ 350863 w 670091"/>
                <a:gd name="connsiteY13" fmla="*/ 433875 h 1175657"/>
                <a:gd name="connsiteX14" fmla="*/ 294879 w 670091"/>
                <a:gd name="connsiteY14" fmla="*/ 480528 h 1175657"/>
                <a:gd name="connsiteX15" fmla="*/ 248226 w 670091"/>
                <a:gd name="connsiteY15" fmla="*/ 592495 h 1175657"/>
                <a:gd name="connsiteX16" fmla="*/ 206238 w 670091"/>
                <a:gd name="connsiteY16" fmla="*/ 699797 h 1175657"/>
                <a:gd name="connsiteX17" fmla="*/ 178247 w 670091"/>
                <a:gd name="connsiteY17" fmla="*/ 849087 h 1175657"/>
                <a:gd name="connsiteX18" fmla="*/ 154920 w 670091"/>
                <a:gd name="connsiteY18" fmla="*/ 919066 h 1175657"/>
                <a:gd name="connsiteX19" fmla="*/ 139983 w 670091"/>
                <a:gd name="connsiteY19" fmla="*/ 944344 h 1175657"/>
                <a:gd name="connsiteX20" fmla="*/ 0 w 670091"/>
                <a:gd name="connsiteY20" fmla="*/ 547170 h 1175657"/>
                <a:gd name="connsiteX21" fmla="*/ 0 w 670091"/>
                <a:gd name="connsiteY21" fmla="*/ 227795 h 1175657"/>
                <a:gd name="connsiteX22" fmla="*/ 118 w 670091"/>
                <a:gd name="connsiteY22" fmla="*/ 227710 h 1175657"/>
                <a:gd name="connsiteX23" fmla="*/ 26206 w 670091"/>
                <a:gd name="connsiteY23" fmla="*/ 205337 h 1175657"/>
                <a:gd name="connsiteX24" fmla="*/ 127281 w 670091"/>
                <a:gd name="connsiteY24" fmla="*/ 74313 h 1175657"/>
                <a:gd name="connsiteX25" fmla="*/ 254561 w 670091"/>
                <a:gd name="connsiteY25" fmla="*/ 3186 h 1175657"/>
                <a:gd name="connsiteX26" fmla="*/ 289101 w 670091"/>
                <a:gd name="connsiteY26" fmla="*/ 2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70091" h="1175657">
                  <a:moveTo>
                    <a:pt x="289101" y="27"/>
                  </a:moveTo>
                  <a:cubicBezTo>
                    <a:pt x="324635" y="612"/>
                    <a:pt x="362187" y="10673"/>
                    <a:pt x="393070" y="14416"/>
                  </a:cubicBezTo>
                  <a:cubicBezTo>
                    <a:pt x="434249" y="19407"/>
                    <a:pt x="468565" y="12544"/>
                    <a:pt x="501633" y="33133"/>
                  </a:cubicBezTo>
                  <a:cubicBezTo>
                    <a:pt x="534700" y="53723"/>
                    <a:pt x="563401" y="111748"/>
                    <a:pt x="591478" y="137953"/>
                  </a:cubicBezTo>
                  <a:cubicBezTo>
                    <a:pt x="619554" y="164157"/>
                    <a:pt x="651998" y="168525"/>
                    <a:pt x="670091" y="190362"/>
                  </a:cubicBezTo>
                  <a:lnTo>
                    <a:pt x="670091" y="471890"/>
                  </a:lnTo>
                  <a:lnTo>
                    <a:pt x="662056" y="525137"/>
                  </a:lnTo>
                  <a:cubicBezTo>
                    <a:pt x="654824" y="578344"/>
                    <a:pt x="652310" y="619464"/>
                    <a:pt x="662604" y="624611"/>
                  </a:cubicBezTo>
                  <a:lnTo>
                    <a:pt x="670091" y="623301"/>
                  </a:lnTo>
                  <a:lnTo>
                    <a:pt x="670091" y="672529"/>
                  </a:lnTo>
                  <a:lnTo>
                    <a:pt x="472787" y="1175657"/>
                  </a:lnTo>
                  <a:lnTo>
                    <a:pt x="360056" y="1175657"/>
                  </a:lnTo>
                  <a:lnTo>
                    <a:pt x="350863" y="555173"/>
                  </a:lnTo>
                  <a:lnTo>
                    <a:pt x="350863" y="433875"/>
                  </a:lnTo>
                  <a:lnTo>
                    <a:pt x="294879" y="480528"/>
                  </a:lnTo>
                  <a:lnTo>
                    <a:pt x="248226" y="592495"/>
                  </a:lnTo>
                  <a:lnTo>
                    <a:pt x="206238" y="699797"/>
                  </a:lnTo>
                  <a:lnTo>
                    <a:pt x="178247" y="849087"/>
                  </a:lnTo>
                  <a:lnTo>
                    <a:pt x="154920" y="919066"/>
                  </a:lnTo>
                  <a:lnTo>
                    <a:pt x="139983" y="944344"/>
                  </a:lnTo>
                  <a:lnTo>
                    <a:pt x="0" y="547170"/>
                  </a:lnTo>
                  <a:lnTo>
                    <a:pt x="0" y="227795"/>
                  </a:lnTo>
                  <a:lnTo>
                    <a:pt x="118" y="227710"/>
                  </a:lnTo>
                  <a:cubicBezTo>
                    <a:pt x="8814" y="220467"/>
                    <a:pt x="17471" y="212667"/>
                    <a:pt x="26206" y="205337"/>
                  </a:cubicBezTo>
                  <a:cubicBezTo>
                    <a:pt x="61145" y="176012"/>
                    <a:pt x="89222" y="108005"/>
                    <a:pt x="127281" y="74313"/>
                  </a:cubicBezTo>
                  <a:cubicBezTo>
                    <a:pt x="165341" y="40621"/>
                    <a:pt x="210262" y="13169"/>
                    <a:pt x="254561" y="3186"/>
                  </a:cubicBezTo>
                  <a:cubicBezTo>
                    <a:pt x="265635" y="690"/>
                    <a:pt x="277256" y="-168"/>
                    <a:pt x="289101" y="27"/>
                  </a:cubicBezTo>
                  <a:close/>
                </a:path>
              </a:pathLst>
            </a:custGeom>
          </p:spPr>
        </p:pic>
      </p:grpSp>
      <p:grpSp>
        <p:nvGrpSpPr>
          <p:cNvPr id="53" name="big prop Group 52">
            <a:extLst>
              <a:ext uri="{FF2B5EF4-FFF2-40B4-BE49-F238E27FC236}">
                <a16:creationId xmlns:a16="http://schemas.microsoft.com/office/drawing/2014/main" id="{F06E5E87-98AF-7E79-2717-5764E5A95DDA}"/>
              </a:ext>
            </a:extLst>
          </p:cNvPr>
          <p:cNvGrpSpPr/>
          <p:nvPr/>
        </p:nvGrpSpPr>
        <p:grpSpPr>
          <a:xfrm rot="5400000">
            <a:off x="2970611" y="5064637"/>
            <a:ext cx="6057942" cy="650412"/>
            <a:chOff x="7225442" y="984976"/>
            <a:chExt cx="709501" cy="104710"/>
          </a:xfrm>
          <a:solidFill>
            <a:schemeClr val="accent4">
              <a:lumMod val="50000"/>
            </a:schemeClr>
          </a:soli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2728D1F-8635-A32D-F675-8E1FB06A8785}"/>
                </a:ext>
              </a:extLst>
            </p:cNvPr>
            <p:cNvSpPr/>
            <p:nvPr/>
          </p:nvSpPr>
          <p:spPr>
            <a:xfrm>
              <a:off x="7225442" y="984976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65FF137-2AA1-EDF8-AD9B-22835B6D9756}"/>
                </a:ext>
              </a:extLst>
            </p:cNvPr>
            <p:cNvSpPr/>
            <p:nvPr/>
          </p:nvSpPr>
          <p:spPr>
            <a:xfrm>
              <a:off x="7574742" y="986143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cockpit Picture 2">
            <a:extLst>
              <a:ext uri="{FF2B5EF4-FFF2-40B4-BE49-F238E27FC236}">
                <a16:creationId xmlns:a16="http://schemas.microsoft.com/office/drawing/2014/main" id="{9EBC850C-735F-B25A-BF03-C10AD9CD0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40768" y="-271397"/>
            <a:ext cx="13405819" cy="80370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1266D1-325B-EA70-B451-5FFC0998CEC0}"/>
              </a:ext>
            </a:extLst>
          </p:cNvPr>
          <p:cNvSpPr/>
          <p:nvPr/>
        </p:nvSpPr>
        <p:spPr>
          <a:xfrm>
            <a:off x="-648142" y="-1006346"/>
            <a:ext cx="13251180" cy="1532125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hlinkClick r:id="rId8" action="ppaction://hlinksldjump"/>
            <a:extLst>
              <a:ext uri="{FF2B5EF4-FFF2-40B4-BE49-F238E27FC236}">
                <a16:creationId xmlns:a16="http://schemas.microsoft.com/office/drawing/2014/main" id="{6E697496-4858-ABA0-D20E-05590AD3285C}"/>
              </a:ext>
            </a:extLst>
          </p:cNvPr>
          <p:cNvSpPr/>
          <p:nvPr/>
        </p:nvSpPr>
        <p:spPr>
          <a:xfrm>
            <a:off x="1332767" y="2009496"/>
            <a:ext cx="1786394" cy="35137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hlinkClick r:id="rId9" action="ppaction://hlinksldjump"/>
            <a:extLst>
              <a:ext uri="{FF2B5EF4-FFF2-40B4-BE49-F238E27FC236}">
                <a16:creationId xmlns:a16="http://schemas.microsoft.com/office/drawing/2014/main" id="{3A3DF41A-864B-460E-6ACA-B9162E6FCC7A}"/>
              </a:ext>
            </a:extLst>
          </p:cNvPr>
          <p:cNvSpPr/>
          <p:nvPr/>
        </p:nvSpPr>
        <p:spPr>
          <a:xfrm>
            <a:off x="4023358" y="2650232"/>
            <a:ext cx="1150319" cy="340475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hlinkClick r:id="rId10" action="ppaction://hlinksldjump"/>
            <a:extLst>
              <a:ext uri="{FF2B5EF4-FFF2-40B4-BE49-F238E27FC236}">
                <a16:creationId xmlns:a16="http://schemas.microsoft.com/office/drawing/2014/main" id="{F9EC8394-870F-0D7C-414B-B81F18EEF061}"/>
              </a:ext>
            </a:extLst>
          </p:cNvPr>
          <p:cNvSpPr/>
          <p:nvPr/>
        </p:nvSpPr>
        <p:spPr>
          <a:xfrm>
            <a:off x="4639409" y="3134671"/>
            <a:ext cx="357412" cy="215765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8791CCB7-A450-1BB1-007C-9EF58EAD9F1B}"/>
              </a:ext>
            </a:extLst>
          </p:cNvPr>
          <p:cNvSpPr/>
          <p:nvPr/>
        </p:nvSpPr>
        <p:spPr>
          <a:xfrm>
            <a:off x="9344038" y="2344153"/>
            <a:ext cx="357412" cy="215765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602C0F3-1E92-2461-5E65-5D04AB157B7D}"/>
              </a:ext>
            </a:extLst>
          </p:cNvPr>
          <p:cNvSpPr/>
          <p:nvPr/>
        </p:nvSpPr>
        <p:spPr>
          <a:xfrm>
            <a:off x="2843608" y="570942"/>
            <a:ext cx="6504785" cy="778566"/>
          </a:xfrm>
          <a:prstGeom prst="roundRect">
            <a:avLst>
              <a:gd name="adj" fmla="val 20678"/>
            </a:avLst>
          </a:prstGeom>
          <a:solidFill>
            <a:srgbClr val="3B383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трубалардың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жуандығы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сондай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Бейсен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сияқты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тәпелтек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адамдар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ішінде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жүгіріп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жүрерлік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40">
            <a:hlinkClick r:id="rId8" action="ppaction://hlinksldjump"/>
            <a:extLst>
              <a:ext uri="{FF2B5EF4-FFF2-40B4-BE49-F238E27FC236}">
                <a16:creationId xmlns:a16="http://schemas.microsoft.com/office/drawing/2014/main" id="{92EC82BA-6B1F-3815-F746-E7FFFB2BCCEB}"/>
              </a:ext>
            </a:extLst>
          </p:cNvPr>
          <p:cNvSpPr/>
          <p:nvPr/>
        </p:nvSpPr>
        <p:spPr>
          <a:xfrm>
            <a:off x="2943922" y="5176954"/>
            <a:ext cx="2888144" cy="657096"/>
          </a:xfrm>
          <a:prstGeom prst="roundRect">
            <a:avLst>
              <a:gd name="adj" fmla="val 20678"/>
            </a:avLst>
          </a:prstGeom>
          <a:solidFill>
            <a:srgbClr val="3B383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Сызықша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3">
            <a:hlinkClick r:id="rId12" action="ppaction://hlinksldjump"/>
            <a:extLst>
              <a:ext uri="{FF2B5EF4-FFF2-40B4-BE49-F238E27FC236}">
                <a16:creationId xmlns:a16="http://schemas.microsoft.com/office/drawing/2014/main" id="{1166C72B-DBC1-C2E7-05CC-A86039721D59}"/>
              </a:ext>
            </a:extLst>
          </p:cNvPr>
          <p:cNvSpPr/>
          <p:nvPr/>
        </p:nvSpPr>
        <p:spPr>
          <a:xfrm>
            <a:off x="2943922" y="5908735"/>
            <a:ext cx="2888144" cy="657096"/>
          </a:xfrm>
          <a:prstGeom prst="roundRect">
            <a:avLst>
              <a:gd name="adj" fmla="val 20678"/>
            </a:avLst>
          </a:prstGeom>
          <a:solidFill>
            <a:srgbClr val="3B383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Үтір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45">
            <a:hlinkClick r:id="rId12" action="ppaction://hlinksldjump"/>
            <a:extLst>
              <a:ext uri="{FF2B5EF4-FFF2-40B4-BE49-F238E27FC236}">
                <a16:creationId xmlns:a16="http://schemas.microsoft.com/office/drawing/2014/main" id="{270C3BF2-5753-B883-8F93-8C2882771716}"/>
              </a:ext>
            </a:extLst>
          </p:cNvPr>
          <p:cNvSpPr/>
          <p:nvPr/>
        </p:nvSpPr>
        <p:spPr>
          <a:xfrm>
            <a:off x="6107989" y="5190819"/>
            <a:ext cx="2888144" cy="657096"/>
          </a:xfrm>
          <a:prstGeom prst="roundRect">
            <a:avLst>
              <a:gd name="adj" fmla="val 20678"/>
            </a:avLst>
          </a:prstGeom>
          <a:solidFill>
            <a:srgbClr val="3B383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нүкте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: Rounded Corners 48">
            <a:hlinkClick r:id="rId12" action="ppaction://hlinksldjump"/>
            <a:extLst>
              <a:ext uri="{FF2B5EF4-FFF2-40B4-BE49-F238E27FC236}">
                <a16:creationId xmlns:a16="http://schemas.microsoft.com/office/drawing/2014/main" id="{11D91E44-F570-1837-66BA-B2412BD86281}"/>
              </a:ext>
            </a:extLst>
          </p:cNvPr>
          <p:cNvSpPr/>
          <p:nvPr/>
        </p:nvSpPr>
        <p:spPr>
          <a:xfrm>
            <a:off x="6116589" y="5922562"/>
            <a:ext cx="2888144" cy="657096"/>
          </a:xfrm>
          <a:prstGeom prst="roundRect">
            <a:avLst>
              <a:gd name="adj" fmla="val 20678"/>
            </a:avLst>
          </a:prstGeom>
          <a:solidFill>
            <a:srgbClr val="3B383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Нүктелі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үтір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36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7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01875 0.38704 " pathEditMode="relative" rAng="0" ptsTypes="AA">
                                      <p:cBhvr>
                                        <p:cTn id="8" dur="4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193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Picture 33" descr="A view of a mountain&#10;&#10;Description automatically generated">
            <a:extLst>
              <a:ext uri="{FF2B5EF4-FFF2-40B4-BE49-F238E27FC236}">
                <a16:creationId xmlns:a16="http://schemas.microsoft.com/office/drawing/2014/main" id="{45B55799-3786-4458-9780-0D074360AA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b="23246"/>
          <a:stretch/>
        </p:blipFill>
        <p:spPr>
          <a:xfrm>
            <a:off x="-5281037" y="-11857464"/>
            <a:ext cx="22337486" cy="22262227"/>
          </a:xfrm>
          <a:prstGeom prst="rect">
            <a:avLst/>
          </a:prstGeom>
        </p:spPr>
      </p:pic>
      <p:grpSp>
        <p:nvGrpSpPr>
          <p:cNvPr id="14" name="green Group 13">
            <a:extLst>
              <a:ext uri="{FF2B5EF4-FFF2-40B4-BE49-F238E27FC236}">
                <a16:creationId xmlns:a16="http://schemas.microsoft.com/office/drawing/2014/main" id="{0765AAF6-D1F4-048C-E836-DE370FF52051}"/>
              </a:ext>
            </a:extLst>
          </p:cNvPr>
          <p:cNvGrpSpPr/>
          <p:nvPr/>
        </p:nvGrpSpPr>
        <p:grpSpPr>
          <a:xfrm>
            <a:off x="5223181" y="1829707"/>
            <a:ext cx="1581995" cy="836781"/>
            <a:chOff x="8757392" y="530993"/>
            <a:chExt cx="2682472" cy="163928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95C8122-158E-DD28-73CC-B52AF3A749D0}"/>
                </a:ext>
              </a:extLst>
            </p:cNvPr>
            <p:cNvGrpSpPr/>
            <p:nvPr/>
          </p:nvGrpSpPr>
          <p:grpSpPr>
            <a:xfrm>
              <a:off x="8757392" y="530993"/>
              <a:ext cx="2682472" cy="1639288"/>
              <a:chOff x="8948391" y="851773"/>
              <a:chExt cx="2682472" cy="1639288"/>
            </a:xfrm>
          </p:grpSpPr>
          <p:pic>
            <p:nvPicPr>
              <p:cNvPr id="18" name="RED BARON 2 Picture 47">
                <a:extLst>
                  <a:ext uri="{FF2B5EF4-FFF2-40B4-BE49-F238E27FC236}">
                    <a16:creationId xmlns:a16="http://schemas.microsoft.com/office/drawing/2014/main" id="{4363BFC8-8D0A-B972-5D78-81013B59D6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948391" y="851773"/>
                <a:ext cx="2682472" cy="1639288"/>
              </a:xfrm>
              <a:prstGeom prst="rect">
                <a:avLst/>
              </a:prstGeom>
              <a:effectLst>
                <a:softEdge rad="12700"/>
              </a:effectLst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59B0E46-E84A-2C89-1BF2-15BC9DF9DD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l="44841" t="29726" r="44724" b="40328"/>
              <a:stretch/>
            </p:blipFill>
            <p:spPr>
              <a:xfrm>
                <a:off x="10133044" y="1329804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1BB7669-A1FA-E9EE-1E6B-4A2FDDBACD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4841" t="29726" r="44724" b="40328"/>
            <a:stretch/>
          </p:blipFill>
          <p:spPr>
            <a:xfrm>
              <a:off x="9942045" y="1008155"/>
              <a:ext cx="312576" cy="548406"/>
            </a:xfrm>
            <a:custGeom>
              <a:avLst/>
              <a:gdLst>
                <a:gd name="connsiteX0" fmla="*/ 289101 w 670091"/>
                <a:gd name="connsiteY0" fmla="*/ 27 h 1175657"/>
                <a:gd name="connsiteX1" fmla="*/ 393070 w 670091"/>
                <a:gd name="connsiteY1" fmla="*/ 14416 h 1175657"/>
                <a:gd name="connsiteX2" fmla="*/ 501633 w 670091"/>
                <a:gd name="connsiteY2" fmla="*/ 33133 h 1175657"/>
                <a:gd name="connsiteX3" fmla="*/ 591478 w 670091"/>
                <a:gd name="connsiteY3" fmla="*/ 137953 h 1175657"/>
                <a:gd name="connsiteX4" fmla="*/ 670091 w 670091"/>
                <a:gd name="connsiteY4" fmla="*/ 190362 h 1175657"/>
                <a:gd name="connsiteX5" fmla="*/ 670091 w 670091"/>
                <a:gd name="connsiteY5" fmla="*/ 471890 h 1175657"/>
                <a:gd name="connsiteX6" fmla="*/ 662056 w 670091"/>
                <a:gd name="connsiteY6" fmla="*/ 525137 h 1175657"/>
                <a:gd name="connsiteX7" fmla="*/ 662604 w 670091"/>
                <a:gd name="connsiteY7" fmla="*/ 624611 h 1175657"/>
                <a:gd name="connsiteX8" fmla="*/ 670091 w 670091"/>
                <a:gd name="connsiteY8" fmla="*/ 623301 h 1175657"/>
                <a:gd name="connsiteX9" fmla="*/ 670091 w 670091"/>
                <a:gd name="connsiteY9" fmla="*/ 672529 h 1175657"/>
                <a:gd name="connsiteX10" fmla="*/ 472787 w 670091"/>
                <a:gd name="connsiteY10" fmla="*/ 1175657 h 1175657"/>
                <a:gd name="connsiteX11" fmla="*/ 360056 w 670091"/>
                <a:gd name="connsiteY11" fmla="*/ 1175657 h 1175657"/>
                <a:gd name="connsiteX12" fmla="*/ 350863 w 670091"/>
                <a:gd name="connsiteY12" fmla="*/ 555173 h 1175657"/>
                <a:gd name="connsiteX13" fmla="*/ 350863 w 670091"/>
                <a:gd name="connsiteY13" fmla="*/ 433875 h 1175657"/>
                <a:gd name="connsiteX14" fmla="*/ 294879 w 670091"/>
                <a:gd name="connsiteY14" fmla="*/ 480528 h 1175657"/>
                <a:gd name="connsiteX15" fmla="*/ 248226 w 670091"/>
                <a:gd name="connsiteY15" fmla="*/ 592495 h 1175657"/>
                <a:gd name="connsiteX16" fmla="*/ 206238 w 670091"/>
                <a:gd name="connsiteY16" fmla="*/ 699797 h 1175657"/>
                <a:gd name="connsiteX17" fmla="*/ 178247 w 670091"/>
                <a:gd name="connsiteY17" fmla="*/ 849087 h 1175657"/>
                <a:gd name="connsiteX18" fmla="*/ 154920 w 670091"/>
                <a:gd name="connsiteY18" fmla="*/ 919066 h 1175657"/>
                <a:gd name="connsiteX19" fmla="*/ 139983 w 670091"/>
                <a:gd name="connsiteY19" fmla="*/ 944344 h 1175657"/>
                <a:gd name="connsiteX20" fmla="*/ 0 w 670091"/>
                <a:gd name="connsiteY20" fmla="*/ 547170 h 1175657"/>
                <a:gd name="connsiteX21" fmla="*/ 0 w 670091"/>
                <a:gd name="connsiteY21" fmla="*/ 227795 h 1175657"/>
                <a:gd name="connsiteX22" fmla="*/ 118 w 670091"/>
                <a:gd name="connsiteY22" fmla="*/ 227710 h 1175657"/>
                <a:gd name="connsiteX23" fmla="*/ 26206 w 670091"/>
                <a:gd name="connsiteY23" fmla="*/ 205337 h 1175657"/>
                <a:gd name="connsiteX24" fmla="*/ 127281 w 670091"/>
                <a:gd name="connsiteY24" fmla="*/ 74313 h 1175657"/>
                <a:gd name="connsiteX25" fmla="*/ 254561 w 670091"/>
                <a:gd name="connsiteY25" fmla="*/ 3186 h 1175657"/>
                <a:gd name="connsiteX26" fmla="*/ 289101 w 670091"/>
                <a:gd name="connsiteY26" fmla="*/ 2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70091" h="1175657">
                  <a:moveTo>
                    <a:pt x="289101" y="27"/>
                  </a:moveTo>
                  <a:cubicBezTo>
                    <a:pt x="324635" y="612"/>
                    <a:pt x="362187" y="10673"/>
                    <a:pt x="393070" y="14416"/>
                  </a:cubicBezTo>
                  <a:cubicBezTo>
                    <a:pt x="434249" y="19407"/>
                    <a:pt x="468565" y="12544"/>
                    <a:pt x="501633" y="33133"/>
                  </a:cubicBezTo>
                  <a:cubicBezTo>
                    <a:pt x="534700" y="53723"/>
                    <a:pt x="563401" y="111748"/>
                    <a:pt x="591478" y="137953"/>
                  </a:cubicBezTo>
                  <a:cubicBezTo>
                    <a:pt x="619554" y="164157"/>
                    <a:pt x="651998" y="168525"/>
                    <a:pt x="670091" y="190362"/>
                  </a:cubicBezTo>
                  <a:lnTo>
                    <a:pt x="670091" y="471890"/>
                  </a:lnTo>
                  <a:lnTo>
                    <a:pt x="662056" y="525137"/>
                  </a:lnTo>
                  <a:cubicBezTo>
                    <a:pt x="654824" y="578344"/>
                    <a:pt x="652310" y="619464"/>
                    <a:pt x="662604" y="624611"/>
                  </a:cubicBezTo>
                  <a:lnTo>
                    <a:pt x="670091" y="623301"/>
                  </a:lnTo>
                  <a:lnTo>
                    <a:pt x="670091" y="672529"/>
                  </a:lnTo>
                  <a:lnTo>
                    <a:pt x="472787" y="1175657"/>
                  </a:lnTo>
                  <a:lnTo>
                    <a:pt x="360056" y="1175657"/>
                  </a:lnTo>
                  <a:lnTo>
                    <a:pt x="350863" y="555173"/>
                  </a:lnTo>
                  <a:lnTo>
                    <a:pt x="350863" y="433875"/>
                  </a:lnTo>
                  <a:lnTo>
                    <a:pt x="294879" y="480528"/>
                  </a:lnTo>
                  <a:lnTo>
                    <a:pt x="248226" y="592495"/>
                  </a:lnTo>
                  <a:lnTo>
                    <a:pt x="206238" y="699797"/>
                  </a:lnTo>
                  <a:lnTo>
                    <a:pt x="178247" y="849087"/>
                  </a:lnTo>
                  <a:lnTo>
                    <a:pt x="154920" y="919066"/>
                  </a:lnTo>
                  <a:lnTo>
                    <a:pt x="139983" y="944344"/>
                  </a:lnTo>
                  <a:lnTo>
                    <a:pt x="0" y="547170"/>
                  </a:lnTo>
                  <a:lnTo>
                    <a:pt x="0" y="227795"/>
                  </a:lnTo>
                  <a:lnTo>
                    <a:pt x="118" y="227710"/>
                  </a:lnTo>
                  <a:cubicBezTo>
                    <a:pt x="8814" y="220467"/>
                    <a:pt x="17471" y="212667"/>
                    <a:pt x="26206" y="205337"/>
                  </a:cubicBezTo>
                  <a:cubicBezTo>
                    <a:pt x="61145" y="176012"/>
                    <a:pt x="89222" y="108005"/>
                    <a:pt x="127281" y="74313"/>
                  </a:cubicBezTo>
                  <a:cubicBezTo>
                    <a:pt x="165341" y="40621"/>
                    <a:pt x="210262" y="13169"/>
                    <a:pt x="254561" y="3186"/>
                  </a:cubicBezTo>
                  <a:cubicBezTo>
                    <a:pt x="265635" y="690"/>
                    <a:pt x="277256" y="-168"/>
                    <a:pt x="289101" y="27"/>
                  </a:cubicBezTo>
                  <a:close/>
                </a:path>
              </a:pathLst>
            </a:custGeom>
          </p:spPr>
        </p:pic>
      </p:grpSp>
      <p:grpSp>
        <p:nvGrpSpPr>
          <p:cNvPr id="53" name="big prop Group 52">
            <a:extLst>
              <a:ext uri="{FF2B5EF4-FFF2-40B4-BE49-F238E27FC236}">
                <a16:creationId xmlns:a16="http://schemas.microsoft.com/office/drawing/2014/main" id="{F06E5E87-98AF-7E79-2717-5764E5A95DDA}"/>
              </a:ext>
            </a:extLst>
          </p:cNvPr>
          <p:cNvGrpSpPr/>
          <p:nvPr/>
        </p:nvGrpSpPr>
        <p:grpSpPr>
          <a:xfrm rot="5400000">
            <a:off x="2970611" y="5064637"/>
            <a:ext cx="6057942" cy="650412"/>
            <a:chOff x="7225442" y="984976"/>
            <a:chExt cx="709501" cy="104710"/>
          </a:xfrm>
          <a:solidFill>
            <a:schemeClr val="accent4">
              <a:lumMod val="50000"/>
            </a:schemeClr>
          </a:soli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2728D1F-8635-A32D-F675-8E1FB06A8785}"/>
                </a:ext>
              </a:extLst>
            </p:cNvPr>
            <p:cNvSpPr/>
            <p:nvPr/>
          </p:nvSpPr>
          <p:spPr>
            <a:xfrm>
              <a:off x="7225442" y="984976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65FF137-2AA1-EDF8-AD9B-22835B6D9756}"/>
                </a:ext>
              </a:extLst>
            </p:cNvPr>
            <p:cNvSpPr/>
            <p:nvPr/>
          </p:nvSpPr>
          <p:spPr>
            <a:xfrm>
              <a:off x="7574742" y="986143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cockpit Picture 2">
            <a:extLst>
              <a:ext uri="{FF2B5EF4-FFF2-40B4-BE49-F238E27FC236}">
                <a16:creationId xmlns:a16="http://schemas.microsoft.com/office/drawing/2014/main" id="{9EBC850C-735F-B25A-BF03-C10AD9CD0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40768" y="-271397"/>
            <a:ext cx="13405819" cy="80370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1266D1-325B-EA70-B451-5FFC0998CEC0}"/>
              </a:ext>
            </a:extLst>
          </p:cNvPr>
          <p:cNvSpPr/>
          <p:nvPr/>
        </p:nvSpPr>
        <p:spPr>
          <a:xfrm>
            <a:off x="-648142" y="-1006346"/>
            <a:ext cx="13251180" cy="1532125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hlinkClick r:id="rId8" action="ppaction://hlinksldjump"/>
            <a:extLst>
              <a:ext uri="{FF2B5EF4-FFF2-40B4-BE49-F238E27FC236}">
                <a16:creationId xmlns:a16="http://schemas.microsoft.com/office/drawing/2014/main" id="{6E697496-4858-ABA0-D20E-05590AD3285C}"/>
              </a:ext>
            </a:extLst>
          </p:cNvPr>
          <p:cNvSpPr/>
          <p:nvPr/>
        </p:nvSpPr>
        <p:spPr>
          <a:xfrm>
            <a:off x="1332767" y="2009496"/>
            <a:ext cx="1786394" cy="35137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hlinkClick r:id="rId9" action="ppaction://hlinksldjump"/>
            <a:extLst>
              <a:ext uri="{FF2B5EF4-FFF2-40B4-BE49-F238E27FC236}">
                <a16:creationId xmlns:a16="http://schemas.microsoft.com/office/drawing/2014/main" id="{3A3DF41A-864B-460E-6ACA-B9162E6FCC7A}"/>
              </a:ext>
            </a:extLst>
          </p:cNvPr>
          <p:cNvSpPr/>
          <p:nvPr/>
        </p:nvSpPr>
        <p:spPr>
          <a:xfrm>
            <a:off x="4023358" y="2650232"/>
            <a:ext cx="1150319" cy="340475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hlinkClick r:id="rId10" action="ppaction://hlinksldjump"/>
            <a:extLst>
              <a:ext uri="{FF2B5EF4-FFF2-40B4-BE49-F238E27FC236}">
                <a16:creationId xmlns:a16="http://schemas.microsoft.com/office/drawing/2014/main" id="{F9EC8394-870F-0D7C-414B-B81F18EEF061}"/>
              </a:ext>
            </a:extLst>
          </p:cNvPr>
          <p:cNvSpPr/>
          <p:nvPr/>
        </p:nvSpPr>
        <p:spPr>
          <a:xfrm>
            <a:off x="4639409" y="3134671"/>
            <a:ext cx="357412" cy="215765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8791CCB7-A450-1BB1-007C-9EF58EAD9F1B}"/>
              </a:ext>
            </a:extLst>
          </p:cNvPr>
          <p:cNvSpPr/>
          <p:nvPr/>
        </p:nvSpPr>
        <p:spPr>
          <a:xfrm>
            <a:off x="9344038" y="2344153"/>
            <a:ext cx="357412" cy="215765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602C0F3-1E92-2461-5E65-5D04AB157B7D}"/>
              </a:ext>
            </a:extLst>
          </p:cNvPr>
          <p:cNvSpPr/>
          <p:nvPr/>
        </p:nvSpPr>
        <p:spPr>
          <a:xfrm>
            <a:off x="2843608" y="570942"/>
            <a:ext cx="6504785" cy="778566"/>
          </a:xfrm>
          <a:prstGeom prst="roundRect">
            <a:avLst>
              <a:gd name="adj" fmla="val 20678"/>
            </a:avLst>
          </a:prstGeom>
          <a:solidFill>
            <a:srgbClr val="3B383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Бұның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жақсы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ырым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жағыпсың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қайнатыпсың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дастарқан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жайыпсың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40">
            <a:hlinkClick r:id="rId9" action="ppaction://hlinksldjump"/>
            <a:extLst>
              <a:ext uri="{FF2B5EF4-FFF2-40B4-BE49-F238E27FC236}">
                <a16:creationId xmlns:a16="http://schemas.microsoft.com/office/drawing/2014/main" id="{92EC82BA-6B1F-3815-F746-E7FFFB2BCCEB}"/>
              </a:ext>
            </a:extLst>
          </p:cNvPr>
          <p:cNvSpPr/>
          <p:nvPr/>
        </p:nvSpPr>
        <p:spPr>
          <a:xfrm>
            <a:off x="6108608" y="5161721"/>
            <a:ext cx="2888144" cy="657096"/>
          </a:xfrm>
          <a:prstGeom prst="roundRect">
            <a:avLst>
              <a:gd name="adj" fmla="val 20678"/>
            </a:avLst>
          </a:prstGeom>
          <a:solidFill>
            <a:srgbClr val="3B383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нүкте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3">
            <a:hlinkClick r:id="rId12" action="ppaction://hlinksldjump"/>
            <a:extLst>
              <a:ext uri="{FF2B5EF4-FFF2-40B4-BE49-F238E27FC236}">
                <a16:creationId xmlns:a16="http://schemas.microsoft.com/office/drawing/2014/main" id="{1166C72B-DBC1-C2E7-05CC-A86039721D59}"/>
              </a:ext>
            </a:extLst>
          </p:cNvPr>
          <p:cNvSpPr/>
          <p:nvPr/>
        </p:nvSpPr>
        <p:spPr>
          <a:xfrm>
            <a:off x="2943922" y="5908735"/>
            <a:ext cx="2888144" cy="657096"/>
          </a:xfrm>
          <a:prstGeom prst="roundRect">
            <a:avLst>
              <a:gd name="adj" fmla="val 20678"/>
            </a:avLst>
          </a:prstGeom>
          <a:solidFill>
            <a:srgbClr val="3B383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Нүктелі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үтір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45">
            <a:hlinkClick r:id="rId12" action="ppaction://hlinksldjump"/>
            <a:extLst>
              <a:ext uri="{FF2B5EF4-FFF2-40B4-BE49-F238E27FC236}">
                <a16:creationId xmlns:a16="http://schemas.microsoft.com/office/drawing/2014/main" id="{270C3BF2-5753-B883-8F93-8C2882771716}"/>
              </a:ext>
            </a:extLst>
          </p:cNvPr>
          <p:cNvSpPr/>
          <p:nvPr/>
        </p:nvSpPr>
        <p:spPr>
          <a:xfrm>
            <a:off x="2933897" y="5144471"/>
            <a:ext cx="2888144" cy="657096"/>
          </a:xfrm>
          <a:prstGeom prst="roundRect">
            <a:avLst>
              <a:gd name="adj" fmla="val 20678"/>
            </a:avLst>
          </a:prstGeom>
          <a:solidFill>
            <a:srgbClr val="3B383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Сызықша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: Rounded Corners 48">
            <a:hlinkClick r:id="rId10" action="ppaction://hlinksldjump"/>
            <a:extLst>
              <a:ext uri="{FF2B5EF4-FFF2-40B4-BE49-F238E27FC236}">
                <a16:creationId xmlns:a16="http://schemas.microsoft.com/office/drawing/2014/main" id="{11D91E44-F570-1837-66BA-B2412BD86281}"/>
              </a:ext>
            </a:extLst>
          </p:cNvPr>
          <p:cNvSpPr/>
          <p:nvPr/>
        </p:nvSpPr>
        <p:spPr>
          <a:xfrm>
            <a:off x="6116589" y="5922562"/>
            <a:ext cx="2888144" cy="657096"/>
          </a:xfrm>
          <a:prstGeom prst="roundRect">
            <a:avLst>
              <a:gd name="adj" fmla="val 20678"/>
            </a:avLst>
          </a:prstGeom>
          <a:solidFill>
            <a:srgbClr val="3B383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Үтір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88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7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01875 0.38704 " pathEditMode="relative" rAng="0" ptsTypes="AA">
                                      <p:cBhvr>
                                        <p:cTn id="8" dur="4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193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Picture 33" descr="A view of a mountain&#10;&#10;Description automatically generated">
            <a:extLst>
              <a:ext uri="{FF2B5EF4-FFF2-40B4-BE49-F238E27FC236}">
                <a16:creationId xmlns:a16="http://schemas.microsoft.com/office/drawing/2014/main" id="{45B55799-3786-4458-9780-0D074360AA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b="23246"/>
          <a:stretch/>
        </p:blipFill>
        <p:spPr>
          <a:xfrm>
            <a:off x="-5281037" y="-11857464"/>
            <a:ext cx="22337486" cy="22262227"/>
          </a:xfrm>
          <a:prstGeom prst="rect">
            <a:avLst/>
          </a:prstGeom>
        </p:spPr>
      </p:pic>
      <p:grpSp>
        <p:nvGrpSpPr>
          <p:cNvPr id="14" name="green Group 13">
            <a:extLst>
              <a:ext uri="{FF2B5EF4-FFF2-40B4-BE49-F238E27FC236}">
                <a16:creationId xmlns:a16="http://schemas.microsoft.com/office/drawing/2014/main" id="{0765AAF6-D1F4-048C-E836-DE370FF52051}"/>
              </a:ext>
            </a:extLst>
          </p:cNvPr>
          <p:cNvGrpSpPr/>
          <p:nvPr/>
        </p:nvGrpSpPr>
        <p:grpSpPr>
          <a:xfrm>
            <a:off x="5223181" y="1829707"/>
            <a:ext cx="1581995" cy="836781"/>
            <a:chOff x="8757392" y="530993"/>
            <a:chExt cx="2682472" cy="163928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95C8122-158E-DD28-73CC-B52AF3A749D0}"/>
                </a:ext>
              </a:extLst>
            </p:cNvPr>
            <p:cNvGrpSpPr/>
            <p:nvPr/>
          </p:nvGrpSpPr>
          <p:grpSpPr>
            <a:xfrm>
              <a:off x="8757392" y="530993"/>
              <a:ext cx="2682472" cy="1639288"/>
              <a:chOff x="8948391" y="851773"/>
              <a:chExt cx="2682472" cy="1639288"/>
            </a:xfrm>
          </p:grpSpPr>
          <p:pic>
            <p:nvPicPr>
              <p:cNvPr id="18" name="RED BARON 2 Picture 47">
                <a:extLst>
                  <a:ext uri="{FF2B5EF4-FFF2-40B4-BE49-F238E27FC236}">
                    <a16:creationId xmlns:a16="http://schemas.microsoft.com/office/drawing/2014/main" id="{4363BFC8-8D0A-B972-5D78-81013B59D6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948391" y="851773"/>
                <a:ext cx="2682472" cy="1639288"/>
              </a:xfrm>
              <a:prstGeom prst="rect">
                <a:avLst/>
              </a:prstGeom>
              <a:effectLst>
                <a:softEdge rad="12700"/>
              </a:effectLst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59B0E46-E84A-2C89-1BF2-15BC9DF9DD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l="44841" t="29726" r="44724" b="40328"/>
              <a:stretch/>
            </p:blipFill>
            <p:spPr>
              <a:xfrm>
                <a:off x="10133044" y="1329804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1BB7669-A1FA-E9EE-1E6B-4A2FDDBACD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4841" t="29726" r="44724" b="40328"/>
            <a:stretch/>
          </p:blipFill>
          <p:spPr>
            <a:xfrm>
              <a:off x="9942045" y="1008155"/>
              <a:ext cx="312576" cy="548406"/>
            </a:xfrm>
            <a:custGeom>
              <a:avLst/>
              <a:gdLst>
                <a:gd name="connsiteX0" fmla="*/ 289101 w 670091"/>
                <a:gd name="connsiteY0" fmla="*/ 27 h 1175657"/>
                <a:gd name="connsiteX1" fmla="*/ 393070 w 670091"/>
                <a:gd name="connsiteY1" fmla="*/ 14416 h 1175657"/>
                <a:gd name="connsiteX2" fmla="*/ 501633 w 670091"/>
                <a:gd name="connsiteY2" fmla="*/ 33133 h 1175657"/>
                <a:gd name="connsiteX3" fmla="*/ 591478 w 670091"/>
                <a:gd name="connsiteY3" fmla="*/ 137953 h 1175657"/>
                <a:gd name="connsiteX4" fmla="*/ 670091 w 670091"/>
                <a:gd name="connsiteY4" fmla="*/ 190362 h 1175657"/>
                <a:gd name="connsiteX5" fmla="*/ 670091 w 670091"/>
                <a:gd name="connsiteY5" fmla="*/ 471890 h 1175657"/>
                <a:gd name="connsiteX6" fmla="*/ 662056 w 670091"/>
                <a:gd name="connsiteY6" fmla="*/ 525137 h 1175657"/>
                <a:gd name="connsiteX7" fmla="*/ 662604 w 670091"/>
                <a:gd name="connsiteY7" fmla="*/ 624611 h 1175657"/>
                <a:gd name="connsiteX8" fmla="*/ 670091 w 670091"/>
                <a:gd name="connsiteY8" fmla="*/ 623301 h 1175657"/>
                <a:gd name="connsiteX9" fmla="*/ 670091 w 670091"/>
                <a:gd name="connsiteY9" fmla="*/ 672529 h 1175657"/>
                <a:gd name="connsiteX10" fmla="*/ 472787 w 670091"/>
                <a:gd name="connsiteY10" fmla="*/ 1175657 h 1175657"/>
                <a:gd name="connsiteX11" fmla="*/ 360056 w 670091"/>
                <a:gd name="connsiteY11" fmla="*/ 1175657 h 1175657"/>
                <a:gd name="connsiteX12" fmla="*/ 350863 w 670091"/>
                <a:gd name="connsiteY12" fmla="*/ 555173 h 1175657"/>
                <a:gd name="connsiteX13" fmla="*/ 350863 w 670091"/>
                <a:gd name="connsiteY13" fmla="*/ 433875 h 1175657"/>
                <a:gd name="connsiteX14" fmla="*/ 294879 w 670091"/>
                <a:gd name="connsiteY14" fmla="*/ 480528 h 1175657"/>
                <a:gd name="connsiteX15" fmla="*/ 248226 w 670091"/>
                <a:gd name="connsiteY15" fmla="*/ 592495 h 1175657"/>
                <a:gd name="connsiteX16" fmla="*/ 206238 w 670091"/>
                <a:gd name="connsiteY16" fmla="*/ 699797 h 1175657"/>
                <a:gd name="connsiteX17" fmla="*/ 178247 w 670091"/>
                <a:gd name="connsiteY17" fmla="*/ 849087 h 1175657"/>
                <a:gd name="connsiteX18" fmla="*/ 154920 w 670091"/>
                <a:gd name="connsiteY18" fmla="*/ 919066 h 1175657"/>
                <a:gd name="connsiteX19" fmla="*/ 139983 w 670091"/>
                <a:gd name="connsiteY19" fmla="*/ 944344 h 1175657"/>
                <a:gd name="connsiteX20" fmla="*/ 0 w 670091"/>
                <a:gd name="connsiteY20" fmla="*/ 547170 h 1175657"/>
                <a:gd name="connsiteX21" fmla="*/ 0 w 670091"/>
                <a:gd name="connsiteY21" fmla="*/ 227795 h 1175657"/>
                <a:gd name="connsiteX22" fmla="*/ 118 w 670091"/>
                <a:gd name="connsiteY22" fmla="*/ 227710 h 1175657"/>
                <a:gd name="connsiteX23" fmla="*/ 26206 w 670091"/>
                <a:gd name="connsiteY23" fmla="*/ 205337 h 1175657"/>
                <a:gd name="connsiteX24" fmla="*/ 127281 w 670091"/>
                <a:gd name="connsiteY24" fmla="*/ 74313 h 1175657"/>
                <a:gd name="connsiteX25" fmla="*/ 254561 w 670091"/>
                <a:gd name="connsiteY25" fmla="*/ 3186 h 1175657"/>
                <a:gd name="connsiteX26" fmla="*/ 289101 w 670091"/>
                <a:gd name="connsiteY26" fmla="*/ 2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70091" h="1175657">
                  <a:moveTo>
                    <a:pt x="289101" y="27"/>
                  </a:moveTo>
                  <a:cubicBezTo>
                    <a:pt x="324635" y="612"/>
                    <a:pt x="362187" y="10673"/>
                    <a:pt x="393070" y="14416"/>
                  </a:cubicBezTo>
                  <a:cubicBezTo>
                    <a:pt x="434249" y="19407"/>
                    <a:pt x="468565" y="12544"/>
                    <a:pt x="501633" y="33133"/>
                  </a:cubicBezTo>
                  <a:cubicBezTo>
                    <a:pt x="534700" y="53723"/>
                    <a:pt x="563401" y="111748"/>
                    <a:pt x="591478" y="137953"/>
                  </a:cubicBezTo>
                  <a:cubicBezTo>
                    <a:pt x="619554" y="164157"/>
                    <a:pt x="651998" y="168525"/>
                    <a:pt x="670091" y="190362"/>
                  </a:cubicBezTo>
                  <a:lnTo>
                    <a:pt x="670091" y="471890"/>
                  </a:lnTo>
                  <a:lnTo>
                    <a:pt x="662056" y="525137"/>
                  </a:lnTo>
                  <a:cubicBezTo>
                    <a:pt x="654824" y="578344"/>
                    <a:pt x="652310" y="619464"/>
                    <a:pt x="662604" y="624611"/>
                  </a:cubicBezTo>
                  <a:lnTo>
                    <a:pt x="670091" y="623301"/>
                  </a:lnTo>
                  <a:lnTo>
                    <a:pt x="670091" y="672529"/>
                  </a:lnTo>
                  <a:lnTo>
                    <a:pt x="472787" y="1175657"/>
                  </a:lnTo>
                  <a:lnTo>
                    <a:pt x="360056" y="1175657"/>
                  </a:lnTo>
                  <a:lnTo>
                    <a:pt x="350863" y="555173"/>
                  </a:lnTo>
                  <a:lnTo>
                    <a:pt x="350863" y="433875"/>
                  </a:lnTo>
                  <a:lnTo>
                    <a:pt x="294879" y="480528"/>
                  </a:lnTo>
                  <a:lnTo>
                    <a:pt x="248226" y="592495"/>
                  </a:lnTo>
                  <a:lnTo>
                    <a:pt x="206238" y="699797"/>
                  </a:lnTo>
                  <a:lnTo>
                    <a:pt x="178247" y="849087"/>
                  </a:lnTo>
                  <a:lnTo>
                    <a:pt x="154920" y="919066"/>
                  </a:lnTo>
                  <a:lnTo>
                    <a:pt x="139983" y="944344"/>
                  </a:lnTo>
                  <a:lnTo>
                    <a:pt x="0" y="547170"/>
                  </a:lnTo>
                  <a:lnTo>
                    <a:pt x="0" y="227795"/>
                  </a:lnTo>
                  <a:lnTo>
                    <a:pt x="118" y="227710"/>
                  </a:lnTo>
                  <a:cubicBezTo>
                    <a:pt x="8814" y="220467"/>
                    <a:pt x="17471" y="212667"/>
                    <a:pt x="26206" y="205337"/>
                  </a:cubicBezTo>
                  <a:cubicBezTo>
                    <a:pt x="61145" y="176012"/>
                    <a:pt x="89222" y="108005"/>
                    <a:pt x="127281" y="74313"/>
                  </a:cubicBezTo>
                  <a:cubicBezTo>
                    <a:pt x="165341" y="40621"/>
                    <a:pt x="210262" y="13169"/>
                    <a:pt x="254561" y="3186"/>
                  </a:cubicBezTo>
                  <a:cubicBezTo>
                    <a:pt x="265635" y="690"/>
                    <a:pt x="277256" y="-168"/>
                    <a:pt x="289101" y="27"/>
                  </a:cubicBezTo>
                  <a:close/>
                </a:path>
              </a:pathLst>
            </a:custGeom>
          </p:spPr>
        </p:pic>
      </p:grpSp>
      <p:grpSp>
        <p:nvGrpSpPr>
          <p:cNvPr id="53" name="big prop Group 52">
            <a:extLst>
              <a:ext uri="{FF2B5EF4-FFF2-40B4-BE49-F238E27FC236}">
                <a16:creationId xmlns:a16="http://schemas.microsoft.com/office/drawing/2014/main" id="{F06E5E87-98AF-7E79-2717-5764E5A95DDA}"/>
              </a:ext>
            </a:extLst>
          </p:cNvPr>
          <p:cNvGrpSpPr/>
          <p:nvPr/>
        </p:nvGrpSpPr>
        <p:grpSpPr>
          <a:xfrm rot="5400000">
            <a:off x="2970611" y="5064637"/>
            <a:ext cx="6057942" cy="650412"/>
            <a:chOff x="7225442" y="984976"/>
            <a:chExt cx="709501" cy="104710"/>
          </a:xfrm>
          <a:solidFill>
            <a:schemeClr val="accent4">
              <a:lumMod val="50000"/>
            </a:schemeClr>
          </a:soli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2728D1F-8635-A32D-F675-8E1FB06A8785}"/>
                </a:ext>
              </a:extLst>
            </p:cNvPr>
            <p:cNvSpPr/>
            <p:nvPr/>
          </p:nvSpPr>
          <p:spPr>
            <a:xfrm>
              <a:off x="7225442" y="984976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65FF137-2AA1-EDF8-AD9B-22835B6D9756}"/>
                </a:ext>
              </a:extLst>
            </p:cNvPr>
            <p:cNvSpPr/>
            <p:nvPr/>
          </p:nvSpPr>
          <p:spPr>
            <a:xfrm>
              <a:off x="7574742" y="986143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cockpit Picture 2">
            <a:extLst>
              <a:ext uri="{FF2B5EF4-FFF2-40B4-BE49-F238E27FC236}">
                <a16:creationId xmlns:a16="http://schemas.microsoft.com/office/drawing/2014/main" id="{9EBC850C-735F-B25A-BF03-C10AD9CD0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40768" y="-271397"/>
            <a:ext cx="13405819" cy="80370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1266D1-325B-EA70-B451-5FFC0998CEC0}"/>
              </a:ext>
            </a:extLst>
          </p:cNvPr>
          <p:cNvSpPr/>
          <p:nvPr/>
        </p:nvSpPr>
        <p:spPr>
          <a:xfrm>
            <a:off x="-648142" y="-1006346"/>
            <a:ext cx="13251180" cy="1532125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hlinkClick r:id="rId8" action="ppaction://hlinksldjump"/>
            <a:extLst>
              <a:ext uri="{FF2B5EF4-FFF2-40B4-BE49-F238E27FC236}">
                <a16:creationId xmlns:a16="http://schemas.microsoft.com/office/drawing/2014/main" id="{6E697496-4858-ABA0-D20E-05590AD3285C}"/>
              </a:ext>
            </a:extLst>
          </p:cNvPr>
          <p:cNvSpPr/>
          <p:nvPr/>
        </p:nvSpPr>
        <p:spPr>
          <a:xfrm>
            <a:off x="1332767" y="2009496"/>
            <a:ext cx="1786394" cy="35137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hlinkClick r:id="rId9" action="ppaction://hlinksldjump"/>
            <a:extLst>
              <a:ext uri="{FF2B5EF4-FFF2-40B4-BE49-F238E27FC236}">
                <a16:creationId xmlns:a16="http://schemas.microsoft.com/office/drawing/2014/main" id="{3A3DF41A-864B-460E-6ACA-B9162E6FCC7A}"/>
              </a:ext>
            </a:extLst>
          </p:cNvPr>
          <p:cNvSpPr/>
          <p:nvPr/>
        </p:nvSpPr>
        <p:spPr>
          <a:xfrm>
            <a:off x="4023358" y="2650232"/>
            <a:ext cx="1150319" cy="340475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hlinkClick r:id="rId10" action="ppaction://hlinksldjump"/>
            <a:extLst>
              <a:ext uri="{FF2B5EF4-FFF2-40B4-BE49-F238E27FC236}">
                <a16:creationId xmlns:a16="http://schemas.microsoft.com/office/drawing/2014/main" id="{F9EC8394-870F-0D7C-414B-B81F18EEF061}"/>
              </a:ext>
            </a:extLst>
          </p:cNvPr>
          <p:cNvSpPr/>
          <p:nvPr/>
        </p:nvSpPr>
        <p:spPr>
          <a:xfrm>
            <a:off x="4639409" y="3134671"/>
            <a:ext cx="357412" cy="215765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8791CCB7-A450-1BB1-007C-9EF58EAD9F1B}"/>
              </a:ext>
            </a:extLst>
          </p:cNvPr>
          <p:cNvSpPr/>
          <p:nvPr/>
        </p:nvSpPr>
        <p:spPr>
          <a:xfrm>
            <a:off x="9344038" y="2344153"/>
            <a:ext cx="357412" cy="215765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602C0F3-1E92-2461-5E65-5D04AB157B7D}"/>
              </a:ext>
            </a:extLst>
          </p:cNvPr>
          <p:cNvSpPr/>
          <p:nvPr/>
        </p:nvSpPr>
        <p:spPr>
          <a:xfrm>
            <a:off x="2843608" y="570942"/>
            <a:ext cx="6504785" cy="778566"/>
          </a:xfrm>
          <a:prstGeom prst="roundRect">
            <a:avLst>
              <a:gd name="adj" fmla="val 20678"/>
            </a:avLst>
          </a:prstGeom>
          <a:solidFill>
            <a:srgbClr val="3B383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Ғылымға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берілгендігі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сондай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қолынан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кітабы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түспейді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үнемі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оқиды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жүреді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40">
            <a:hlinkClick r:id="rId12" action="ppaction://hlinksldjump"/>
            <a:extLst>
              <a:ext uri="{FF2B5EF4-FFF2-40B4-BE49-F238E27FC236}">
                <a16:creationId xmlns:a16="http://schemas.microsoft.com/office/drawing/2014/main" id="{92EC82BA-6B1F-3815-F746-E7FFFB2BCCEB}"/>
              </a:ext>
            </a:extLst>
          </p:cNvPr>
          <p:cNvSpPr/>
          <p:nvPr/>
        </p:nvSpPr>
        <p:spPr>
          <a:xfrm>
            <a:off x="2941878" y="5921755"/>
            <a:ext cx="2888144" cy="657096"/>
          </a:xfrm>
          <a:prstGeom prst="roundRect">
            <a:avLst>
              <a:gd name="adj" fmla="val 20678"/>
            </a:avLst>
          </a:prstGeom>
          <a:solidFill>
            <a:srgbClr val="3B383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Сызықша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3">
            <a:hlinkClick r:id="rId13" action="ppaction://hlinksldjump"/>
            <a:extLst>
              <a:ext uri="{FF2B5EF4-FFF2-40B4-BE49-F238E27FC236}">
                <a16:creationId xmlns:a16="http://schemas.microsoft.com/office/drawing/2014/main" id="{1166C72B-DBC1-C2E7-05CC-A86039721D59}"/>
              </a:ext>
            </a:extLst>
          </p:cNvPr>
          <p:cNvSpPr/>
          <p:nvPr/>
        </p:nvSpPr>
        <p:spPr>
          <a:xfrm>
            <a:off x="6114788" y="5107054"/>
            <a:ext cx="2888144" cy="657096"/>
          </a:xfrm>
          <a:prstGeom prst="roundRect">
            <a:avLst>
              <a:gd name="adj" fmla="val 20678"/>
            </a:avLst>
          </a:prstGeom>
          <a:solidFill>
            <a:srgbClr val="3B383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Нүктелі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үтір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45">
            <a:hlinkClick r:id="rId14" action="ppaction://hlinksldjump"/>
            <a:extLst>
              <a:ext uri="{FF2B5EF4-FFF2-40B4-BE49-F238E27FC236}">
                <a16:creationId xmlns:a16="http://schemas.microsoft.com/office/drawing/2014/main" id="{270C3BF2-5753-B883-8F93-8C2882771716}"/>
              </a:ext>
            </a:extLst>
          </p:cNvPr>
          <p:cNvSpPr/>
          <p:nvPr/>
        </p:nvSpPr>
        <p:spPr>
          <a:xfrm>
            <a:off x="2933897" y="5144471"/>
            <a:ext cx="2888144" cy="657096"/>
          </a:xfrm>
          <a:prstGeom prst="roundRect">
            <a:avLst>
              <a:gd name="adj" fmla="val 20678"/>
            </a:avLst>
          </a:prstGeom>
          <a:solidFill>
            <a:srgbClr val="3B383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нүкте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: Rounded Corners 48">
            <a:hlinkClick r:id="rId14" action="ppaction://hlinksldjump"/>
            <a:extLst>
              <a:ext uri="{FF2B5EF4-FFF2-40B4-BE49-F238E27FC236}">
                <a16:creationId xmlns:a16="http://schemas.microsoft.com/office/drawing/2014/main" id="{11D91E44-F570-1837-66BA-B2412BD86281}"/>
              </a:ext>
            </a:extLst>
          </p:cNvPr>
          <p:cNvSpPr/>
          <p:nvPr/>
        </p:nvSpPr>
        <p:spPr>
          <a:xfrm>
            <a:off x="6116589" y="5922562"/>
            <a:ext cx="2888144" cy="657096"/>
          </a:xfrm>
          <a:prstGeom prst="roundRect">
            <a:avLst>
              <a:gd name="adj" fmla="val 20678"/>
            </a:avLst>
          </a:prstGeom>
          <a:solidFill>
            <a:srgbClr val="3B383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Тырнақша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7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7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01875 0.38704 " pathEditMode="relative" rAng="0" ptsTypes="AA">
                                      <p:cBhvr>
                                        <p:cTn id="8" dur="4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193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Picture 33" descr="A view of a mountain&#10;&#10;Description automatically generated">
            <a:extLst>
              <a:ext uri="{FF2B5EF4-FFF2-40B4-BE49-F238E27FC236}">
                <a16:creationId xmlns:a16="http://schemas.microsoft.com/office/drawing/2014/main" id="{45B55799-3786-4458-9780-0D074360AA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b="23246"/>
          <a:stretch/>
        </p:blipFill>
        <p:spPr>
          <a:xfrm>
            <a:off x="-5281037" y="-11857464"/>
            <a:ext cx="22337486" cy="22262227"/>
          </a:xfrm>
          <a:prstGeom prst="rect">
            <a:avLst/>
          </a:prstGeom>
        </p:spPr>
      </p:pic>
      <p:grpSp>
        <p:nvGrpSpPr>
          <p:cNvPr id="14" name="green Group 13">
            <a:extLst>
              <a:ext uri="{FF2B5EF4-FFF2-40B4-BE49-F238E27FC236}">
                <a16:creationId xmlns:a16="http://schemas.microsoft.com/office/drawing/2014/main" id="{0765AAF6-D1F4-048C-E836-DE370FF52051}"/>
              </a:ext>
            </a:extLst>
          </p:cNvPr>
          <p:cNvGrpSpPr/>
          <p:nvPr/>
        </p:nvGrpSpPr>
        <p:grpSpPr>
          <a:xfrm>
            <a:off x="5223181" y="1829707"/>
            <a:ext cx="1581995" cy="836781"/>
            <a:chOff x="8757392" y="530993"/>
            <a:chExt cx="2682472" cy="163928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95C8122-158E-DD28-73CC-B52AF3A749D0}"/>
                </a:ext>
              </a:extLst>
            </p:cNvPr>
            <p:cNvGrpSpPr/>
            <p:nvPr/>
          </p:nvGrpSpPr>
          <p:grpSpPr>
            <a:xfrm>
              <a:off x="8757392" y="530993"/>
              <a:ext cx="2682472" cy="1639288"/>
              <a:chOff x="8948391" y="851773"/>
              <a:chExt cx="2682472" cy="1639288"/>
            </a:xfrm>
          </p:grpSpPr>
          <p:pic>
            <p:nvPicPr>
              <p:cNvPr id="18" name="RED BARON 2 Picture 47">
                <a:extLst>
                  <a:ext uri="{FF2B5EF4-FFF2-40B4-BE49-F238E27FC236}">
                    <a16:creationId xmlns:a16="http://schemas.microsoft.com/office/drawing/2014/main" id="{4363BFC8-8D0A-B972-5D78-81013B59D6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948391" y="851773"/>
                <a:ext cx="2682472" cy="1639288"/>
              </a:xfrm>
              <a:prstGeom prst="rect">
                <a:avLst/>
              </a:prstGeom>
              <a:effectLst>
                <a:softEdge rad="12700"/>
              </a:effectLst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59B0E46-E84A-2C89-1BF2-15BC9DF9DD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l="44841" t="29726" r="44724" b="40328"/>
              <a:stretch/>
            </p:blipFill>
            <p:spPr>
              <a:xfrm>
                <a:off x="10133044" y="1329804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1BB7669-A1FA-E9EE-1E6B-4A2FDDBACD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4841" t="29726" r="44724" b="40328"/>
            <a:stretch/>
          </p:blipFill>
          <p:spPr>
            <a:xfrm>
              <a:off x="9942045" y="1008155"/>
              <a:ext cx="312576" cy="548406"/>
            </a:xfrm>
            <a:custGeom>
              <a:avLst/>
              <a:gdLst>
                <a:gd name="connsiteX0" fmla="*/ 289101 w 670091"/>
                <a:gd name="connsiteY0" fmla="*/ 27 h 1175657"/>
                <a:gd name="connsiteX1" fmla="*/ 393070 w 670091"/>
                <a:gd name="connsiteY1" fmla="*/ 14416 h 1175657"/>
                <a:gd name="connsiteX2" fmla="*/ 501633 w 670091"/>
                <a:gd name="connsiteY2" fmla="*/ 33133 h 1175657"/>
                <a:gd name="connsiteX3" fmla="*/ 591478 w 670091"/>
                <a:gd name="connsiteY3" fmla="*/ 137953 h 1175657"/>
                <a:gd name="connsiteX4" fmla="*/ 670091 w 670091"/>
                <a:gd name="connsiteY4" fmla="*/ 190362 h 1175657"/>
                <a:gd name="connsiteX5" fmla="*/ 670091 w 670091"/>
                <a:gd name="connsiteY5" fmla="*/ 471890 h 1175657"/>
                <a:gd name="connsiteX6" fmla="*/ 662056 w 670091"/>
                <a:gd name="connsiteY6" fmla="*/ 525137 h 1175657"/>
                <a:gd name="connsiteX7" fmla="*/ 662604 w 670091"/>
                <a:gd name="connsiteY7" fmla="*/ 624611 h 1175657"/>
                <a:gd name="connsiteX8" fmla="*/ 670091 w 670091"/>
                <a:gd name="connsiteY8" fmla="*/ 623301 h 1175657"/>
                <a:gd name="connsiteX9" fmla="*/ 670091 w 670091"/>
                <a:gd name="connsiteY9" fmla="*/ 672529 h 1175657"/>
                <a:gd name="connsiteX10" fmla="*/ 472787 w 670091"/>
                <a:gd name="connsiteY10" fmla="*/ 1175657 h 1175657"/>
                <a:gd name="connsiteX11" fmla="*/ 360056 w 670091"/>
                <a:gd name="connsiteY11" fmla="*/ 1175657 h 1175657"/>
                <a:gd name="connsiteX12" fmla="*/ 350863 w 670091"/>
                <a:gd name="connsiteY12" fmla="*/ 555173 h 1175657"/>
                <a:gd name="connsiteX13" fmla="*/ 350863 w 670091"/>
                <a:gd name="connsiteY13" fmla="*/ 433875 h 1175657"/>
                <a:gd name="connsiteX14" fmla="*/ 294879 w 670091"/>
                <a:gd name="connsiteY14" fmla="*/ 480528 h 1175657"/>
                <a:gd name="connsiteX15" fmla="*/ 248226 w 670091"/>
                <a:gd name="connsiteY15" fmla="*/ 592495 h 1175657"/>
                <a:gd name="connsiteX16" fmla="*/ 206238 w 670091"/>
                <a:gd name="connsiteY16" fmla="*/ 699797 h 1175657"/>
                <a:gd name="connsiteX17" fmla="*/ 178247 w 670091"/>
                <a:gd name="connsiteY17" fmla="*/ 849087 h 1175657"/>
                <a:gd name="connsiteX18" fmla="*/ 154920 w 670091"/>
                <a:gd name="connsiteY18" fmla="*/ 919066 h 1175657"/>
                <a:gd name="connsiteX19" fmla="*/ 139983 w 670091"/>
                <a:gd name="connsiteY19" fmla="*/ 944344 h 1175657"/>
                <a:gd name="connsiteX20" fmla="*/ 0 w 670091"/>
                <a:gd name="connsiteY20" fmla="*/ 547170 h 1175657"/>
                <a:gd name="connsiteX21" fmla="*/ 0 w 670091"/>
                <a:gd name="connsiteY21" fmla="*/ 227795 h 1175657"/>
                <a:gd name="connsiteX22" fmla="*/ 118 w 670091"/>
                <a:gd name="connsiteY22" fmla="*/ 227710 h 1175657"/>
                <a:gd name="connsiteX23" fmla="*/ 26206 w 670091"/>
                <a:gd name="connsiteY23" fmla="*/ 205337 h 1175657"/>
                <a:gd name="connsiteX24" fmla="*/ 127281 w 670091"/>
                <a:gd name="connsiteY24" fmla="*/ 74313 h 1175657"/>
                <a:gd name="connsiteX25" fmla="*/ 254561 w 670091"/>
                <a:gd name="connsiteY25" fmla="*/ 3186 h 1175657"/>
                <a:gd name="connsiteX26" fmla="*/ 289101 w 670091"/>
                <a:gd name="connsiteY26" fmla="*/ 2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70091" h="1175657">
                  <a:moveTo>
                    <a:pt x="289101" y="27"/>
                  </a:moveTo>
                  <a:cubicBezTo>
                    <a:pt x="324635" y="612"/>
                    <a:pt x="362187" y="10673"/>
                    <a:pt x="393070" y="14416"/>
                  </a:cubicBezTo>
                  <a:cubicBezTo>
                    <a:pt x="434249" y="19407"/>
                    <a:pt x="468565" y="12544"/>
                    <a:pt x="501633" y="33133"/>
                  </a:cubicBezTo>
                  <a:cubicBezTo>
                    <a:pt x="534700" y="53723"/>
                    <a:pt x="563401" y="111748"/>
                    <a:pt x="591478" y="137953"/>
                  </a:cubicBezTo>
                  <a:cubicBezTo>
                    <a:pt x="619554" y="164157"/>
                    <a:pt x="651998" y="168525"/>
                    <a:pt x="670091" y="190362"/>
                  </a:cubicBezTo>
                  <a:lnTo>
                    <a:pt x="670091" y="471890"/>
                  </a:lnTo>
                  <a:lnTo>
                    <a:pt x="662056" y="525137"/>
                  </a:lnTo>
                  <a:cubicBezTo>
                    <a:pt x="654824" y="578344"/>
                    <a:pt x="652310" y="619464"/>
                    <a:pt x="662604" y="624611"/>
                  </a:cubicBezTo>
                  <a:lnTo>
                    <a:pt x="670091" y="623301"/>
                  </a:lnTo>
                  <a:lnTo>
                    <a:pt x="670091" y="672529"/>
                  </a:lnTo>
                  <a:lnTo>
                    <a:pt x="472787" y="1175657"/>
                  </a:lnTo>
                  <a:lnTo>
                    <a:pt x="360056" y="1175657"/>
                  </a:lnTo>
                  <a:lnTo>
                    <a:pt x="350863" y="555173"/>
                  </a:lnTo>
                  <a:lnTo>
                    <a:pt x="350863" y="433875"/>
                  </a:lnTo>
                  <a:lnTo>
                    <a:pt x="294879" y="480528"/>
                  </a:lnTo>
                  <a:lnTo>
                    <a:pt x="248226" y="592495"/>
                  </a:lnTo>
                  <a:lnTo>
                    <a:pt x="206238" y="699797"/>
                  </a:lnTo>
                  <a:lnTo>
                    <a:pt x="178247" y="849087"/>
                  </a:lnTo>
                  <a:lnTo>
                    <a:pt x="154920" y="919066"/>
                  </a:lnTo>
                  <a:lnTo>
                    <a:pt x="139983" y="944344"/>
                  </a:lnTo>
                  <a:lnTo>
                    <a:pt x="0" y="547170"/>
                  </a:lnTo>
                  <a:lnTo>
                    <a:pt x="0" y="227795"/>
                  </a:lnTo>
                  <a:lnTo>
                    <a:pt x="118" y="227710"/>
                  </a:lnTo>
                  <a:cubicBezTo>
                    <a:pt x="8814" y="220467"/>
                    <a:pt x="17471" y="212667"/>
                    <a:pt x="26206" y="205337"/>
                  </a:cubicBezTo>
                  <a:cubicBezTo>
                    <a:pt x="61145" y="176012"/>
                    <a:pt x="89222" y="108005"/>
                    <a:pt x="127281" y="74313"/>
                  </a:cubicBezTo>
                  <a:cubicBezTo>
                    <a:pt x="165341" y="40621"/>
                    <a:pt x="210262" y="13169"/>
                    <a:pt x="254561" y="3186"/>
                  </a:cubicBezTo>
                  <a:cubicBezTo>
                    <a:pt x="265635" y="690"/>
                    <a:pt x="277256" y="-168"/>
                    <a:pt x="289101" y="27"/>
                  </a:cubicBezTo>
                  <a:close/>
                </a:path>
              </a:pathLst>
            </a:custGeom>
          </p:spPr>
        </p:pic>
      </p:grpSp>
      <p:grpSp>
        <p:nvGrpSpPr>
          <p:cNvPr id="53" name="big prop Group 52">
            <a:extLst>
              <a:ext uri="{FF2B5EF4-FFF2-40B4-BE49-F238E27FC236}">
                <a16:creationId xmlns:a16="http://schemas.microsoft.com/office/drawing/2014/main" id="{F06E5E87-98AF-7E79-2717-5764E5A95DDA}"/>
              </a:ext>
            </a:extLst>
          </p:cNvPr>
          <p:cNvGrpSpPr/>
          <p:nvPr/>
        </p:nvGrpSpPr>
        <p:grpSpPr>
          <a:xfrm rot="5400000">
            <a:off x="2970611" y="5064637"/>
            <a:ext cx="6057942" cy="650412"/>
            <a:chOff x="7225442" y="984976"/>
            <a:chExt cx="709501" cy="104710"/>
          </a:xfrm>
          <a:solidFill>
            <a:schemeClr val="accent4">
              <a:lumMod val="50000"/>
            </a:schemeClr>
          </a:soli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2728D1F-8635-A32D-F675-8E1FB06A8785}"/>
                </a:ext>
              </a:extLst>
            </p:cNvPr>
            <p:cNvSpPr/>
            <p:nvPr/>
          </p:nvSpPr>
          <p:spPr>
            <a:xfrm>
              <a:off x="7225442" y="984976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65FF137-2AA1-EDF8-AD9B-22835B6D9756}"/>
                </a:ext>
              </a:extLst>
            </p:cNvPr>
            <p:cNvSpPr/>
            <p:nvPr/>
          </p:nvSpPr>
          <p:spPr>
            <a:xfrm>
              <a:off x="7574742" y="986143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cockpit Picture 2">
            <a:extLst>
              <a:ext uri="{FF2B5EF4-FFF2-40B4-BE49-F238E27FC236}">
                <a16:creationId xmlns:a16="http://schemas.microsoft.com/office/drawing/2014/main" id="{9EBC850C-735F-B25A-BF03-C10AD9CD0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40768" y="-271397"/>
            <a:ext cx="13405819" cy="80370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1266D1-325B-EA70-B451-5FFC0998CEC0}"/>
              </a:ext>
            </a:extLst>
          </p:cNvPr>
          <p:cNvSpPr/>
          <p:nvPr/>
        </p:nvSpPr>
        <p:spPr>
          <a:xfrm>
            <a:off x="-648142" y="-1006346"/>
            <a:ext cx="13251180" cy="1532125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hlinkClick r:id="rId8" action="ppaction://hlinksldjump"/>
            <a:extLst>
              <a:ext uri="{FF2B5EF4-FFF2-40B4-BE49-F238E27FC236}">
                <a16:creationId xmlns:a16="http://schemas.microsoft.com/office/drawing/2014/main" id="{6E697496-4858-ABA0-D20E-05590AD3285C}"/>
              </a:ext>
            </a:extLst>
          </p:cNvPr>
          <p:cNvSpPr/>
          <p:nvPr/>
        </p:nvSpPr>
        <p:spPr>
          <a:xfrm>
            <a:off x="1332767" y="2009496"/>
            <a:ext cx="1786394" cy="35137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hlinkClick r:id="rId9" action="ppaction://hlinksldjump"/>
            <a:extLst>
              <a:ext uri="{FF2B5EF4-FFF2-40B4-BE49-F238E27FC236}">
                <a16:creationId xmlns:a16="http://schemas.microsoft.com/office/drawing/2014/main" id="{3A3DF41A-864B-460E-6ACA-B9162E6FCC7A}"/>
              </a:ext>
            </a:extLst>
          </p:cNvPr>
          <p:cNvSpPr/>
          <p:nvPr/>
        </p:nvSpPr>
        <p:spPr>
          <a:xfrm>
            <a:off x="4023358" y="2650232"/>
            <a:ext cx="1150319" cy="340475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hlinkClick r:id="rId10" action="ppaction://hlinksldjump"/>
            <a:extLst>
              <a:ext uri="{FF2B5EF4-FFF2-40B4-BE49-F238E27FC236}">
                <a16:creationId xmlns:a16="http://schemas.microsoft.com/office/drawing/2014/main" id="{F9EC8394-870F-0D7C-414B-B81F18EEF061}"/>
              </a:ext>
            </a:extLst>
          </p:cNvPr>
          <p:cNvSpPr/>
          <p:nvPr/>
        </p:nvSpPr>
        <p:spPr>
          <a:xfrm>
            <a:off x="4639409" y="3134671"/>
            <a:ext cx="357412" cy="215765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8791CCB7-A450-1BB1-007C-9EF58EAD9F1B}"/>
              </a:ext>
            </a:extLst>
          </p:cNvPr>
          <p:cNvSpPr/>
          <p:nvPr/>
        </p:nvSpPr>
        <p:spPr>
          <a:xfrm>
            <a:off x="9344038" y="2344153"/>
            <a:ext cx="357412" cy="215765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602C0F3-1E92-2461-5E65-5D04AB157B7D}"/>
              </a:ext>
            </a:extLst>
          </p:cNvPr>
          <p:cNvSpPr/>
          <p:nvPr/>
        </p:nvSpPr>
        <p:spPr>
          <a:xfrm>
            <a:off x="2843608" y="570942"/>
            <a:ext cx="6504785" cy="778566"/>
          </a:xfrm>
          <a:prstGeom prst="roundRect">
            <a:avLst>
              <a:gd name="adj" fmla="val 20678"/>
            </a:avLst>
          </a:prstGeom>
          <a:solidFill>
            <a:srgbClr val="3B383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Мұның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түпкі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себебі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мынау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романда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ұнамсыз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кейіпкер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мүлде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жоқ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40">
            <a:hlinkClick r:id="rId12" action="ppaction://hlinksldjump"/>
            <a:extLst>
              <a:ext uri="{FF2B5EF4-FFF2-40B4-BE49-F238E27FC236}">
                <a16:creationId xmlns:a16="http://schemas.microsoft.com/office/drawing/2014/main" id="{92EC82BA-6B1F-3815-F746-E7FFFB2BCCEB}"/>
              </a:ext>
            </a:extLst>
          </p:cNvPr>
          <p:cNvSpPr/>
          <p:nvPr/>
        </p:nvSpPr>
        <p:spPr>
          <a:xfrm>
            <a:off x="2943922" y="5176954"/>
            <a:ext cx="2888144" cy="657096"/>
          </a:xfrm>
          <a:prstGeom prst="roundRect">
            <a:avLst>
              <a:gd name="adj" fmla="val 20678"/>
            </a:avLst>
          </a:prstGeom>
          <a:solidFill>
            <a:srgbClr val="3B383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нүкте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3">
            <a:hlinkClick r:id="rId13" action="ppaction://hlinksldjump"/>
            <a:extLst>
              <a:ext uri="{FF2B5EF4-FFF2-40B4-BE49-F238E27FC236}">
                <a16:creationId xmlns:a16="http://schemas.microsoft.com/office/drawing/2014/main" id="{1166C72B-DBC1-C2E7-05CC-A86039721D59}"/>
              </a:ext>
            </a:extLst>
          </p:cNvPr>
          <p:cNvSpPr/>
          <p:nvPr/>
        </p:nvSpPr>
        <p:spPr>
          <a:xfrm>
            <a:off x="2943922" y="5908735"/>
            <a:ext cx="2888144" cy="657096"/>
          </a:xfrm>
          <a:prstGeom prst="roundRect">
            <a:avLst>
              <a:gd name="adj" fmla="val 20678"/>
            </a:avLst>
          </a:prstGeom>
          <a:solidFill>
            <a:srgbClr val="3B383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Сызықша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45">
            <a:hlinkClick r:id="rId13" action="ppaction://hlinksldjump"/>
            <a:extLst>
              <a:ext uri="{FF2B5EF4-FFF2-40B4-BE49-F238E27FC236}">
                <a16:creationId xmlns:a16="http://schemas.microsoft.com/office/drawing/2014/main" id="{270C3BF2-5753-B883-8F93-8C2882771716}"/>
              </a:ext>
            </a:extLst>
          </p:cNvPr>
          <p:cNvSpPr/>
          <p:nvPr/>
        </p:nvSpPr>
        <p:spPr>
          <a:xfrm>
            <a:off x="6107989" y="5190819"/>
            <a:ext cx="2888144" cy="657096"/>
          </a:xfrm>
          <a:prstGeom prst="roundRect">
            <a:avLst>
              <a:gd name="adj" fmla="val 20678"/>
            </a:avLst>
          </a:prstGeom>
          <a:solidFill>
            <a:srgbClr val="3B383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Нүктелі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тір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wrong 1 Rectangle 4">
            <a:hlinkClick r:id="rId13" action="ppaction://hlinksldjump"/>
            <a:extLst>
              <a:ext uri="{FF2B5EF4-FFF2-40B4-BE49-F238E27FC236}">
                <a16:creationId xmlns:a16="http://schemas.microsoft.com/office/drawing/2014/main" id="{F85F2387-FC48-9717-8C54-0B33B934D5D3}"/>
              </a:ext>
            </a:extLst>
          </p:cNvPr>
          <p:cNvSpPr/>
          <p:nvPr/>
        </p:nvSpPr>
        <p:spPr>
          <a:xfrm>
            <a:off x="6115970" y="5176992"/>
            <a:ext cx="1007469" cy="65709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: Rounded Corners 48">
            <a:hlinkClick r:id="rId13" action="ppaction://hlinksldjump"/>
            <a:extLst>
              <a:ext uri="{FF2B5EF4-FFF2-40B4-BE49-F238E27FC236}">
                <a16:creationId xmlns:a16="http://schemas.microsoft.com/office/drawing/2014/main" id="{11D91E44-F570-1837-66BA-B2412BD86281}"/>
              </a:ext>
            </a:extLst>
          </p:cNvPr>
          <p:cNvSpPr/>
          <p:nvPr/>
        </p:nvSpPr>
        <p:spPr>
          <a:xfrm>
            <a:off x="6116589" y="5922562"/>
            <a:ext cx="2888144" cy="657096"/>
          </a:xfrm>
          <a:prstGeom prst="roundRect">
            <a:avLst>
              <a:gd name="adj" fmla="val 20678"/>
            </a:avLst>
          </a:prstGeom>
          <a:solidFill>
            <a:srgbClr val="3B383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Дефис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97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7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01875 0.38704 " pathEditMode="relative" rAng="0" ptsTypes="AA">
                                      <p:cBhvr>
                                        <p:cTn id="8" dur="4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193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Picture 33" descr="A view of a mountain&#10;&#10;Description automatically generated">
            <a:extLst>
              <a:ext uri="{FF2B5EF4-FFF2-40B4-BE49-F238E27FC236}">
                <a16:creationId xmlns:a16="http://schemas.microsoft.com/office/drawing/2014/main" id="{45B55799-3786-4458-9780-0D074360AA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b="23246"/>
          <a:stretch/>
        </p:blipFill>
        <p:spPr>
          <a:xfrm>
            <a:off x="-5281037" y="-11857464"/>
            <a:ext cx="22337486" cy="22262227"/>
          </a:xfrm>
          <a:prstGeom prst="rect">
            <a:avLst/>
          </a:prstGeom>
        </p:spPr>
      </p:pic>
      <p:grpSp>
        <p:nvGrpSpPr>
          <p:cNvPr id="14" name="green Group 13">
            <a:extLst>
              <a:ext uri="{FF2B5EF4-FFF2-40B4-BE49-F238E27FC236}">
                <a16:creationId xmlns:a16="http://schemas.microsoft.com/office/drawing/2014/main" id="{0765AAF6-D1F4-048C-E836-DE370FF52051}"/>
              </a:ext>
            </a:extLst>
          </p:cNvPr>
          <p:cNvGrpSpPr/>
          <p:nvPr/>
        </p:nvGrpSpPr>
        <p:grpSpPr>
          <a:xfrm>
            <a:off x="5223181" y="1829707"/>
            <a:ext cx="1581995" cy="836781"/>
            <a:chOff x="8757392" y="530993"/>
            <a:chExt cx="2682472" cy="163928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95C8122-158E-DD28-73CC-B52AF3A749D0}"/>
                </a:ext>
              </a:extLst>
            </p:cNvPr>
            <p:cNvGrpSpPr/>
            <p:nvPr/>
          </p:nvGrpSpPr>
          <p:grpSpPr>
            <a:xfrm>
              <a:off x="8757392" y="530993"/>
              <a:ext cx="2682472" cy="1639288"/>
              <a:chOff x="8948391" y="851773"/>
              <a:chExt cx="2682472" cy="1639288"/>
            </a:xfrm>
          </p:grpSpPr>
          <p:pic>
            <p:nvPicPr>
              <p:cNvPr id="18" name="RED BARON 2 Picture 47">
                <a:extLst>
                  <a:ext uri="{FF2B5EF4-FFF2-40B4-BE49-F238E27FC236}">
                    <a16:creationId xmlns:a16="http://schemas.microsoft.com/office/drawing/2014/main" id="{4363BFC8-8D0A-B972-5D78-81013B59D6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948391" y="851773"/>
                <a:ext cx="2682472" cy="1639288"/>
              </a:xfrm>
              <a:prstGeom prst="rect">
                <a:avLst/>
              </a:prstGeom>
              <a:effectLst>
                <a:softEdge rad="12700"/>
              </a:effectLst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59B0E46-E84A-2C89-1BF2-15BC9DF9DD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rcRect l="44841" t="29726" r="44724" b="40328"/>
              <a:stretch/>
            </p:blipFill>
            <p:spPr>
              <a:xfrm>
                <a:off x="10133044" y="1329804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1BB7669-A1FA-E9EE-1E6B-4A2FDDBACD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4841" t="29726" r="44724" b="40328"/>
            <a:stretch/>
          </p:blipFill>
          <p:spPr>
            <a:xfrm>
              <a:off x="9942045" y="1008155"/>
              <a:ext cx="312576" cy="548406"/>
            </a:xfrm>
            <a:custGeom>
              <a:avLst/>
              <a:gdLst>
                <a:gd name="connsiteX0" fmla="*/ 289101 w 670091"/>
                <a:gd name="connsiteY0" fmla="*/ 27 h 1175657"/>
                <a:gd name="connsiteX1" fmla="*/ 393070 w 670091"/>
                <a:gd name="connsiteY1" fmla="*/ 14416 h 1175657"/>
                <a:gd name="connsiteX2" fmla="*/ 501633 w 670091"/>
                <a:gd name="connsiteY2" fmla="*/ 33133 h 1175657"/>
                <a:gd name="connsiteX3" fmla="*/ 591478 w 670091"/>
                <a:gd name="connsiteY3" fmla="*/ 137953 h 1175657"/>
                <a:gd name="connsiteX4" fmla="*/ 670091 w 670091"/>
                <a:gd name="connsiteY4" fmla="*/ 190362 h 1175657"/>
                <a:gd name="connsiteX5" fmla="*/ 670091 w 670091"/>
                <a:gd name="connsiteY5" fmla="*/ 471890 h 1175657"/>
                <a:gd name="connsiteX6" fmla="*/ 662056 w 670091"/>
                <a:gd name="connsiteY6" fmla="*/ 525137 h 1175657"/>
                <a:gd name="connsiteX7" fmla="*/ 662604 w 670091"/>
                <a:gd name="connsiteY7" fmla="*/ 624611 h 1175657"/>
                <a:gd name="connsiteX8" fmla="*/ 670091 w 670091"/>
                <a:gd name="connsiteY8" fmla="*/ 623301 h 1175657"/>
                <a:gd name="connsiteX9" fmla="*/ 670091 w 670091"/>
                <a:gd name="connsiteY9" fmla="*/ 672529 h 1175657"/>
                <a:gd name="connsiteX10" fmla="*/ 472787 w 670091"/>
                <a:gd name="connsiteY10" fmla="*/ 1175657 h 1175657"/>
                <a:gd name="connsiteX11" fmla="*/ 360056 w 670091"/>
                <a:gd name="connsiteY11" fmla="*/ 1175657 h 1175657"/>
                <a:gd name="connsiteX12" fmla="*/ 350863 w 670091"/>
                <a:gd name="connsiteY12" fmla="*/ 555173 h 1175657"/>
                <a:gd name="connsiteX13" fmla="*/ 350863 w 670091"/>
                <a:gd name="connsiteY13" fmla="*/ 433875 h 1175657"/>
                <a:gd name="connsiteX14" fmla="*/ 294879 w 670091"/>
                <a:gd name="connsiteY14" fmla="*/ 480528 h 1175657"/>
                <a:gd name="connsiteX15" fmla="*/ 248226 w 670091"/>
                <a:gd name="connsiteY15" fmla="*/ 592495 h 1175657"/>
                <a:gd name="connsiteX16" fmla="*/ 206238 w 670091"/>
                <a:gd name="connsiteY16" fmla="*/ 699797 h 1175657"/>
                <a:gd name="connsiteX17" fmla="*/ 178247 w 670091"/>
                <a:gd name="connsiteY17" fmla="*/ 849087 h 1175657"/>
                <a:gd name="connsiteX18" fmla="*/ 154920 w 670091"/>
                <a:gd name="connsiteY18" fmla="*/ 919066 h 1175657"/>
                <a:gd name="connsiteX19" fmla="*/ 139983 w 670091"/>
                <a:gd name="connsiteY19" fmla="*/ 944344 h 1175657"/>
                <a:gd name="connsiteX20" fmla="*/ 0 w 670091"/>
                <a:gd name="connsiteY20" fmla="*/ 547170 h 1175657"/>
                <a:gd name="connsiteX21" fmla="*/ 0 w 670091"/>
                <a:gd name="connsiteY21" fmla="*/ 227795 h 1175657"/>
                <a:gd name="connsiteX22" fmla="*/ 118 w 670091"/>
                <a:gd name="connsiteY22" fmla="*/ 227710 h 1175657"/>
                <a:gd name="connsiteX23" fmla="*/ 26206 w 670091"/>
                <a:gd name="connsiteY23" fmla="*/ 205337 h 1175657"/>
                <a:gd name="connsiteX24" fmla="*/ 127281 w 670091"/>
                <a:gd name="connsiteY24" fmla="*/ 74313 h 1175657"/>
                <a:gd name="connsiteX25" fmla="*/ 254561 w 670091"/>
                <a:gd name="connsiteY25" fmla="*/ 3186 h 1175657"/>
                <a:gd name="connsiteX26" fmla="*/ 289101 w 670091"/>
                <a:gd name="connsiteY26" fmla="*/ 27 h 117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70091" h="1175657">
                  <a:moveTo>
                    <a:pt x="289101" y="27"/>
                  </a:moveTo>
                  <a:cubicBezTo>
                    <a:pt x="324635" y="612"/>
                    <a:pt x="362187" y="10673"/>
                    <a:pt x="393070" y="14416"/>
                  </a:cubicBezTo>
                  <a:cubicBezTo>
                    <a:pt x="434249" y="19407"/>
                    <a:pt x="468565" y="12544"/>
                    <a:pt x="501633" y="33133"/>
                  </a:cubicBezTo>
                  <a:cubicBezTo>
                    <a:pt x="534700" y="53723"/>
                    <a:pt x="563401" y="111748"/>
                    <a:pt x="591478" y="137953"/>
                  </a:cubicBezTo>
                  <a:cubicBezTo>
                    <a:pt x="619554" y="164157"/>
                    <a:pt x="651998" y="168525"/>
                    <a:pt x="670091" y="190362"/>
                  </a:cubicBezTo>
                  <a:lnTo>
                    <a:pt x="670091" y="471890"/>
                  </a:lnTo>
                  <a:lnTo>
                    <a:pt x="662056" y="525137"/>
                  </a:lnTo>
                  <a:cubicBezTo>
                    <a:pt x="654824" y="578344"/>
                    <a:pt x="652310" y="619464"/>
                    <a:pt x="662604" y="624611"/>
                  </a:cubicBezTo>
                  <a:lnTo>
                    <a:pt x="670091" y="623301"/>
                  </a:lnTo>
                  <a:lnTo>
                    <a:pt x="670091" y="672529"/>
                  </a:lnTo>
                  <a:lnTo>
                    <a:pt x="472787" y="1175657"/>
                  </a:lnTo>
                  <a:lnTo>
                    <a:pt x="360056" y="1175657"/>
                  </a:lnTo>
                  <a:lnTo>
                    <a:pt x="350863" y="555173"/>
                  </a:lnTo>
                  <a:lnTo>
                    <a:pt x="350863" y="433875"/>
                  </a:lnTo>
                  <a:lnTo>
                    <a:pt x="294879" y="480528"/>
                  </a:lnTo>
                  <a:lnTo>
                    <a:pt x="248226" y="592495"/>
                  </a:lnTo>
                  <a:lnTo>
                    <a:pt x="206238" y="699797"/>
                  </a:lnTo>
                  <a:lnTo>
                    <a:pt x="178247" y="849087"/>
                  </a:lnTo>
                  <a:lnTo>
                    <a:pt x="154920" y="919066"/>
                  </a:lnTo>
                  <a:lnTo>
                    <a:pt x="139983" y="944344"/>
                  </a:lnTo>
                  <a:lnTo>
                    <a:pt x="0" y="547170"/>
                  </a:lnTo>
                  <a:lnTo>
                    <a:pt x="0" y="227795"/>
                  </a:lnTo>
                  <a:lnTo>
                    <a:pt x="118" y="227710"/>
                  </a:lnTo>
                  <a:cubicBezTo>
                    <a:pt x="8814" y="220467"/>
                    <a:pt x="17471" y="212667"/>
                    <a:pt x="26206" y="205337"/>
                  </a:cubicBezTo>
                  <a:cubicBezTo>
                    <a:pt x="61145" y="176012"/>
                    <a:pt x="89222" y="108005"/>
                    <a:pt x="127281" y="74313"/>
                  </a:cubicBezTo>
                  <a:cubicBezTo>
                    <a:pt x="165341" y="40621"/>
                    <a:pt x="210262" y="13169"/>
                    <a:pt x="254561" y="3186"/>
                  </a:cubicBezTo>
                  <a:cubicBezTo>
                    <a:pt x="265635" y="690"/>
                    <a:pt x="277256" y="-168"/>
                    <a:pt x="289101" y="27"/>
                  </a:cubicBezTo>
                  <a:close/>
                </a:path>
              </a:pathLst>
            </a:custGeom>
          </p:spPr>
        </p:pic>
      </p:grpSp>
      <p:grpSp>
        <p:nvGrpSpPr>
          <p:cNvPr id="53" name="big prop Group 52">
            <a:extLst>
              <a:ext uri="{FF2B5EF4-FFF2-40B4-BE49-F238E27FC236}">
                <a16:creationId xmlns:a16="http://schemas.microsoft.com/office/drawing/2014/main" id="{F06E5E87-98AF-7E79-2717-5764E5A95DDA}"/>
              </a:ext>
            </a:extLst>
          </p:cNvPr>
          <p:cNvGrpSpPr/>
          <p:nvPr/>
        </p:nvGrpSpPr>
        <p:grpSpPr>
          <a:xfrm rot="5400000">
            <a:off x="2970611" y="5064637"/>
            <a:ext cx="6057942" cy="650412"/>
            <a:chOff x="7225442" y="984976"/>
            <a:chExt cx="709501" cy="104710"/>
          </a:xfrm>
          <a:solidFill>
            <a:schemeClr val="accent4">
              <a:lumMod val="50000"/>
            </a:schemeClr>
          </a:soli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2728D1F-8635-A32D-F675-8E1FB06A8785}"/>
                </a:ext>
              </a:extLst>
            </p:cNvPr>
            <p:cNvSpPr/>
            <p:nvPr/>
          </p:nvSpPr>
          <p:spPr>
            <a:xfrm>
              <a:off x="7225442" y="984976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65FF137-2AA1-EDF8-AD9B-22835B6D9756}"/>
                </a:ext>
              </a:extLst>
            </p:cNvPr>
            <p:cNvSpPr/>
            <p:nvPr/>
          </p:nvSpPr>
          <p:spPr>
            <a:xfrm>
              <a:off x="7574742" y="986143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cockpit Picture 2">
            <a:extLst>
              <a:ext uri="{FF2B5EF4-FFF2-40B4-BE49-F238E27FC236}">
                <a16:creationId xmlns:a16="http://schemas.microsoft.com/office/drawing/2014/main" id="{9EBC850C-735F-B25A-BF03-C10AD9CD0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40768" y="-271397"/>
            <a:ext cx="13405819" cy="80370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1266D1-325B-EA70-B451-5FFC0998CEC0}"/>
              </a:ext>
            </a:extLst>
          </p:cNvPr>
          <p:cNvSpPr/>
          <p:nvPr/>
        </p:nvSpPr>
        <p:spPr>
          <a:xfrm>
            <a:off x="-648142" y="-1006346"/>
            <a:ext cx="13251180" cy="1532125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hlinkClick r:id="rId8" action="ppaction://hlinksldjump"/>
            <a:extLst>
              <a:ext uri="{FF2B5EF4-FFF2-40B4-BE49-F238E27FC236}">
                <a16:creationId xmlns:a16="http://schemas.microsoft.com/office/drawing/2014/main" id="{6E697496-4858-ABA0-D20E-05590AD3285C}"/>
              </a:ext>
            </a:extLst>
          </p:cNvPr>
          <p:cNvSpPr/>
          <p:nvPr/>
        </p:nvSpPr>
        <p:spPr>
          <a:xfrm>
            <a:off x="1332767" y="2009496"/>
            <a:ext cx="1786394" cy="35137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hlinkClick r:id="rId9" action="ppaction://hlinksldjump"/>
            <a:extLst>
              <a:ext uri="{FF2B5EF4-FFF2-40B4-BE49-F238E27FC236}">
                <a16:creationId xmlns:a16="http://schemas.microsoft.com/office/drawing/2014/main" id="{3A3DF41A-864B-460E-6ACA-B9162E6FCC7A}"/>
              </a:ext>
            </a:extLst>
          </p:cNvPr>
          <p:cNvSpPr/>
          <p:nvPr/>
        </p:nvSpPr>
        <p:spPr>
          <a:xfrm>
            <a:off x="4023358" y="2650232"/>
            <a:ext cx="1150319" cy="340475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hlinkClick r:id="rId10" action="ppaction://hlinksldjump"/>
            <a:extLst>
              <a:ext uri="{FF2B5EF4-FFF2-40B4-BE49-F238E27FC236}">
                <a16:creationId xmlns:a16="http://schemas.microsoft.com/office/drawing/2014/main" id="{F9EC8394-870F-0D7C-414B-B81F18EEF061}"/>
              </a:ext>
            </a:extLst>
          </p:cNvPr>
          <p:cNvSpPr/>
          <p:nvPr/>
        </p:nvSpPr>
        <p:spPr>
          <a:xfrm>
            <a:off x="4639409" y="3134671"/>
            <a:ext cx="357412" cy="215765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8791CCB7-A450-1BB1-007C-9EF58EAD9F1B}"/>
              </a:ext>
            </a:extLst>
          </p:cNvPr>
          <p:cNvSpPr/>
          <p:nvPr/>
        </p:nvSpPr>
        <p:spPr>
          <a:xfrm>
            <a:off x="9344038" y="2344153"/>
            <a:ext cx="357412" cy="215765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602C0F3-1E92-2461-5E65-5D04AB157B7D}"/>
              </a:ext>
            </a:extLst>
          </p:cNvPr>
          <p:cNvSpPr/>
          <p:nvPr/>
        </p:nvSpPr>
        <p:spPr>
          <a:xfrm>
            <a:off x="2843608" y="570942"/>
            <a:ext cx="6504785" cy="778566"/>
          </a:xfrm>
          <a:prstGeom prst="roundRect">
            <a:avLst>
              <a:gd name="adj" fmla="val 20678"/>
            </a:avLst>
          </a:prstGeom>
          <a:solidFill>
            <a:srgbClr val="3B383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Сіздерге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айтар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тілегім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ұшқыштың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оқуына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жіберіңіздер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40">
            <a:hlinkClick r:id="rId12" action="ppaction://hlinksldjump"/>
            <a:extLst>
              <a:ext uri="{FF2B5EF4-FFF2-40B4-BE49-F238E27FC236}">
                <a16:creationId xmlns:a16="http://schemas.microsoft.com/office/drawing/2014/main" id="{92EC82BA-6B1F-3815-F746-E7FFFB2BCCEB}"/>
              </a:ext>
            </a:extLst>
          </p:cNvPr>
          <p:cNvSpPr/>
          <p:nvPr/>
        </p:nvSpPr>
        <p:spPr>
          <a:xfrm>
            <a:off x="6099007" y="5953030"/>
            <a:ext cx="2888144" cy="657096"/>
          </a:xfrm>
          <a:prstGeom prst="roundRect">
            <a:avLst>
              <a:gd name="adj" fmla="val 20678"/>
            </a:avLst>
          </a:prstGeom>
          <a:solidFill>
            <a:srgbClr val="3B383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нүкте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3">
            <a:hlinkClick r:id="rId13" action="ppaction://hlinksldjump"/>
            <a:extLst>
              <a:ext uri="{FF2B5EF4-FFF2-40B4-BE49-F238E27FC236}">
                <a16:creationId xmlns:a16="http://schemas.microsoft.com/office/drawing/2014/main" id="{1166C72B-DBC1-C2E7-05CC-A86039721D59}"/>
              </a:ext>
            </a:extLst>
          </p:cNvPr>
          <p:cNvSpPr/>
          <p:nvPr/>
        </p:nvSpPr>
        <p:spPr>
          <a:xfrm>
            <a:off x="2943922" y="5908735"/>
            <a:ext cx="2888144" cy="657096"/>
          </a:xfrm>
          <a:prstGeom prst="roundRect">
            <a:avLst>
              <a:gd name="adj" fmla="val 20678"/>
            </a:avLst>
          </a:prstGeom>
          <a:solidFill>
            <a:srgbClr val="3B383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Дефис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45">
            <a:hlinkClick r:id="rId13" action="ppaction://hlinksldjump"/>
            <a:extLst>
              <a:ext uri="{FF2B5EF4-FFF2-40B4-BE49-F238E27FC236}">
                <a16:creationId xmlns:a16="http://schemas.microsoft.com/office/drawing/2014/main" id="{270C3BF2-5753-B883-8F93-8C2882771716}"/>
              </a:ext>
            </a:extLst>
          </p:cNvPr>
          <p:cNvSpPr/>
          <p:nvPr/>
        </p:nvSpPr>
        <p:spPr>
          <a:xfrm>
            <a:off x="6107989" y="5190819"/>
            <a:ext cx="2888144" cy="657096"/>
          </a:xfrm>
          <a:prstGeom prst="roundRect">
            <a:avLst>
              <a:gd name="adj" fmla="val 20678"/>
            </a:avLst>
          </a:prstGeom>
          <a:solidFill>
            <a:srgbClr val="3B383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Жақша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wrong 1 Rectangle 4">
            <a:hlinkClick r:id="rId13" action="ppaction://hlinksldjump"/>
            <a:extLst>
              <a:ext uri="{FF2B5EF4-FFF2-40B4-BE49-F238E27FC236}">
                <a16:creationId xmlns:a16="http://schemas.microsoft.com/office/drawing/2014/main" id="{F85F2387-FC48-9717-8C54-0B33B934D5D3}"/>
              </a:ext>
            </a:extLst>
          </p:cNvPr>
          <p:cNvSpPr/>
          <p:nvPr/>
        </p:nvSpPr>
        <p:spPr>
          <a:xfrm>
            <a:off x="6115970" y="5176992"/>
            <a:ext cx="1007469" cy="65709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: Rounded Corners 48">
            <a:hlinkClick r:id="rId14" action="ppaction://hlinksldjump"/>
            <a:extLst>
              <a:ext uri="{FF2B5EF4-FFF2-40B4-BE49-F238E27FC236}">
                <a16:creationId xmlns:a16="http://schemas.microsoft.com/office/drawing/2014/main" id="{11D91E44-F570-1837-66BA-B2412BD86281}"/>
              </a:ext>
            </a:extLst>
          </p:cNvPr>
          <p:cNvSpPr/>
          <p:nvPr/>
        </p:nvSpPr>
        <p:spPr>
          <a:xfrm>
            <a:off x="2945286" y="5124287"/>
            <a:ext cx="2888144" cy="657096"/>
          </a:xfrm>
          <a:prstGeom prst="roundRect">
            <a:avLst>
              <a:gd name="adj" fmla="val 20678"/>
            </a:avLst>
          </a:prstGeom>
          <a:solidFill>
            <a:srgbClr val="3B3838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Сызықша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wrong 1 Rectangle 4">
            <a:hlinkClick r:id="rId13" action="ppaction://hlinksldjump"/>
            <a:extLst>
              <a:ext uri="{FF2B5EF4-FFF2-40B4-BE49-F238E27FC236}">
                <a16:creationId xmlns:a16="http://schemas.microsoft.com/office/drawing/2014/main" id="{CBEAAEAB-0C09-5007-47A7-631B33577FBE}"/>
              </a:ext>
            </a:extLst>
          </p:cNvPr>
          <p:cNvSpPr/>
          <p:nvPr/>
        </p:nvSpPr>
        <p:spPr>
          <a:xfrm>
            <a:off x="3004764" y="5858905"/>
            <a:ext cx="1007469" cy="65709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7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7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01875 0.38704 " pathEditMode="relative" rAng="0" ptsTypes="AA">
                                      <p:cBhvr>
                                        <p:cTn id="8" dur="4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193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CKGROUND Picture 33" descr="A view of a mountain&#10;&#10;Description automatically generated">
            <a:extLst>
              <a:ext uri="{FF2B5EF4-FFF2-40B4-BE49-F238E27FC236}">
                <a16:creationId xmlns:a16="http://schemas.microsoft.com/office/drawing/2014/main" id="{1DC3147A-8F12-E1E1-59F7-90C88F84C3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b="23246"/>
          <a:stretch/>
        </p:blipFill>
        <p:spPr>
          <a:xfrm rot="20188656">
            <a:off x="-4945512" y="-11535364"/>
            <a:ext cx="22337486" cy="22262227"/>
          </a:xfrm>
          <a:prstGeom prst="rect">
            <a:avLst/>
          </a:prstGeom>
        </p:spPr>
      </p:pic>
      <p:grpSp>
        <p:nvGrpSpPr>
          <p:cNvPr id="10" name="green plane Group 9">
            <a:extLst>
              <a:ext uri="{FF2B5EF4-FFF2-40B4-BE49-F238E27FC236}">
                <a16:creationId xmlns:a16="http://schemas.microsoft.com/office/drawing/2014/main" id="{DC8463BF-6928-5E13-CC3D-B0584670814B}"/>
              </a:ext>
            </a:extLst>
          </p:cNvPr>
          <p:cNvGrpSpPr/>
          <p:nvPr/>
        </p:nvGrpSpPr>
        <p:grpSpPr>
          <a:xfrm>
            <a:off x="695551" y="-5711741"/>
            <a:ext cx="11055361" cy="11055361"/>
            <a:chOff x="682488" y="-5370974"/>
            <a:chExt cx="11055361" cy="11055361"/>
          </a:xfrm>
          <a:noFill/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7FCA4D8-AEB6-99F6-BA09-4F14E8E45773}"/>
                </a:ext>
              </a:extLst>
            </p:cNvPr>
            <p:cNvSpPr/>
            <p:nvPr/>
          </p:nvSpPr>
          <p:spPr>
            <a:xfrm rot="557673">
              <a:off x="682488" y="-5370974"/>
              <a:ext cx="11055361" cy="1105536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681BCFE-37A8-483B-2916-E30C16EC436C}"/>
                </a:ext>
              </a:extLst>
            </p:cNvPr>
            <p:cNvGrpSpPr/>
            <p:nvPr/>
          </p:nvGrpSpPr>
          <p:grpSpPr>
            <a:xfrm rot="2699408">
              <a:off x="1788467" y="2499156"/>
              <a:ext cx="2682472" cy="1639288"/>
              <a:chOff x="8757392" y="530993"/>
              <a:chExt cx="2682472" cy="1639288"/>
            </a:xfrm>
            <a:grpFill/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413BC36-9267-679D-FA50-ED62DFC8E00D}"/>
                  </a:ext>
                </a:extLst>
              </p:cNvPr>
              <p:cNvGrpSpPr/>
              <p:nvPr/>
            </p:nvGrpSpPr>
            <p:grpSpPr>
              <a:xfrm>
                <a:off x="8757392" y="530993"/>
                <a:ext cx="2682472" cy="1639288"/>
                <a:chOff x="8948391" y="851773"/>
                <a:chExt cx="2682472" cy="1639288"/>
              </a:xfrm>
              <a:grpFill/>
            </p:grpSpPr>
            <p:pic>
              <p:nvPicPr>
                <p:cNvPr id="8" name="RED BARON 2 Picture 47">
                  <a:extLst>
                    <a:ext uri="{FF2B5EF4-FFF2-40B4-BE49-F238E27FC236}">
                      <a16:creationId xmlns:a16="http://schemas.microsoft.com/office/drawing/2014/main" id="{C8B2AD92-1648-5E8B-D668-A7B74C4351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948391" y="851773"/>
                  <a:ext cx="2682472" cy="1639288"/>
                </a:xfrm>
                <a:prstGeom prst="rect">
                  <a:avLst/>
                </a:prstGeom>
                <a:grpFill/>
                <a:effectLst>
                  <a:softEdge rad="12700"/>
                </a:effectLst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CBCBED7D-73EA-4F68-8CBB-2F9C6E78C7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</a:blip>
                <a:srcRect l="44841" t="29726" r="44724" b="40328"/>
                <a:stretch/>
              </p:blipFill>
              <p:spPr>
                <a:xfrm>
                  <a:off x="10133044" y="1329804"/>
                  <a:ext cx="312576" cy="548406"/>
                </a:xfrm>
                <a:custGeom>
                  <a:avLst/>
                  <a:gdLst>
                    <a:gd name="connsiteX0" fmla="*/ 289101 w 670091"/>
                    <a:gd name="connsiteY0" fmla="*/ 27 h 1175657"/>
                    <a:gd name="connsiteX1" fmla="*/ 393070 w 670091"/>
                    <a:gd name="connsiteY1" fmla="*/ 14416 h 1175657"/>
                    <a:gd name="connsiteX2" fmla="*/ 501633 w 670091"/>
                    <a:gd name="connsiteY2" fmla="*/ 33133 h 1175657"/>
                    <a:gd name="connsiteX3" fmla="*/ 591478 w 670091"/>
                    <a:gd name="connsiteY3" fmla="*/ 137953 h 1175657"/>
                    <a:gd name="connsiteX4" fmla="*/ 670091 w 670091"/>
                    <a:gd name="connsiteY4" fmla="*/ 190362 h 1175657"/>
                    <a:gd name="connsiteX5" fmla="*/ 670091 w 670091"/>
                    <a:gd name="connsiteY5" fmla="*/ 471890 h 1175657"/>
                    <a:gd name="connsiteX6" fmla="*/ 662056 w 670091"/>
                    <a:gd name="connsiteY6" fmla="*/ 525137 h 1175657"/>
                    <a:gd name="connsiteX7" fmla="*/ 662604 w 670091"/>
                    <a:gd name="connsiteY7" fmla="*/ 624611 h 1175657"/>
                    <a:gd name="connsiteX8" fmla="*/ 670091 w 670091"/>
                    <a:gd name="connsiteY8" fmla="*/ 623301 h 1175657"/>
                    <a:gd name="connsiteX9" fmla="*/ 670091 w 670091"/>
                    <a:gd name="connsiteY9" fmla="*/ 672529 h 1175657"/>
                    <a:gd name="connsiteX10" fmla="*/ 472787 w 670091"/>
                    <a:gd name="connsiteY10" fmla="*/ 1175657 h 1175657"/>
                    <a:gd name="connsiteX11" fmla="*/ 360056 w 670091"/>
                    <a:gd name="connsiteY11" fmla="*/ 1175657 h 1175657"/>
                    <a:gd name="connsiteX12" fmla="*/ 350863 w 670091"/>
                    <a:gd name="connsiteY12" fmla="*/ 555173 h 1175657"/>
                    <a:gd name="connsiteX13" fmla="*/ 350863 w 670091"/>
                    <a:gd name="connsiteY13" fmla="*/ 433875 h 1175657"/>
                    <a:gd name="connsiteX14" fmla="*/ 294879 w 670091"/>
                    <a:gd name="connsiteY14" fmla="*/ 480528 h 1175657"/>
                    <a:gd name="connsiteX15" fmla="*/ 248226 w 670091"/>
                    <a:gd name="connsiteY15" fmla="*/ 592495 h 1175657"/>
                    <a:gd name="connsiteX16" fmla="*/ 206238 w 670091"/>
                    <a:gd name="connsiteY16" fmla="*/ 699797 h 1175657"/>
                    <a:gd name="connsiteX17" fmla="*/ 178247 w 670091"/>
                    <a:gd name="connsiteY17" fmla="*/ 849087 h 1175657"/>
                    <a:gd name="connsiteX18" fmla="*/ 154920 w 670091"/>
                    <a:gd name="connsiteY18" fmla="*/ 919066 h 1175657"/>
                    <a:gd name="connsiteX19" fmla="*/ 139983 w 670091"/>
                    <a:gd name="connsiteY19" fmla="*/ 944344 h 1175657"/>
                    <a:gd name="connsiteX20" fmla="*/ 0 w 670091"/>
                    <a:gd name="connsiteY20" fmla="*/ 547170 h 1175657"/>
                    <a:gd name="connsiteX21" fmla="*/ 0 w 670091"/>
                    <a:gd name="connsiteY21" fmla="*/ 227795 h 1175657"/>
                    <a:gd name="connsiteX22" fmla="*/ 118 w 670091"/>
                    <a:gd name="connsiteY22" fmla="*/ 227710 h 1175657"/>
                    <a:gd name="connsiteX23" fmla="*/ 26206 w 670091"/>
                    <a:gd name="connsiteY23" fmla="*/ 205337 h 1175657"/>
                    <a:gd name="connsiteX24" fmla="*/ 127281 w 670091"/>
                    <a:gd name="connsiteY24" fmla="*/ 74313 h 1175657"/>
                    <a:gd name="connsiteX25" fmla="*/ 254561 w 670091"/>
                    <a:gd name="connsiteY25" fmla="*/ 3186 h 1175657"/>
                    <a:gd name="connsiteX26" fmla="*/ 289101 w 670091"/>
                    <a:gd name="connsiteY26" fmla="*/ 27 h 1175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670091" h="1175657">
                      <a:moveTo>
                        <a:pt x="289101" y="27"/>
                      </a:moveTo>
                      <a:cubicBezTo>
                        <a:pt x="324635" y="612"/>
                        <a:pt x="362187" y="10673"/>
                        <a:pt x="393070" y="14416"/>
                      </a:cubicBezTo>
                      <a:cubicBezTo>
                        <a:pt x="434249" y="19407"/>
                        <a:pt x="468565" y="12544"/>
                        <a:pt x="501633" y="33133"/>
                      </a:cubicBezTo>
                      <a:cubicBezTo>
                        <a:pt x="534700" y="53723"/>
                        <a:pt x="563401" y="111748"/>
                        <a:pt x="591478" y="137953"/>
                      </a:cubicBezTo>
                      <a:cubicBezTo>
                        <a:pt x="619554" y="164157"/>
                        <a:pt x="651998" y="168525"/>
                        <a:pt x="670091" y="190362"/>
                      </a:cubicBezTo>
                      <a:lnTo>
                        <a:pt x="670091" y="471890"/>
                      </a:lnTo>
                      <a:lnTo>
                        <a:pt x="662056" y="525137"/>
                      </a:lnTo>
                      <a:cubicBezTo>
                        <a:pt x="654824" y="578344"/>
                        <a:pt x="652310" y="619464"/>
                        <a:pt x="662604" y="624611"/>
                      </a:cubicBezTo>
                      <a:lnTo>
                        <a:pt x="670091" y="623301"/>
                      </a:lnTo>
                      <a:lnTo>
                        <a:pt x="670091" y="672529"/>
                      </a:lnTo>
                      <a:lnTo>
                        <a:pt x="472787" y="1175657"/>
                      </a:lnTo>
                      <a:lnTo>
                        <a:pt x="360056" y="1175657"/>
                      </a:lnTo>
                      <a:lnTo>
                        <a:pt x="350863" y="555173"/>
                      </a:lnTo>
                      <a:lnTo>
                        <a:pt x="350863" y="433875"/>
                      </a:lnTo>
                      <a:lnTo>
                        <a:pt x="294879" y="480528"/>
                      </a:lnTo>
                      <a:lnTo>
                        <a:pt x="248226" y="592495"/>
                      </a:lnTo>
                      <a:lnTo>
                        <a:pt x="206238" y="699797"/>
                      </a:lnTo>
                      <a:lnTo>
                        <a:pt x="178247" y="849087"/>
                      </a:lnTo>
                      <a:lnTo>
                        <a:pt x="154920" y="919066"/>
                      </a:lnTo>
                      <a:lnTo>
                        <a:pt x="139983" y="944344"/>
                      </a:lnTo>
                      <a:lnTo>
                        <a:pt x="0" y="547170"/>
                      </a:lnTo>
                      <a:lnTo>
                        <a:pt x="0" y="227795"/>
                      </a:lnTo>
                      <a:lnTo>
                        <a:pt x="118" y="227710"/>
                      </a:lnTo>
                      <a:cubicBezTo>
                        <a:pt x="8814" y="220467"/>
                        <a:pt x="17471" y="212667"/>
                        <a:pt x="26206" y="205337"/>
                      </a:cubicBezTo>
                      <a:cubicBezTo>
                        <a:pt x="61145" y="176012"/>
                        <a:pt x="89222" y="108005"/>
                        <a:pt x="127281" y="74313"/>
                      </a:cubicBezTo>
                      <a:cubicBezTo>
                        <a:pt x="165341" y="40621"/>
                        <a:pt x="210262" y="13169"/>
                        <a:pt x="254561" y="3186"/>
                      </a:cubicBezTo>
                      <a:cubicBezTo>
                        <a:pt x="265635" y="690"/>
                        <a:pt x="277256" y="-168"/>
                        <a:pt x="289101" y="27"/>
                      </a:cubicBezTo>
                      <a:close/>
                    </a:path>
                  </a:pathLst>
                </a:custGeom>
                <a:grpFill/>
              </p:spPr>
            </p:pic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BC604AF-062D-346D-36B3-BD2450D894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44841" t="29726" r="44724" b="40328"/>
              <a:stretch/>
            </p:blipFill>
            <p:spPr>
              <a:xfrm>
                <a:off x="9942045" y="1008155"/>
                <a:ext cx="312576" cy="548406"/>
              </a:xfrm>
              <a:custGeom>
                <a:avLst/>
                <a:gdLst>
                  <a:gd name="connsiteX0" fmla="*/ 289101 w 670091"/>
                  <a:gd name="connsiteY0" fmla="*/ 27 h 1175657"/>
                  <a:gd name="connsiteX1" fmla="*/ 393070 w 670091"/>
                  <a:gd name="connsiteY1" fmla="*/ 14416 h 1175657"/>
                  <a:gd name="connsiteX2" fmla="*/ 501633 w 670091"/>
                  <a:gd name="connsiteY2" fmla="*/ 33133 h 1175657"/>
                  <a:gd name="connsiteX3" fmla="*/ 591478 w 670091"/>
                  <a:gd name="connsiteY3" fmla="*/ 137953 h 1175657"/>
                  <a:gd name="connsiteX4" fmla="*/ 670091 w 670091"/>
                  <a:gd name="connsiteY4" fmla="*/ 190362 h 1175657"/>
                  <a:gd name="connsiteX5" fmla="*/ 670091 w 670091"/>
                  <a:gd name="connsiteY5" fmla="*/ 471890 h 1175657"/>
                  <a:gd name="connsiteX6" fmla="*/ 662056 w 670091"/>
                  <a:gd name="connsiteY6" fmla="*/ 525137 h 1175657"/>
                  <a:gd name="connsiteX7" fmla="*/ 662604 w 670091"/>
                  <a:gd name="connsiteY7" fmla="*/ 624611 h 1175657"/>
                  <a:gd name="connsiteX8" fmla="*/ 670091 w 670091"/>
                  <a:gd name="connsiteY8" fmla="*/ 623301 h 1175657"/>
                  <a:gd name="connsiteX9" fmla="*/ 670091 w 670091"/>
                  <a:gd name="connsiteY9" fmla="*/ 672529 h 1175657"/>
                  <a:gd name="connsiteX10" fmla="*/ 472787 w 670091"/>
                  <a:gd name="connsiteY10" fmla="*/ 1175657 h 1175657"/>
                  <a:gd name="connsiteX11" fmla="*/ 360056 w 670091"/>
                  <a:gd name="connsiteY11" fmla="*/ 1175657 h 1175657"/>
                  <a:gd name="connsiteX12" fmla="*/ 350863 w 670091"/>
                  <a:gd name="connsiteY12" fmla="*/ 555173 h 1175657"/>
                  <a:gd name="connsiteX13" fmla="*/ 350863 w 670091"/>
                  <a:gd name="connsiteY13" fmla="*/ 433875 h 1175657"/>
                  <a:gd name="connsiteX14" fmla="*/ 294879 w 670091"/>
                  <a:gd name="connsiteY14" fmla="*/ 480528 h 1175657"/>
                  <a:gd name="connsiteX15" fmla="*/ 248226 w 670091"/>
                  <a:gd name="connsiteY15" fmla="*/ 592495 h 1175657"/>
                  <a:gd name="connsiteX16" fmla="*/ 206238 w 670091"/>
                  <a:gd name="connsiteY16" fmla="*/ 699797 h 1175657"/>
                  <a:gd name="connsiteX17" fmla="*/ 178247 w 670091"/>
                  <a:gd name="connsiteY17" fmla="*/ 849087 h 1175657"/>
                  <a:gd name="connsiteX18" fmla="*/ 154920 w 670091"/>
                  <a:gd name="connsiteY18" fmla="*/ 919066 h 1175657"/>
                  <a:gd name="connsiteX19" fmla="*/ 139983 w 670091"/>
                  <a:gd name="connsiteY19" fmla="*/ 944344 h 1175657"/>
                  <a:gd name="connsiteX20" fmla="*/ 0 w 670091"/>
                  <a:gd name="connsiteY20" fmla="*/ 547170 h 1175657"/>
                  <a:gd name="connsiteX21" fmla="*/ 0 w 670091"/>
                  <a:gd name="connsiteY21" fmla="*/ 227795 h 1175657"/>
                  <a:gd name="connsiteX22" fmla="*/ 118 w 670091"/>
                  <a:gd name="connsiteY22" fmla="*/ 227710 h 1175657"/>
                  <a:gd name="connsiteX23" fmla="*/ 26206 w 670091"/>
                  <a:gd name="connsiteY23" fmla="*/ 205337 h 1175657"/>
                  <a:gd name="connsiteX24" fmla="*/ 127281 w 670091"/>
                  <a:gd name="connsiteY24" fmla="*/ 74313 h 1175657"/>
                  <a:gd name="connsiteX25" fmla="*/ 254561 w 670091"/>
                  <a:gd name="connsiteY25" fmla="*/ 3186 h 1175657"/>
                  <a:gd name="connsiteX26" fmla="*/ 289101 w 670091"/>
                  <a:gd name="connsiteY26" fmla="*/ 27 h 1175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70091" h="1175657">
                    <a:moveTo>
                      <a:pt x="289101" y="27"/>
                    </a:moveTo>
                    <a:cubicBezTo>
                      <a:pt x="324635" y="612"/>
                      <a:pt x="362187" y="10673"/>
                      <a:pt x="393070" y="14416"/>
                    </a:cubicBezTo>
                    <a:cubicBezTo>
                      <a:pt x="434249" y="19407"/>
                      <a:pt x="468565" y="12544"/>
                      <a:pt x="501633" y="33133"/>
                    </a:cubicBezTo>
                    <a:cubicBezTo>
                      <a:pt x="534700" y="53723"/>
                      <a:pt x="563401" y="111748"/>
                      <a:pt x="591478" y="137953"/>
                    </a:cubicBezTo>
                    <a:cubicBezTo>
                      <a:pt x="619554" y="164157"/>
                      <a:pt x="651998" y="168525"/>
                      <a:pt x="670091" y="190362"/>
                    </a:cubicBezTo>
                    <a:lnTo>
                      <a:pt x="670091" y="471890"/>
                    </a:lnTo>
                    <a:lnTo>
                      <a:pt x="662056" y="525137"/>
                    </a:lnTo>
                    <a:cubicBezTo>
                      <a:pt x="654824" y="578344"/>
                      <a:pt x="652310" y="619464"/>
                      <a:pt x="662604" y="624611"/>
                    </a:cubicBezTo>
                    <a:lnTo>
                      <a:pt x="670091" y="623301"/>
                    </a:lnTo>
                    <a:lnTo>
                      <a:pt x="670091" y="672529"/>
                    </a:lnTo>
                    <a:lnTo>
                      <a:pt x="472787" y="1175657"/>
                    </a:lnTo>
                    <a:lnTo>
                      <a:pt x="360056" y="1175657"/>
                    </a:lnTo>
                    <a:lnTo>
                      <a:pt x="350863" y="555173"/>
                    </a:lnTo>
                    <a:lnTo>
                      <a:pt x="350863" y="433875"/>
                    </a:lnTo>
                    <a:lnTo>
                      <a:pt x="294879" y="480528"/>
                    </a:lnTo>
                    <a:lnTo>
                      <a:pt x="248226" y="592495"/>
                    </a:lnTo>
                    <a:lnTo>
                      <a:pt x="206238" y="699797"/>
                    </a:lnTo>
                    <a:lnTo>
                      <a:pt x="178247" y="849087"/>
                    </a:lnTo>
                    <a:lnTo>
                      <a:pt x="154920" y="919066"/>
                    </a:lnTo>
                    <a:lnTo>
                      <a:pt x="139983" y="944344"/>
                    </a:lnTo>
                    <a:lnTo>
                      <a:pt x="0" y="547170"/>
                    </a:lnTo>
                    <a:lnTo>
                      <a:pt x="0" y="227795"/>
                    </a:lnTo>
                    <a:lnTo>
                      <a:pt x="118" y="227710"/>
                    </a:lnTo>
                    <a:cubicBezTo>
                      <a:pt x="8814" y="220467"/>
                      <a:pt x="17471" y="212667"/>
                      <a:pt x="26206" y="205337"/>
                    </a:cubicBezTo>
                    <a:cubicBezTo>
                      <a:pt x="61145" y="176012"/>
                      <a:pt x="89222" y="108005"/>
                      <a:pt x="127281" y="74313"/>
                    </a:cubicBezTo>
                    <a:cubicBezTo>
                      <a:pt x="165341" y="40621"/>
                      <a:pt x="210262" y="13169"/>
                      <a:pt x="254561" y="3186"/>
                    </a:cubicBezTo>
                    <a:cubicBezTo>
                      <a:pt x="265635" y="690"/>
                      <a:pt x="277256" y="-168"/>
                      <a:pt x="289101" y="27"/>
                    </a:cubicBezTo>
                    <a:close/>
                  </a:path>
                </a:pathLst>
              </a:custGeom>
              <a:grpFill/>
            </p:spPr>
          </p:pic>
        </p:grpSp>
      </p:grpSp>
      <p:grpSp>
        <p:nvGrpSpPr>
          <p:cNvPr id="16" name="big prop Group 52">
            <a:extLst>
              <a:ext uri="{FF2B5EF4-FFF2-40B4-BE49-F238E27FC236}">
                <a16:creationId xmlns:a16="http://schemas.microsoft.com/office/drawing/2014/main" id="{7FD98E1B-81DD-EB10-E506-6CD0EB3D793E}"/>
              </a:ext>
            </a:extLst>
          </p:cNvPr>
          <p:cNvGrpSpPr/>
          <p:nvPr/>
        </p:nvGrpSpPr>
        <p:grpSpPr>
          <a:xfrm rot="5400000">
            <a:off x="2966767" y="5064637"/>
            <a:ext cx="6057942" cy="650412"/>
            <a:chOff x="7225442" y="984976"/>
            <a:chExt cx="709501" cy="104710"/>
          </a:xfrm>
          <a:solidFill>
            <a:schemeClr val="accent4">
              <a:lumMod val="50000"/>
            </a:schemeClr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F18E3AA-CA74-C399-165C-A5048A53BF10}"/>
                </a:ext>
              </a:extLst>
            </p:cNvPr>
            <p:cNvSpPr/>
            <p:nvPr/>
          </p:nvSpPr>
          <p:spPr>
            <a:xfrm>
              <a:off x="7225442" y="984976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A410D83-3160-CAC9-F078-13369E79A2A1}"/>
                </a:ext>
              </a:extLst>
            </p:cNvPr>
            <p:cNvSpPr/>
            <p:nvPr/>
          </p:nvSpPr>
          <p:spPr>
            <a:xfrm>
              <a:off x="7574742" y="986143"/>
              <a:ext cx="360201" cy="1035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on fire Group 39">
            <a:extLst>
              <a:ext uri="{FF2B5EF4-FFF2-40B4-BE49-F238E27FC236}">
                <a16:creationId xmlns:a16="http://schemas.microsoft.com/office/drawing/2014/main" id="{C04C502D-9045-B092-A7F5-F58E56E1F954}"/>
              </a:ext>
            </a:extLst>
          </p:cNvPr>
          <p:cNvGrpSpPr/>
          <p:nvPr/>
        </p:nvGrpSpPr>
        <p:grpSpPr>
          <a:xfrm>
            <a:off x="1470228" y="2158389"/>
            <a:ext cx="3001676" cy="2026623"/>
            <a:chOff x="1470228" y="2158389"/>
            <a:chExt cx="3001676" cy="2026623"/>
          </a:xfrm>
        </p:grpSpPr>
        <p:pic>
          <p:nvPicPr>
            <p:cNvPr id="39" name="green RED BARON 2 Picture 47">
              <a:extLst>
                <a:ext uri="{FF2B5EF4-FFF2-40B4-BE49-F238E27FC236}">
                  <a16:creationId xmlns:a16="http://schemas.microsoft.com/office/drawing/2014/main" id="{099D2236-5209-2D1C-FDD6-982359EC4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699408">
              <a:off x="1789432" y="2158389"/>
              <a:ext cx="2682472" cy="1639288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38" name="smoke Picture 37">
              <a:extLst>
                <a:ext uri="{FF2B5EF4-FFF2-40B4-BE49-F238E27FC236}">
                  <a16:creationId xmlns:a16="http://schemas.microsoft.com/office/drawing/2014/main" id="{183639E1-174E-8FAD-3E04-7EE588014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70228" y="2282895"/>
              <a:ext cx="2237426" cy="1902117"/>
            </a:xfrm>
            <a:prstGeom prst="rect">
              <a:avLst/>
            </a:prstGeom>
          </p:spPr>
        </p:pic>
      </p:grpSp>
      <p:sp>
        <p:nvSpPr>
          <p:cNvPr id="3" name="flame 1Freeform: Shape 73">
            <a:extLst>
              <a:ext uri="{FF2B5EF4-FFF2-40B4-BE49-F238E27FC236}">
                <a16:creationId xmlns:a16="http://schemas.microsoft.com/office/drawing/2014/main" id="{C109CD57-5420-5840-5539-B22517BEEE6B}"/>
              </a:ext>
            </a:extLst>
          </p:cNvPr>
          <p:cNvSpPr/>
          <p:nvPr/>
        </p:nvSpPr>
        <p:spPr>
          <a:xfrm rot="18993183">
            <a:off x="5331248" y="4505880"/>
            <a:ext cx="648000" cy="288000"/>
          </a:xfrm>
          <a:custGeom>
            <a:avLst/>
            <a:gdLst>
              <a:gd name="connsiteX0" fmla="*/ 906449 w 906449"/>
              <a:gd name="connsiteY0" fmla="*/ 159026 h 397566"/>
              <a:gd name="connsiteX1" fmla="*/ 906449 w 906449"/>
              <a:gd name="connsiteY1" fmla="*/ 159026 h 397566"/>
              <a:gd name="connsiteX2" fmla="*/ 842839 w 906449"/>
              <a:gd name="connsiteY2" fmla="*/ 127221 h 397566"/>
              <a:gd name="connsiteX3" fmla="*/ 787180 w 906449"/>
              <a:gd name="connsiteY3" fmla="*/ 111319 h 397566"/>
              <a:gd name="connsiteX4" fmla="*/ 659959 w 906449"/>
              <a:gd name="connsiteY4" fmla="*/ 95416 h 397566"/>
              <a:gd name="connsiteX5" fmla="*/ 628153 w 906449"/>
              <a:gd name="connsiteY5" fmla="*/ 87465 h 397566"/>
              <a:gd name="connsiteX6" fmla="*/ 572494 w 906449"/>
              <a:gd name="connsiteY6" fmla="*/ 71562 h 397566"/>
              <a:gd name="connsiteX7" fmla="*/ 477079 w 906449"/>
              <a:gd name="connsiteY7" fmla="*/ 63611 h 397566"/>
              <a:gd name="connsiteX8" fmla="*/ 373712 w 906449"/>
              <a:gd name="connsiteY8" fmla="*/ 47708 h 397566"/>
              <a:gd name="connsiteX9" fmla="*/ 333955 w 906449"/>
              <a:gd name="connsiteY9" fmla="*/ 39757 h 397566"/>
              <a:gd name="connsiteX10" fmla="*/ 286247 w 906449"/>
              <a:gd name="connsiteY10" fmla="*/ 31806 h 397566"/>
              <a:gd name="connsiteX11" fmla="*/ 222637 w 906449"/>
              <a:gd name="connsiteY11" fmla="*/ 7952 h 397566"/>
              <a:gd name="connsiteX12" fmla="*/ 174929 w 906449"/>
              <a:gd name="connsiteY12" fmla="*/ 0 h 397566"/>
              <a:gd name="connsiteX13" fmla="*/ 87465 w 906449"/>
              <a:gd name="connsiteY13" fmla="*/ 7952 h 397566"/>
              <a:gd name="connsiteX14" fmla="*/ 63611 w 906449"/>
              <a:gd name="connsiteY14" fmla="*/ 31806 h 397566"/>
              <a:gd name="connsiteX15" fmla="*/ 39757 w 906449"/>
              <a:gd name="connsiteY15" fmla="*/ 47708 h 397566"/>
              <a:gd name="connsiteX16" fmla="*/ 23854 w 906449"/>
              <a:gd name="connsiteY16" fmla="*/ 71562 h 397566"/>
              <a:gd name="connsiteX17" fmla="*/ 0 w 906449"/>
              <a:gd name="connsiteY17" fmla="*/ 174929 h 397566"/>
              <a:gd name="connsiteX18" fmla="*/ 23854 w 906449"/>
              <a:gd name="connsiteY18" fmla="*/ 286247 h 397566"/>
              <a:gd name="connsiteX19" fmla="*/ 31806 w 906449"/>
              <a:gd name="connsiteY19" fmla="*/ 318053 h 397566"/>
              <a:gd name="connsiteX20" fmla="*/ 55660 w 906449"/>
              <a:gd name="connsiteY20" fmla="*/ 333955 h 397566"/>
              <a:gd name="connsiteX21" fmla="*/ 63611 w 906449"/>
              <a:gd name="connsiteY21" fmla="*/ 357809 h 397566"/>
              <a:gd name="connsiteX22" fmla="*/ 87465 w 906449"/>
              <a:gd name="connsiteY22" fmla="*/ 381663 h 397566"/>
              <a:gd name="connsiteX23" fmla="*/ 151075 w 906449"/>
              <a:gd name="connsiteY23" fmla="*/ 397566 h 397566"/>
              <a:gd name="connsiteX24" fmla="*/ 278296 w 906449"/>
              <a:gd name="connsiteY24" fmla="*/ 373712 h 397566"/>
              <a:gd name="connsiteX25" fmla="*/ 310101 w 906449"/>
              <a:gd name="connsiteY25" fmla="*/ 341906 h 397566"/>
              <a:gd name="connsiteX26" fmla="*/ 365760 w 906449"/>
              <a:gd name="connsiteY26" fmla="*/ 326004 h 397566"/>
              <a:gd name="connsiteX27" fmla="*/ 413468 w 906449"/>
              <a:gd name="connsiteY27" fmla="*/ 310101 h 397566"/>
              <a:gd name="connsiteX28" fmla="*/ 485030 w 906449"/>
              <a:gd name="connsiteY28" fmla="*/ 294199 h 397566"/>
              <a:gd name="connsiteX29" fmla="*/ 564543 w 906449"/>
              <a:gd name="connsiteY29" fmla="*/ 270345 h 397566"/>
              <a:gd name="connsiteX30" fmla="*/ 588397 w 906449"/>
              <a:gd name="connsiteY30" fmla="*/ 262393 h 397566"/>
              <a:gd name="connsiteX31" fmla="*/ 659959 w 906449"/>
              <a:gd name="connsiteY31" fmla="*/ 246491 h 397566"/>
              <a:gd name="connsiteX32" fmla="*/ 683813 w 906449"/>
              <a:gd name="connsiteY32" fmla="*/ 238539 h 397566"/>
              <a:gd name="connsiteX33" fmla="*/ 755374 w 906449"/>
              <a:gd name="connsiteY33" fmla="*/ 222637 h 397566"/>
              <a:gd name="connsiteX34" fmla="*/ 818985 w 906449"/>
              <a:gd name="connsiteY34" fmla="*/ 190832 h 397566"/>
              <a:gd name="connsiteX35" fmla="*/ 842839 w 906449"/>
              <a:gd name="connsiteY35" fmla="*/ 182880 h 397566"/>
              <a:gd name="connsiteX36" fmla="*/ 906449 w 906449"/>
              <a:gd name="connsiteY36" fmla="*/ 159026 h 3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06449" h="397566">
                <a:moveTo>
                  <a:pt x="906449" y="159026"/>
                </a:moveTo>
                <a:lnTo>
                  <a:pt x="906449" y="159026"/>
                </a:lnTo>
                <a:cubicBezTo>
                  <a:pt x="885246" y="148424"/>
                  <a:pt x="864420" y="137031"/>
                  <a:pt x="842839" y="127221"/>
                </a:cubicBezTo>
                <a:cubicBezTo>
                  <a:pt x="830931" y="121808"/>
                  <a:pt x="798024" y="113488"/>
                  <a:pt x="787180" y="111319"/>
                </a:cubicBezTo>
                <a:cubicBezTo>
                  <a:pt x="737850" y="101453"/>
                  <a:pt x="714785" y="100898"/>
                  <a:pt x="659959" y="95416"/>
                </a:cubicBezTo>
                <a:cubicBezTo>
                  <a:pt x="649357" y="92766"/>
                  <a:pt x="638696" y="90340"/>
                  <a:pt x="628153" y="87465"/>
                </a:cubicBezTo>
                <a:cubicBezTo>
                  <a:pt x="609537" y="82388"/>
                  <a:pt x="591553" y="74571"/>
                  <a:pt x="572494" y="71562"/>
                </a:cubicBezTo>
                <a:cubicBezTo>
                  <a:pt x="540969" y="66584"/>
                  <a:pt x="508884" y="66261"/>
                  <a:pt x="477079" y="63611"/>
                </a:cubicBezTo>
                <a:cubicBezTo>
                  <a:pt x="423349" y="45700"/>
                  <a:pt x="476204" y="61373"/>
                  <a:pt x="373712" y="47708"/>
                </a:cubicBezTo>
                <a:cubicBezTo>
                  <a:pt x="360316" y="45922"/>
                  <a:pt x="347252" y="42174"/>
                  <a:pt x="333955" y="39757"/>
                </a:cubicBezTo>
                <a:cubicBezTo>
                  <a:pt x="318093" y="36873"/>
                  <a:pt x="302150" y="34456"/>
                  <a:pt x="286247" y="31806"/>
                </a:cubicBezTo>
                <a:cubicBezTo>
                  <a:pt x="278500" y="28707"/>
                  <a:pt x="236665" y="11069"/>
                  <a:pt x="222637" y="7952"/>
                </a:cubicBezTo>
                <a:cubicBezTo>
                  <a:pt x="206899" y="4455"/>
                  <a:pt x="190832" y="2651"/>
                  <a:pt x="174929" y="0"/>
                </a:cubicBezTo>
                <a:cubicBezTo>
                  <a:pt x="145774" y="2651"/>
                  <a:pt x="115613" y="-91"/>
                  <a:pt x="87465" y="7952"/>
                </a:cubicBezTo>
                <a:cubicBezTo>
                  <a:pt x="76653" y="11041"/>
                  <a:pt x="72250" y="24607"/>
                  <a:pt x="63611" y="31806"/>
                </a:cubicBezTo>
                <a:cubicBezTo>
                  <a:pt x="56270" y="37924"/>
                  <a:pt x="47708" y="42407"/>
                  <a:pt x="39757" y="47708"/>
                </a:cubicBezTo>
                <a:cubicBezTo>
                  <a:pt x="34456" y="55659"/>
                  <a:pt x="27120" y="62581"/>
                  <a:pt x="23854" y="71562"/>
                </a:cubicBezTo>
                <a:cubicBezTo>
                  <a:pt x="15334" y="94994"/>
                  <a:pt x="5648" y="146693"/>
                  <a:pt x="0" y="174929"/>
                </a:cubicBezTo>
                <a:cubicBezTo>
                  <a:pt x="17251" y="312921"/>
                  <a:pt x="-4468" y="172965"/>
                  <a:pt x="23854" y="286247"/>
                </a:cubicBezTo>
                <a:cubicBezTo>
                  <a:pt x="26505" y="296849"/>
                  <a:pt x="25744" y="308960"/>
                  <a:pt x="31806" y="318053"/>
                </a:cubicBezTo>
                <a:cubicBezTo>
                  <a:pt x="37107" y="326004"/>
                  <a:pt x="47709" y="328654"/>
                  <a:pt x="55660" y="333955"/>
                </a:cubicBezTo>
                <a:cubicBezTo>
                  <a:pt x="58310" y="341906"/>
                  <a:pt x="58962" y="350835"/>
                  <a:pt x="63611" y="357809"/>
                </a:cubicBezTo>
                <a:cubicBezTo>
                  <a:pt x="69848" y="367165"/>
                  <a:pt x="78109" y="375426"/>
                  <a:pt x="87465" y="381663"/>
                </a:cubicBezTo>
                <a:cubicBezTo>
                  <a:pt x="97942" y="388647"/>
                  <a:pt x="145344" y="396420"/>
                  <a:pt x="151075" y="397566"/>
                </a:cubicBezTo>
                <a:cubicBezTo>
                  <a:pt x="217518" y="392455"/>
                  <a:pt x="238534" y="407794"/>
                  <a:pt x="278296" y="373712"/>
                </a:cubicBezTo>
                <a:cubicBezTo>
                  <a:pt x="289680" y="363954"/>
                  <a:pt x="297901" y="350621"/>
                  <a:pt x="310101" y="341906"/>
                </a:cubicBezTo>
                <a:cubicBezTo>
                  <a:pt x="316550" y="337299"/>
                  <a:pt x="362033" y="327122"/>
                  <a:pt x="365760" y="326004"/>
                </a:cubicBezTo>
                <a:cubicBezTo>
                  <a:pt x="381816" y="321187"/>
                  <a:pt x="397031" y="313388"/>
                  <a:pt x="413468" y="310101"/>
                </a:cubicBezTo>
                <a:cubicBezTo>
                  <a:pt x="463941" y="300007"/>
                  <a:pt x="440114" y="305428"/>
                  <a:pt x="485030" y="294199"/>
                </a:cubicBezTo>
                <a:cubicBezTo>
                  <a:pt x="539991" y="266718"/>
                  <a:pt x="493261" y="286186"/>
                  <a:pt x="564543" y="270345"/>
                </a:cubicBezTo>
                <a:cubicBezTo>
                  <a:pt x="572725" y="268527"/>
                  <a:pt x="580338" y="264696"/>
                  <a:pt x="588397" y="262393"/>
                </a:cubicBezTo>
                <a:cubicBezTo>
                  <a:pt x="645529" y="246069"/>
                  <a:pt x="594379" y="262886"/>
                  <a:pt x="659959" y="246491"/>
                </a:cubicBezTo>
                <a:cubicBezTo>
                  <a:pt x="668090" y="244458"/>
                  <a:pt x="675754" y="240842"/>
                  <a:pt x="683813" y="238539"/>
                </a:cubicBezTo>
                <a:cubicBezTo>
                  <a:pt x="710009" y="231054"/>
                  <a:pt x="728053" y="228101"/>
                  <a:pt x="755374" y="222637"/>
                </a:cubicBezTo>
                <a:cubicBezTo>
                  <a:pt x="800091" y="189100"/>
                  <a:pt x="770886" y="204575"/>
                  <a:pt x="818985" y="190832"/>
                </a:cubicBezTo>
                <a:cubicBezTo>
                  <a:pt x="827044" y="188529"/>
                  <a:pt x="835342" y="186628"/>
                  <a:pt x="842839" y="182880"/>
                </a:cubicBezTo>
                <a:cubicBezTo>
                  <a:pt x="851386" y="178606"/>
                  <a:pt x="895847" y="163002"/>
                  <a:pt x="906449" y="159026"/>
                </a:cubicBez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78000">
                <a:srgbClr val="FFFF00">
                  <a:shade val="675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lame 2 Freeform: Shape 74">
            <a:extLst>
              <a:ext uri="{FF2B5EF4-FFF2-40B4-BE49-F238E27FC236}">
                <a16:creationId xmlns:a16="http://schemas.microsoft.com/office/drawing/2014/main" id="{26B3EE08-47B4-2571-C44F-1926148DAEE0}"/>
              </a:ext>
            </a:extLst>
          </p:cNvPr>
          <p:cNvSpPr/>
          <p:nvPr/>
        </p:nvSpPr>
        <p:spPr>
          <a:xfrm rot="13879762">
            <a:off x="6085163" y="4521466"/>
            <a:ext cx="648000" cy="288000"/>
          </a:xfrm>
          <a:custGeom>
            <a:avLst/>
            <a:gdLst>
              <a:gd name="connsiteX0" fmla="*/ 906449 w 906449"/>
              <a:gd name="connsiteY0" fmla="*/ 159026 h 397566"/>
              <a:gd name="connsiteX1" fmla="*/ 906449 w 906449"/>
              <a:gd name="connsiteY1" fmla="*/ 159026 h 397566"/>
              <a:gd name="connsiteX2" fmla="*/ 842839 w 906449"/>
              <a:gd name="connsiteY2" fmla="*/ 127221 h 397566"/>
              <a:gd name="connsiteX3" fmla="*/ 787180 w 906449"/>
              <a:gd name="connsiteY3" fmla="*/ 111319 h 397566"/>
              <a:gd name="connsiteX4" fmla="*/ 659959 w 906449"/>
              <a:gd name="connsiteY4" fmla="*/ 95416 h 397566"/>
              <a:gd name="connsiteX5" fmla="*/ 628153 w 906449"/>
              <a:gd name="connsiteY5" fmla="*/ 87465 h 397566"/>
              <a:gd name="connsiteX6" fmla="*/ 572494 w 906449"/>
              <a:gd name="connsiteY6" fmla="*/ 71562 h 397566"/>
              <a:gd name="connsiteX7" fmla="*/ 477079 w 906449"/>
              <a:gd name="connsiteY7" fmla="*/ 63611 h 397566"/>
              <a:gd name="connsiteX8" fmla="*/ 373712 w 906449"/>
              <a:gd name="connsiteY8" fmla="*/ 47708 h 397566"/>
              <a:gd name="connsiteX9" fmla="*/ 333955 w 906449"/>
              <a:gd name="connsiteY9" fmla="*/ 39757 h 397566"/>
              <a:gd name="connsiteX10" fmla="*/ 286247 w 906449"/>
              <a:gd name="connsiteY10" fmla="*/ 31806 h 397566"/>
              <a:gd name="connsiteX11" fmla="*/ 222637 w 906449"/>
              <a:gd name="connsiteY11" fmla="*/ 7952 h 397566"/>
              <a:gd name="connsiteX12" fmla="*/ 174929 w 906449"/>
              <a:gd name="connsiteY12" fmla="*/ 0 h 397566"/>
              <a:gd name="connsiteX13" fmla="*/ 87465 w 906449"/>
              <a:gd name="connsiteY13" fmla="*/ 7952 h 397566"/>
              <a:gd name="connsiteX14" fmla="*/ 63611 w 906449"/>
              <a:gd name="connsiteY14" fmla="*/ 31806 h 397566"/>
              <a:gd name="connsiteX15" fmla="*/ 39757 w 906449"/>
              <a:gd name="connsiteY15" fmla="*/ 47708 h 397566"/>
              <a:gd name="connsiteX16" fmla="*/ 23854 w 906449"/>
              <a:gd name="connsiteY16" fmla="*/ 71562 h 397566"/>
              <a:gd name="connsiteX17" fmla="*/ 0 w 906449"/>
              <a:gd name="connsiteY17" fmla="*/ 174929 h 397566"/>
              <a:gd name="connsiteX18" fmla="*/ 23854 w 906449"/>
              <a:gd name="connsiteY18" fmla="*/ 286247 h 397566"/>
              <a:gd name="connsiteX19" fmla="*/ 31806 w 906449"/>
              <a:gd name="connsiteY19" fmla="*/ 318053 h 397566"/>
              <a:gd name="connsiteX20" fmla="*/ 55660 w 906449"/>
              <a:gd name="connsiteY20" fmla="*/ 333955 h 397566"/>
              <a:gd name="connsiteX21" fmla="*/ 63611 w 906449"/>
              <a:gd name="connsiteY21" fmla="*/ 357809 h 397566"/>
              <a:gd name="connsiteX22" fmla="*/ 87465 w 906449"/>
              <a:gd name="connsiteY22" fmla="*/ 381663 h 397566"/>
              <a:gd name="connsiteX23" fmla="*/ 151075 w 906449"/>
              <a:gd name="connsiteY23" fmla="*/ 397566 h 397566"/>
              <a:gd name="connsiteX24" fmla="*/ 278296 w 906449"/>
              <a:gd name="connsiteY24" fmla="*/ 373712 h 397566"/>
              <a:gd name="connsiteX25" fmla="*/ 310101 w 906449"/>
              <a:gd name="connsiteY25" fmla="*/ 341906 h 397566"/>
              <a:gd name="connsiteX26" fmla="*/ 365760 w 906449"/>
              <a:gd name="connsiteY26" fmla="*/ 326004 h 397566"/>
              <a:gd name="connsiteX27" fmla="*/ 413468 w 906449"/>
              <a:gd name="connsiteY27" fmla="*/ 310101 h 397566"/>
              <a:gd name="connsiteX28" fmla="*/ 485030 w 906449"/>
              <a:gd name="connsiteY28" fmla="*/ 294199 h 397566"/>
              <a:gd name="connsiteX29" fmla="*/ 564543 w 906449"/>
              <a:gd name="connsiteY29" fmla="*/ 270345 h 397566"/>
              <a:gd name="connsiteX30" fmla="*/ 588397 w 906449"/>
              <a:gd name="connsiteY30" fmla="*/ 262393 h 397566"/>
              <a:gd name="connsiteX31" fmla="*/ 659959 w 906449"/>
              <a:gd name="connsiteY31" fmla="*/ 246491 h 397566"/>
              <a:gd name="connsiteX32" fmla="*/ 683813 w 906449"/>
              <a:gd name="connsiteY32" fmla="*/ 238539 h 397566"/>
              <a:gd name="connsiteX33" fmla="*/ 755374 w 906449"/>
              <a:gd name="connsiteY33" fmla="*/ 222637 h 397566"/>
              <a:gd name="connsiteX34" fmla="*/ 818985 w 906449"/>
              <a:gd name="connsiteY34" fmla="*/ 190832 h 397566"/>
              <a:gd name="connsiteX35" fmla="*/ 842839 w 906449"/>
              <a:gd name="connsiteY35" fmla="*/ 182880 h 397566"/>
              <a:gd name="connsiteX36" fmla="*/ 906449 w 906449"/>
              <a:gd name="connsiteY36" fmla="*/ 159026 h 39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06449" h="397566">
                <a:moveTo>
                  <a:pt x="906449" y="159026"/>
                </a:moveTo>
                <a:lnTo>
                  <a:pt x="906449" y="159026"/>
                </a:lnTo>
                <a:cubicBezTo>
                  <a:pt x="885246" y="148424"/>
                  <a:pt x="864420" y="137031"/>
                  <a:pt x="842839" y="127221"/>
                </a:cubicBezTo>
                <a:cubicBezTo>
                  <a:pt x="830931" y="121808"/>
                  <a:pt x="798024" y="113488"/>
                  <a:pt x="787180" y="111319"/>
                </a:cubicBezTo>
                <a:cubicBezTo>
                  <a:pt x="737850" y="101453"/>
                  <a:pt x="714785" y="100898"/>
                  <a:pt x="659959" y="95416"/>
                </a:cubicBezTo>
                <a:cubicBezTo>
                  <a:pt x="649357" y="92766"/>
                  <a:pt x="638696" y="90340"/>
                  <a:pt x="628153" y="87465"/>
                </a:cubicBezTo>
                <a:cubicBezTo>
                  <a:pt x="609537" y="82388"/>
                  <a:pt x="591553" y="74571"/>
                  <a:pt x="572494" y="71562"/>
                </a:cubicBezTo>
                <a:cubicBezTo>
                  <a:pt x="540969" y="66584"/>
                  <a:pt x="508884" y="66261"/>
                  <a:pt x="477079" y="63611"/>
                </a:cubicBezTo>
                <a:cubicBezTo>
                  <a:pt x="423349" y="45700"/>
                  <a:pt x="476204" y="61373"/>
                  <a:pt x="373712" y="47708"/>
                </a:cubicBezTo>
                <a:cubicBezTo>
                  <a:pt x="360316" y="45922"/>
                  <a:pt x="347252" y="42174"/>
                  <a:pt x="333955" y="39757"/>
                </a:cubicBezTo>
                <a:cubicBezTo>
                  <a:pt x="318093" y="36873"/>
                  <a:pt x="302150" y="34456"/>
                  <a:pt x="286247" y="31806"/>
                </a:cubicBezTo>
                <a:cubicBezTo>
                  <a:pt x="278500" y="28707"/>
                  <a:pt x="236665" y="11069"/>
                  <a:pt x="222637" y="7952"/>
                </a:cubicBezTo>
                <a:cubicBezTo>
                  <a:pt x="206899" y="4455"/>
                  <a:pt x="190832" y="2651"/>
                  <a:pt x="174929" y="0"/>
                </a:cubicBezTo>
                <a:cubicBezTo>
                  <a:pt x="145774" y="2651"/>
                  <a:pt x="115613" y="-91"/>
                  <a:pt x="87465" y="7952"/>
                </a:cubicBezTo>
                <a:cubicBezTo>
                  <a:pt x="76653" y="11041"/>
                  <a:pt x="72250" y="24607"/>
                  <a:pt x="63611" y="31806"/>
                </a:cubicBezTo>
                <a:cubicBezTo>
                  <a:pt x="56270" y="37924"/>
                  <a:pt x="47708" y="42407"/>
                  <a:pt x="39757" y="47708"/>
                </a:cubicBezTo>
                <a:cubicBezTo>
                  <a:pt x="34456" y="55659"/>
                  <a:pt x="27120" y="62581"/>
                  <a:pt x="23854" y="71562"/>
                </a:cubicBezTo>
                <a:cubicBezTo>
                  <a:pt x="15334" y="94994"/>
                  <a:pt x="5648" y="146693"/>
                  <a:pt x="0" y="174929"/>
                </a:cubicBezTo>
                <a:cubicBezTo>
                  <a:pt x="17251" y="312921"/>
                  <a:pt x="-4468" y="172965"/>
                  <a:pt x="23854" y="286247"/>
                </a:cubicBezTo>
                <a:cubicBezTo>
                  <a:pt x="26505" y="296849"/>
                  <a:pt x="25744" y="308960"/>
                  <a:pt x="31806" y="318053"/>
                </a:cubicBezTo>
                <a:cubicBezTo>
                  <a:pt x="37107" y="326004"/>
                  <a:pt x="47709" y="328654"/>
                  <a:pt x="55660" y="333955"/>
                </a:cubicBezTo>
                <a:cubicBezTo>
                  <a:pt x="58310" y="341906"/>
                  <a:pt x="58962" y="350835"/>
                  <a:pt x="63611" y="357809"/>
                </a:cubicBezTo>
                <a:cubicBezTo>
                  <a:pt x="69848" y="367165"/>
                  <a:pt x="78109" y="375426"/>
                  <a:pt x="87465" y="381663"/>
                </a:cubicBezTo>
                <a:cubicBezTo>
                  <a:pt x="97942" y="388647"/>
                  <a:pt x="145344" y="396420"/>
                  <a:pt x="151075" y="397566"/>
                </a:cubicBezTo>
                <a:cubicBezTo>
                  <a:pt x="217518" y="392455"/>
                  <a:pt x="238534" y="407794"/>
                  <a:pt x="278296" y="373712"/>
                </a:cubicBezTo>
                <a:cubicBezTo>
                  <a:pt x="289680" y="363954"/>
                  <a:pt x="297901" y="350621"/>
                  <a:pt x="310101" y="341906"/>
                </a:cubicBezTo>
                <a:cubicBezTo>
                  <a:pt x="316550" y="337299"/>
                  <a:pt x="362033" y="327122"/>
                  <a:pt x="365760" y="326004"/>
                </a:cubicBezTo>
                <a:cubicBezTo>
                  <a:pt x="381816" y="321187"/>
                  <a:pt x="397031" y="313388"/>
                  <a:pt x="413468" y="310101"/>
                </a:cubicBezTo>
                <a:cubicBezTo>
                  <a:pt x="463941" y="300007"/>
                  <a:pt x="440114" y="305428"/>
                  <a:pt x="485030" y="294199"/>
                </a:cubicBezTo>
                <a:cubicBezTo>
                  <a:pt x="539991" y="266718"/>
                  <a:pt x="493261" y="286186"/>
                  <a:pt x="564543" y="270345"/>
                </a:cubicBezTo>
                <a:cubicBezTo>
                  <a:pt x="572725" y="268527"/>
                  <a:pt x="580338" y="264696"/>
                  <a:pt x="588397" y="262393"/>
                </a:cubicBezTo>
                <a:cubicBezTo>
                  <a:pt x="645529" y="246069"/>
                  <a:pt x="594379" y="262886"/>
                  <a:pt x="659959" y="246491"/>
                </a:cubicBezTo>
                <a:cubicBezTo>
                  <a:pt x="668090" y="244458"/>
                  <a:pt x="675754" y="240842"/>
                  <a:pt x="683813" y="238539"/>
                </a:cubicBezTo>
                <a:cubicBezTo>
                  <a:pt x="710009" y="231054"/>
                  <a:pt x="728053" y="228101"/>
                  <a:pt x="755374" y="222637"/>
                </a:cubicBezTo>
                <a:cubicBezTo>
                  <a:pt x="800091" y="189100"/>
                  <a:pt x="770886" y="204575"/>
                  <a:pt x="818985" y="190832"/>
                </a:cubicBezTo>
                <a:cubicBezTo>
                  <a:pt x="827044" y="188529"/>
                  <a:pt x="835342" y="186628"/>
                  <a:pt x="842839" y="182880"/>
                </a:cubicBezTo>
                <a:cubicBezTo>
                  <a:pt x="851386" y="178606"/>
                  <a:pt x="895847" y="163002"/>
                  <a:pt x="906449" y="159026"/>
                </a:cubicBez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70000">
                <a:srgbClr val="FFFF00">
                  <a:shade val="67500"/>
                  <a:satMod val="115000"/>
                </a:srgb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cockpit Group 14">
            <a:extLst>
              <a:ext uri="{FF2B5EF4-FFF2-40B4-BE49-F238E27FC236}">
                <a16:creationId xmlns:a16="http://schemas.microsoft.com/office/drawing/2014/main" id="{9444AC35-08B8-B790-60BC-C9A90ABF0D78}"/>
              </a:ext>
            </a:extLst>
          </p:cNvPr>
          <p:cNvGrpSpPr>
            <a:grpSpLocks/>
          </p:cNvGrpSpPr>
          <p:nvPr/>
        </p:nvGrpSpPr>
        <p:grpSpPr>
          <a:xfrm rot="21443855">
            <a:off x="-648142" y="-664447"/>
            <a:ext cx="13413193" cy="8772026"/>
            <a:chOff x="-648142" y="-1006346"/>
            <a:chExt cx="13413193" cy="8772026"/>
          </a:xfrm>
        </p:grpSpPr>
        <p:pic>
          <p:nvPicPr>
            <p:cNvPr id="13" name="cockpit Picture 2">
              <a:extLst>
                <a:ext uri="{FF2B5EF4-FFF2-40B4-BE49-F238E27FC236}">
                  <a16:creationId xmlns:a16="http://schemas.microsoft.com/office/drawing/2014/main" id="{6826F08D-7849-25F4-5254-CEDF9B254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640768" y="-271397"/>
              <a:ext cx="13405819" cy="803707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059359-8102-6212-5DDC-C0C6CA068DC5}"/>
                </a:ext>
              </a:extLst>
            </p:cNvPr>
            <p:cNvSpPr>
              <a:spLocks/>
            </p:cNvSpPr>
            <p:nvPr/>
          </p:nvSpPr>
          <p:spPr>
            <a:xfrm>
              <a:off x="-648142" y="-1006346"/>
              <a:ext cx="13251180" cy="1532125"/>
            </a:xfrm>
            <a:prstGeom prst="rect">
              <a:avLst/>
            </a:prstGeom>
            <a:solidFill>
              <a:srgbClr val="3B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Oval 18">
            <a:hlinkClick r:id="rId12" action="ppaction://hlinksldjump"/>
            <a:extLst>
              <a:ext uri="{FF2B5EF4-FFF2-40B4-BE49-F238E27FC236}">
                <a16:creationId xmlns:a16="http://schemas.microsoft.com/office/drawing/2014/main" id="{73A8371F-2D56-E588-6152-8D96D25313F0}"/>
              </a:ext>
            </a:extLst>
          </p:cNvPr>
          <p:cNvSpPr/>
          <p:nvPr/>
        </p:nvSpPr>
        <p:spPr>
          <a:xfrm>
            <a:off x="5761993" y="6396121"/>
            <a:ext cx="643163" cy="643163"/>
          </a:xfrm>
          <a:prstGeom prst="ellipse">
            <a:avLst/>
          </a:prstGeom>
          <a:solidFill>
            <a:srgbClr val="C00000"/>
          </a:solidFill>
          <a:ln w="57150">
            <a:solidFill>
              <a:srgbClr val="7D292B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23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3000" accel="48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800000">
                                      <p:cBhvr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2000" accel="48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2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3.33333E-6 0.25 " pathEditMode="relative" rAng="0" ptsTypes="AA">
                                      <p:cBhvr>
                                        <p:cTn id="23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6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CHINE 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6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repeatCount="6000" fill="remove" grpId="7" nodeType="withEffect">
                                  <p:stCondLst>
                                    <p:cond delay="6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0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7" presetClass="emph" presetSubtype="0" repeatCount="6000" fill="remove" grpId="7" nodeType="withEffect">
                                  <p:stCondLst>
                                    <p:cond delay="6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5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8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8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CHINE 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7" presetClass="emph" presetSubtype="0" repeatCount="6000" fill="remove" grpId="0" nodeType="withEffect">
                                  <p:stCondLst>
                                    <p:cond delay="12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8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7" presetClass="emph" presetSubtype="0" repeatCount="6000" fill="remove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4" nodeType="withEffect">
                                  <p:stCondLst>
                                    <p:cond delay="13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4" nodeType="withEffect">
                                  <p:stCondLst>
                                    <p:cond delay="13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5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CHINE 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grpId="5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7" presetClass="emph" presetSubtype="0" repeatCount="6000" fill="remove" grpId="3" nodeType="withEffect">
                                  <p:stCondLst>
                                    <p:cond delay="1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66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25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7" presetClass="emph" presetSubtype="0" repeatCount="6000" fill="remove" grpId="3" nodeType="withEffect">
                                  <p:stCondLst>
                                    <p:cond delay="1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1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2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18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184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3000" fill="hold" nodeType="withEffect">
                                  <p:stCondLst>
                                    <p:cond delay="18400"/>
                                  </p:stCondLst>
                                  <p:childTnLst>
                                    <p:animRot by="120000">
                                      <p:cBhvr>
                                        <p:cTn id="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32" presetClass="emph" presetSubtype="0" repeatCount="400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animRot by="5400000">
                                      <p:cBhvr>
                                        <p:cTn id="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2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8" presetClass="emph" presetSubtype="0" fill="hold" nodeType="withEffect">
                                  <p:stCondLst>
                                    <p:cond delay="20100"/>
                                  </p:stCondLst>
                                  <p:childTnLst>
                                    <p:animRot by="21600000">
                                      <p:cBhvr>
                                        <p:cTn id="103" dur="2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LLING PLANE - ene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8" presetClass="emph" presetSubtype="0" fill="hold" nodeType="withEffect">
                                  <p:stCondLst>
                                    <p:cond delay="20600"/>
                                  </p:stCondLst>
                                  <p:childTnLst>
                                    <p:animRot by="1500000">
                                      <p:cBhvr>
                                        <p:cTn id="105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6" presetClass="emph" presetSubtype="0" repeatCount="400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3" grpId="6" animBg="1"/>
      <p:bldP spid="3" grpId="7" animBg="1"/>
      <p:bldP spid="3" grpId="8" animBg="1"/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19" grpId="0" animBg="1"/>
      <p:bldP spid="1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3807</TotalTime>
  <Words>204</Words>
  <Application>Microsoft Office PowerPoint</Application>
  <PresentationFormat>Широкоэкранный</PresentationFormat>
  <Paragraphs>40</Paragraphs>
  <Slides>24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Rodwell</dc:creator>
  <cp:lastModifiedBy>Толганай Куангалиева</cp:lastModifiedBy>
  <cp:revision>121</cp:revision>
  <dcterms:created xsi:type="dcterms:W3CDTF">2020-07-04T12:17:59Z</dcterms:created>
  <dcterms:modified xsi:type="dcterms:W3CDTF">2023-02-19T11:42:46Z</dcterms:modified>
</cp:coreProperties>
</file>