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7451725" cy="10439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5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558880" y="1708486"/>
            <a:ext cx="6333966" cy="3634458"/>
          </a:xfrm>
        </p:spPr>
        <p:txBody>
          <a:bodyPr anchor="b"/>
          <a:lstStyle>
            <a:lvl1pPr algn="ctr">
              <a:defRPr sz="48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931466" y="5483102"/>
            <a:ext cx="5588794" cy="2520438"/>
          </a:xfrm>
        </p:spPr>
        <p:txBody>
          <a:bodyPr/>
          <a:lstStyle>
            <a:lvl1pPr marL="0" indent="0" algn="ctr">
              <a:buNone/>
              <a:defRPr sz="1956"/>
            </a:lvl1pPr>
            <a:lvl2pPr marL="372572" indent="0" algn="ctr">
              <a:buNone/>
              <a:defRPr sz="1630"/>
            </a:lvl2pPr>
            <a:lvl3pPr marL="745145" indent="0" algn="ctr">
              <a:buNone/>
              <a:defRPr sz="1467"/>
            </a:lvl3pPr>
            <a:lvl4pPr marL="1117717" indent="0" algn="ctr">
              <a:buNone/>
              <a:defRPr sz="1304"/>
            </a:lvl4pPr>
            <a:lvl5pPr marL="1490289" indent="0" algn="ctr">
              <a:buNone/>
              <a:defRPr sz="1304"/>
            </a:lvl5pPr>
            <a:lvl6pPr marL="1862861" indent="0" algn="ctr">
              <a:buNone/>
              <a:defRPr sz="1304"/>
            </a:lvl6pPr>
            <a:lvl7pPr marL="2235434" indent="0" algn="ctr">
              <a:buNone/>
              <a:defRPr sz="1304"/>
            </a:lvl7pPr>
            <a:lvl8pPr marL="2608006" indent="0" algn="ctr">
              <a:buNone/>
              <a:defRPr sz="1304"/>
            </a:lvl8pPr>
            <a:lvl9pPr marL="2980578" indent="0" algn="ctr">
              <a:buNone/>
              <a:defRPr sz="130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Vertical Title 1"/>
          <p:cNvSpPr>
            <a:spLocks noGrp="1"/>
          </p:cNvSpPr>
          <p:nvPr>
            <p:ph type="title" orient="vert"/>
          </p:nvPr>
        </p:nvSpPr>
        <p:spPr>
          <a:xfrm>
            <a:off x="5332641" y="555801"/>
            <a:ext cx="1606778" cy="88469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4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307" y="555801"/>
            <a:ext cx="4727188" cy="88469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508425" y="2602603"/>
            <a:ext cx="6427113" cy="4342500"/>
          </a:xfrm>
        </p:spPr>
        <p:txBody>
          <a:bodyPr anchor="b"/>
          <a:lstStyle>
            <a:lvl1pPr>
              <a:defRPr sz="48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508425" y="6986185"/>
            <a:ext cx="6427113" cy="2283618"/>
          </a:xfrm>
        </p:spPr>
        <p:txBody>
          <a:bodyPr/>
          <a:lstStyle>
            <a:lvl1pPr marL="0" indent="0">
              <a:buNone/>
              <a:defRPr sz="1956">
                <a:solidFill>
                  <a:schemeClr val="tx1"/>
                </a:solidFill>
              </a:defRPr>
            </a:lvl1pPr>
            <a:lvl2pPr marL="372572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2pPr>
            <a:lvl3pPr marL="74514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3pPr>
            <a:lvl4pPr marL="1117717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4pPr>
            <a:lvl5pPr marL="1490289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5pPr>
            <a:lvl6pPr marL="1862861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6pPr>
            <a:lvl7pPr marL="2235434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7pPr>
            <a:lvl8pPr marL="2608006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8pPr>
            <a:lvl9pPr marL="2980578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67" name="Content Placeholder 2"/>
          <p:cNvSpPr>
            <a:spLocks noGrp="1"/>
          </p:cNvSpPr>
          <p:nvPr>
            <p:ph sz="half" idx="1"/>
          </p:nvPr>
        </p:nvSpPr>
        <p:spPr>
          <a:xfrm>
            <a:off x="512306" y="2779007"/>
            <a:ext cx="3166983" cy="6623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3772436" y="2779007"/>
            <a:ext cx="3166983" cy="6623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513277" y="555804"/>
            <a:ext cx="6427113" cy="20178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513278" y="2559104"/>
            <a:ext cx="3152428" cy="1254177"/>
          </a:xfrm>
        </p:spPr>
        <p:txBody>
          <a:bodyPr anchor="b"/>
          <a:lstStyle>
            <a:lvl1pPr marL="0" indent="0">
              <a:buNone/>
              <a:defRPr sz="1956" b="1"/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2"/>
          </p:nvPr>
        </p:nvSpPr>
        <p:spPr>
          <a:xfrm>
            <a:off x="513278" y="3813281"/>
            <a:ext cx="3152428" cy="5608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2436" y="2559104"/>
            <a:ext cx="3167954" cy="1254177"/>
          </a:xfrm>
        </p:spPr>
        <p:txBody>
          <a:bodyPr anchor="b"/>
          <a:lstStyle>
            <a:lvl1pPr marL="0" indent="0">
              <a:buNone/>
              <a:defRPr sz="1956" b="1"/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6" name="Content Placeholder 5"/>
          <p:cNvSpPr>
            <a:spLocks noGrp="1"/>
          </p:cNvSpPr>
          <p:nvPr>
            <p:ph sz="quarter" idx="4"/>
          </p:nvPr>
        </p:nvSpPr>
        <p:spPr>
          <a:xfrm>
            <a:off x="3772436" y="3813281"/>
            <a:ext cx="3167954" cy="5608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8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513277" y="695960"/>
            <a:ext cx="2403375" cy="2435860"/>
          </a:xfrm>
        </p:spPr>
        <p:txBody>
          <a:bodyPr anchor="b"/>
          <a:lstStyle>
            <a:lvl1pPr>
              <a:defRPr sz="26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84" name="Content Placeholder 2"/>
          <p:cNvSpPr>
            <a:spLocks noGrp="1"/>
          </p:cNvSpPr>
          <p:nvPr>
            <p:ph idx="1"/>
          </p:nvPr>
        </p:nvSpPr>
        <p:spPr>
          <a:xfrm>
            <a:off x="3167954" y="1503083"/>
            <a:ext cx="3772436" cy="7418740"/>
          </a:xfrm>
        </p:spPr>
        <p:txBody>
          <a:bodyPr/>
          <a:lstStyle>
            <a:lvl1pPr>
              <a:defRPr sz="2608"/>
            </a:lvl1pPr>
            <a:lvl2pPr>
              <a:defRPr sz="2282"/>
            </a:lvl2pPr>
            <a:lvl3pPr>
              <a:defRPr sz="1956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85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77" y="3131820"/>
            <a:ext cx="2403375" cy="5802084"/>
          </a:xfrm>
        </p:spPr>
        <p:txBody>
          <a:bodyPr/>
          <a:lstStyle>
            <a:lvl1pPr marL="0" indent="0">
              <a:buNone/>
              <a:defRPr sz="1304"/>
            </a:lvl1pPr>
            <a:lvl2pPr marL="372572" indent="0">
              <a:buNone/>
              <a:defRPr sz="1141"/>
            </a:lvl2pPr>
            <a:lvl3pPr marL="745145" indent="0">
              <a:buNone/>
              <a:defRPr sz="978"/>
            </a:lvl3pPr>
            <a:lvl4pPr marL="1117717" indent="0">
              <a:buNone/>
              <a:defRPr sz="815"/>
            </a:lvl4pPr>
            <a:lvl5pPr marL="1490289" indent="0">
              <a:buNone/>
              <a:defRPr sz="815"/>
            </a:lvl5pPr>
            <a:lvl6pPr marL="1862861" indent="0">
              <a:buNone/>
              <a:defRPr sz="815"/>
            </a:lvl6pPr>
            <a:lvl7pPr marL="2235434" indent="0">
              <a:buNone/>
              <a:defRPr sz="815"/>
            </a:lvl7pPr>
            <a:lvl8pPr marL="2608006" indent="0">
              <a:buNone/>
              <a:defRPr sz="815"/>
            </a:lvl8pPr>
            <a:lvl9pPr marL="2980578" indent="0">
              <a:buNone/>
              <a:defRPr sz="81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8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513277" y="695960"/>
            <a:ext cx="2403375" cy="2435860"/>
          </a:xfrm>
        </p:spPr>
        <p:txBody>
          <a:bodyPr anchor="b"/>
          <a:lstStyle>
            <a:lvl1pPr>
              <a:defRPr sz="26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5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67954" y="1503083"/>
            <a:ext cx="3772436" cy="7418740"/>
          </a:xfrm>
        </p:spPr>
        <p:txBody>
          <a:bodyPr anchor="t"/>
          <a:lstStyle>
            <a:lvl1pPr marL="0" indent="0">
              <a:buNone/>
              <a:defRPr sz="2608"/>
            </a:lvl1pPr>
            <a:lvl2pPr marL="372572" indent="0">
              <a:buNone/>
              <a:defRPr sz="2282"/>
            </a:lvl2pPr>
            <a:lvl3pPr marL="745145" indent="0">
              <a:buNone/>
              <a:defRPr sz="1956"/>
            </a:lvl3pPr>
            <a:lvl4pPr marL="1117717" indent="0">
              <a:buNone/>
              <a:defRPr sz="1630"/>
            </a:lvl4pPr>
            <a:lvl5pPr marL="1490289" indent="0">
              <a:buNone/>
              <a:defRPr sz="1630"/>
            </a:lvl5pPr>
            <a:lvl6pPr marL="1862861" indent="0">
              <a:buNone/>
              <a:defRPr sz="1630"/>
            </a:lvl6pPr>
            <a:lvl7pPr marL="2235434" indent="0">
              <a:buNone/>
              <a:defRPr sz="1630"/>
            </a:lvl7pPr>
            <a:lvl8pPr marL="2608006" indent="0">
              <a:buNone/>
              <a:defRPr sz="1630"/>
            </a:lvl8pPr>
            <a:lvl9pPr marL="2980578" indent="0">
              <a:buNone/>
              <a:defRPr sz="163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77" y="3131820"/>
            <a:ext cx="2403375" cy="5802084"/>
          </a:xfrm>
        </p:spPr>
        <p:txBody>
          <a:bodyPr/>
          <a:lstStyle>
            <a:lvl1pPr marL="0" indent="0">
              <a:buNone/>
              <a:defRPr sz="1304"/>
            </a:lvl1pPr>
            <a:lvl2pPr marL="372572" indent="0">
              <a:buNone/>
              <a:defRPr sz="1141"/>
            </a:lvl2pPr>
            <a:lvl3pPr marL="745145" indent="0">
              <a:buNone/>
              <a:defRPr sz="978"/>
            </a:lvl3pPr>
            <a:lvl4pPr marL="1117717" indent="0">
              <a:buNone/>
              <a:defRPr sz="815"/>
            </a:lvl4pPr>
            <a:lvl5pPr marL="1490289" indent="0">
              <a:buNone/>
              <a:defRPr sz="815"/>
            </a:lvl5pPr>
            <a:lvl6pPr marL="1862861" indent="0">
              <a:buNone/>
              <a:defRPr sz="815"/>
            </a:lvl6pPr>
            <a:lvl7pPr marL="2235434" indent="0">
              <a:buNone/>
              <a:defRPr sz="815"/>
            </a:lvl7pPr>
            <a:lvl8pPr marL="2608006" indent="0">
              <a:buNone/>
              <a:defRPr sz="815"/>
            </a:lvl8pPr>
            <a:lvl9pPr marL="2980578" indent="0">
              <a:buNone/>
              <a:defRPr sz="81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512306" y="555804"/>
            <a:ext cx="6427113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512306" y="2779007"/>
            <a:ext cx="6427113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512306" y="9675780"/>
            <a:ext cx="167663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C3CA-7F1E-48BB-89E4-09EE7AF15D1A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384" y="9675780"/>
            <a:ext cx="251495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62781" y="9675780"/>
            <a:ext cx="167663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43EF5-09CE-4E99-BB6A-D5E9BBB298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5145" rtl="0" eaLnBrk="1" latinLnBrk="0" hangingPunct="1">
        <a:lnSpc>
          <a:spcPct val="90000"/>
        </a:lnSpc>
        <a:spcBef>
          <a:spcPct val="0"/>
        </a:spcBef>
        <a:buNone/>
        <a:defRPr sz="35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286" indent="-186286" algn="l" defTabSz="745145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82" kern="1200">
          <a:solidFill>
            <a:schemeClr val="tx1"/>
          </a:solidFill>
          <a:latin typeface="+mn-lt"/>
          <a:ea typeface="+mn-ea"/>
          <a:cs typeface="+mn-cs"/>
        </a:defRPr>
      </a:lvl1pPr>
      <a:lvl2pPr marL="558858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2pPr>
      <a:lvl3pPr marL="931431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304003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676575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049148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421720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794292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3166864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372572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745145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17717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490289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1862861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235434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608006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980578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https://idei.club/raznoe/uploads/posts/2023-05/1685027969_idei-club-p-oboi-nebo-s-oblakami-dizain-vkontakte-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0" y="0"/>
            <a:ext cx="7451725" cy="10439400"/>
          </a:xfrm>
          <a:prstGeom prst="rect">
            <a:avLst/>
          </a:prstGeom>
          <a:noFill/>
        </p:spPr>
      </p:pic>
      <p:sp>
        <p:nvSpPr>
          <p:cNvPr id="1048586" name="Прямоугольник 3"/>
          <p:cNvSpPr/>
          <p:nvPr/>
        </p:nvSpPr>
        <p:spPr>
          <a:xfrm>
            <a:off x="694423" y="156054"/>
            <a:ext cx="5364481" cy="1399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ZAppetite Rounded" panose="02000000000000000000" pitchFamily="50" charset="-52"/>
              </a:rPr>
              <a:t>Әуе шары</a:t>
            </a:r>
            <a:endParaRPr lang="ru-RU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587" name="Скругленный прямоугольник 12"/>
          <p:cNvSpPr/>
          <p:nvPr/>
        </p:nvSpPr>
        <p:spPr>
          <a:xfrm>
            <a:off x="511543" y="1602604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88" name="Скругленный прямоугольник 13"/>
          <p:cNvSpPr/>
          <p:nvPr/>
        </p:nvSpPr>
        <p:spPr>
          <a:xfrm>
            <a:off x="1793782" y="1602593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89" name="Скругленный прямоугольник 14"/>
          <p:cNvSpPr/>
          <p:nvPr/>
        </p:nvSpPr>
        <p:spPr>
          <a:xfrm>
            <a:off x="2928612" y="1602593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0" name="Скругленный прямоугольник 15"/>
          <p:cNvSpPr/>
          <p:nvPr/>
        </p:nvSpPr>
        <p:spPr>
          <a:xfrm>
            <a:off x="4210851" y="1602594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1" name="Скругленный прямоугольник 16"/>
          <p:cNvSpPr/>
          <p:nvPr/>
        </p:nvSpPr>
        <p:spPr>
          <a:xfrm>
            <a:off x="5345681" y="1602595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2" name="Скругленный прямоугольник 17"/>
          <p:cNvSpPr/>
          <p:nvPr/>
        </p:nvSpPr>
        <p:spPr>
          <a:xfrm>
            <a:off x="6543941" y="1602596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https://idei.club/raznoe/uploads/posts/2023-05/1685027969_idei-club-p-oboi-nebo-s-oblakami-dizain-vkontakte-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51725" cy="10439400"/>
          </a:xfrm>
          <a:prstGeom prst="rect">
            <a:avLst/>
          </a:prstGeom>
          <a:noFill/>
        </p:spPr>
      </p:pic>
      <p:pic>
        <p:nvPicPr>
          <p:cNvPr id="2097154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1" y="9615442"/>
            <a:ext cx="1339301" cy="794478"/>
          </a:xfrm>
          <a:prstGeom prst="rect">
            <a:avLst/>
          </a:prstGeom>
          <a:noFill/>
        </p:spPr>
      </p:pic>
      <p:pic>
        <p:nvPicPr>
          <p:cNvPr id="2097155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12" y="8820964"/>
            <a:ext cx="1339301" cy="794478"/>
          </a:xfrm>
          <a:prstGeom prst="rect">
            <a:avLst/>
          </a:prstGeom>
          <a:noFill/>
        </p:spPr>
      </p:pic>
      <p:pic>
        <p:nvPicPr>
          <p:cNvPr id="2097156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12" y="7942041"/>
            <a:ext cx="1339301" cy="794478"/>
          </a:xfrm>
          <a:prstGeom prst="rect">
            <a:avLst/>
          </a:prstGeom>
          <a:noFill/>
        </p:spPr>
      </p:pic>
      <p:pic>
        <p:nvPicPr>
          <p:cNvPr id="2097157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12" y="7118083"/>
            <a:ext cx="1339301" cy="794478"/>
          </a:xfrm>
          <a:prstGeom prst="rect">
            <a:avLst/>
          </a:prstGeom>
          <a:noFill/>
        </p:spPr>
      </p:pic>
      <p:pic>
        <p:nvPicPr>
          <p:cNvPr id="2097158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1" y="6308441"/>
            <a:ext cx="1339301" cy="794478"/>
          </a:xfrm>
          <a:prstGeom prst="rect">
            <a:avLst/>
          </a:prstGeom>
          <a:noFill/>
        </p:spPr>
      </p:pic>
      <p:pic>
        <p:nvPicPr>
          <p:cNvPr id="2097159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30" y="5503021"/>
            <a:ext cx="1339301" cy="794478"/>
          </a:xfrm>
          <a:prstGeom prst="rect">
            <a:avLst/>
          </a:prstGeom>
          <a:noFill/>
        </p:spPr>
      </p:pic>
      <p:pic>
        <p:nvPicPr>
          <p:cNvPr id="2097160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12" y="4663946"/>
            <a:ext cx="1339301" cy="794478"/>
          </a:xfrm>
          <a:prstGeom prst="rect">
            <a:avLst/>
          </a:prstGeom>
          <a:noFill/>
        </p:spPr>
      </p:pic>
      <p:pic>
        <p:nvPicPr>
          <p:cNvPr id="2097161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29" y="3793020"/>
            <a:ext cx="1339301" cy="794478"/>
          </a:xfrm>
          <a:prstGeom prst="rect">
            <a:avLst/>
          </a:prstGeom>
          <a:noFill/>
        </p:spPr>
      </p:pic>
      <p:pic>
        <p:nvPicPr>
          <p:cNvPr id="2097162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2" y="2877497"/>
            <a:ext cx="1339301" cy="794478"/>
          </a:xfrm>
          <a:prstGeom prst="rect">
            <a:avLst/>
          </a:prstGeom>
          <a:noFill/>
        </p:spPr>
      </p:pic>
      <p:pic>
        <p:nvPicPr>
          <p:cNvPr id="2097163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08" y="2022497"/>
            <a:ext cx="1339301" cy="794478"/>
          </a:xfrm>
          <a:prstGeom prst="rect">
            <a:avLst/>
          </a:prstGeom>
          <a:noFill/>
        </p:spPr>
      </p:pic>
      <p:sp>
        <p:nvSpPr>
          <p:cNvPr id="1048593" name="Скругленный прямоугольник 12"/>
          <p:cNvSpPr/>
          <p:nvPr/>
        </p:nvSpPr>
        <p:spPr>
          <a:xfrm>
            <a:off x="2103120" y="1676400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4" name="Скругленный прямоугольник 13"/>
          <p:cNvSpPr/>
          <p:nvPr/>
        </p:nvSpPr>
        <p:spPr>
          <a:xfrm>
            <a:off x="3124200" y="1676400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5" name="Скругленный прямоугольник 14"/>
          <p:cNvSpPr/>
          <p:nvPr/>
        </p:nvSpPr>
        <p:spPr>
          <a:xfrm>
            <a:off x="4206240" y="1676400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6" name="Скругленный прямоугольник 15"/>
          <p:cNvSpPr/>
          <p:nvPr/>
        </p:nvSpPr>
        <p:spPr>
          <a:xfrm>
            <a:off x="5251953" y="1676400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7" name="Скругленный прямоугольник 16"/>
          <p:cNvSpPr/>
          <p:nvPr/>
        </p:nvSpPr>
        <p:spPr>
          <a:xfrm>
            <a:off x="6297666" y="1649886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8" name="Прямоугольник 2"/>
          <p:cNvSpPr/>
          <p:nvPr/>
        </p:nvSpPr>
        <p:spPr>
          <a:xfrm>
            <a:off x="586491" y="9572220"/>
            <a:ext cx="500379" cy="7518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1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599" name="Прямоугольник 20"/>
          <p:cNvSpPr/>
          <p:nvPr/>
        </p:nvSpPr>
        <p:spPr>
          <a:xfrm>
            <a:off x="523973" y="8811872"/>
            <a:ext cx="4796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2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00" name="Прямоугольник 21"/>
          <p:cNvSpPr/>
          <p:nvPr/>
        </p:nvSpPr>
        <p:spPr>
          <a:xfrm>
            <a:off x="586491" y="7907912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3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01" name="Прямоугольник 22"/>
          <p:cNvSpPr/>
          <p:nvPr/>
        </p:nvSpPr>
        <p:spPr>
          <a:xfrm>
            <a:off x="560720" y="7070215"/>
            <a:ext cx="490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4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02" name="Прямоугольник 23"/>
          <p:cNvSpPr/>
          <p:nvPr/>
        </p:nvSpPr>
        <p:spPr>
          <a:xfrm>
            <a:off x="553652" y="6280263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5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03" name="Прямоугольник 24"/>
          <p:cNvSpPr/>
          <p:nvPr/>
        </p:nvSpPr>
        <p:spPr>
          <a:xfrm>
            <a:off x="530600" y="5504871"/>
            <a:ext cx="489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6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04" name="Прямоугольник 25"/>
          <p:cNvSpPr/>
          <p:nvPr/>
        </p:nvSpPr>
        <p:spPr>
          <a:xfrm>
            <a:off x="599314" y="4680365"/>
            <a:ext cx="500380" cy="7518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7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05" name="Прямоугольник 26"/>
          <p:cNvSpPr/>
          <p:nvPr/>
        </p:nvSpPr>
        <p:spPr>
          <a:xfrm>
            <a:off x="514355" y="3794731"/>
            <a:ext cx="49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8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06" name="Прямоугольник 27"/>
          <p:cNvSpPr/>
          <p:nvPr/>
        </p:nvSpPr>
        <p:spPr>
          <a:xfrm>
            <a:off x="519966" y="2851104"/>
            <a:ext cx="4876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9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07" name="Прямоугольник 28"/>
          <p:cNvSpPr/>
          <p:nvPr/>
        </p:nvSpPr>
        <p:spPr>
          <a:xfrm>
            <a:off x="435221" y="2011555"/>
            <a:ext cx="817880" cy="7518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10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 descr="https://idei.club/raznoe/uploads/posts/2023-05/1685027969_idei-club-p-oboi-nebo-s-oblakami-dizain-vkontakte-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451725" cy="10439400"/>
          </a:xfrm>
          <a:prstGeom prst="rect">
            <a:avLst/>
          </a:prstGeom>
          <a:noFill/>
        </p:spPr>
      </p:pic>
      <p:pic>
        <p:nvPicPr>
          <p:cNvPr id="2097165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2000" y="9736457"/>
            <a:ext cx="1339301" cy="794478"/>
          </a:xfrm>
          <a:prstGeom prst="rect">
            <a:avLst/>
          </a:prstGeom>
          <a:noFill/>
        </p:spPr>
      </p:pic>
      <p:pic>
        <p:nvPicPr>
          <p:cNvPr id="2097166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729" y="8947833"/>
            <a:ext cx="1339301" cy="794478"/>
          </a:xfrm>
          <a:prstGeom prst="rect">
            <a:avLst/>
          </a:prstGeom>
          <a:noFill/>
        </p:spPr>
      </p:pic>
      <p:pic>
        <p:nvPicPr>
          <p:cNvPr id="2097167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8105" y="8046103"/>
            <a:ext cx="1339301" cy="794478"/>
          </a:xfrm>
          <a:prstGeom prst="rect">
            <a:avLst/>
          </a:prstGeom>
          <a:noFill/>
        </p:spPr>
      </p:pic>
      <p:pic>
        <p:nvPicPr>
          <p:cNvPr id="2097168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217" y="7098704"/>
            <a:ext cx="1339301" cy="794478"/>
          </a:xfrm>
          <a:prstGeom prst="rect">
            <a:avLst/>
          </a:prstGeom>
          <a:noFill/>
        </p:spPr>
      </p:pic>
      <p:pic>
        <p:nvPicPr>
          <p:cNvPr id="2097169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416" y="6249300"/>
            <a:ext cx="1339301" cy="794478"/>
          </a:xfrm>
          <a:prstGeom prst="rect">
            <a:avLst/>
          </a:prstGeom>
          <a:noFill/>
        </p:spPr>
      </p:pic>
      <p:pic>
        <p:nvPicPr>
          <p:cNvPr id="2097170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445" y="5408350"/>
            <a:ext cx="1339301" cy="794478"/>
          </a:xfrm>
          <a:prstGeom prst="rect">
            <a:avLst/>
          </a:prstGeom>
          <a:noFill/>
        </p:spPr>
      </p:pic>
      <p:pic>
        <p:nvPicPr>
          <p:cNvPr id="2097171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617" y="4590343"/>
            <a:ext cx="1339301" cy="794478"/>
          </a:xfrm>
          <a:prstGeom prst="rect">
            <a:avLst/>
          </a:prstGeom>
          <a:noFill/>
        </p:spPr>
      </p:pic>
      <p:pic>
        <p:nvPicPr>
          <p:cNvPr id="2097172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618" y="3656198"/>
            <a:ext cx="1339301" cy="794478"/>
          </a:xfrm>
          <a:prstGeom prst="rect">
            <a:avLst/>
          </a:prstGeom>
          <a:noFill/>
        </p:spPr>
      </p:pic>
      <p:pic>
        <p:nvPicPr>
          <p:cNvPr id="2097173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445" y="2732628"/>
            <a:ext cx="1339301" cy="794478"/>
          </a:xfrm>
          <a:prstGeom prst="rect">
            <a:avLst/>
          </a:prstGeom>
          <a:noFill/>
        </p:spPr>
      </p:pic>
      <p:pic>
        <p:nvPicPr>
          <p:cNvPr id="2097174" name="Picture 2" descr="https://catherineasquithgallery.com/uploads/posts/2021-03/1614569828_7-p-oblaka-na-belom-fone-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8729" y="1739539"/>
            <a:ext cx="1339301" cy="794478"/>
          </a:xfrm>
          <a:prstGeom prst="rect">
            <a:avLst/>
          </a:prstGeom>
          <a:noFill/>
        </p:spPr>
      </p:pic>
      <p:sp>
        <p:nvSpPr>
          <p:cNvPr id="1048608" name="Скругленный прямоугольник 12"/>
          <p:cNvSpPr/>
          <p:nvPr/>
        </p:nvSpPr>
        <p:spPr>
          <a:xfrm>
            <a:off x="2103120" y="1676400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09" name="Скругленный прямоугольник 13"/>
          <p:cNvSpPr/>
          <p:nvPr/>
        </p:nvSpPr>
        <p:spPr>
          <a:xfrm>
            <a:off x="3124200" y="1676400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0" name="Скругленный прямоугольник 14"/>
          <p:cNvSpPr/>
          <p:nvPr/>
        </p:nvSpPr>
        <p:spPr>
          <a:xfrm>
            <a:off x="4206240" y="1676400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1" name="Скругленный прямоугольник 15"/>
          <p:cNvSpPr/>
          <p:nvPr/>
        </p:nvSpPr>
        <p:spPr>
          <a:xfrm>
            <a:off x="5251953" y="1676400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2" name="Скругленный прямоугольник 17"/>
          <p:cNvSpPr/>
          <p:nvPr/>
        </p:nvSpPr>
        <p:spPr>
          <a:xfrm>
            <a:off x="868680" y="1676399"/>
            <a:ext cx="182880" cy="850074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4" name="Прямоугольник 19"/>
          <p:cNvSpPr/>
          <p:nvPr/>
        </p:nvSpPr>
        <p:spPr>
          <a:xfrm>
            <a:off x="5530826" y="8922558"/>
            <a:ext cx="1237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20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15" name="Прямоугольник 20"/>
          <p:cNvSpPr/>
          <p:nvPr/>
        </p:nvSpPr>
        <p:spPr>
          <a:xfrm>
            <a:off x="5533259" y="8058621"/>
            <a:ext cx="1239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30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16" name="Прямоугольник 21"/>
          <p:cNvSpPr/>
          <p:nvPr/>
        </p:nvSpPr>
        <p:spPr>
          <a:xfrm>
            <a:off x="5591458" y="7079283"/>
            <a:ext cx="12490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40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17" name="Прямоугольник 22"/>
          <p:cNvSpPr/>
          <p:nvPr/>
        </p:nvSpPr>
        <p:spPr>
          <a:xfrm>
            <a:off x="5520571" y="6209264"/>
            <a:ext cx="1239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50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18" name="Прямоугольник 23"/>
          <p:cNvSpPr/>
          <p:nvPr/>
        </p:nvSpPr>
        <p:spPr>
          <a:xfrm>
            <a:off x="5480693" y="9733326"/>
            <a:ext cx="1224279" cy="7518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10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19" name="Прямоугольник 24"/>
          <p:cNvSpPr/>
          <p:nvPr/>
        </p:nvSpPr>
        <p:spPr>
          <a:xfrm>
            <a:off x="5506707" y="5419303"/>
            <a:ext cx="1247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60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20" name="Прямоугольник 25"/>
          <p:cNvSpPr/>
          <p:nvPr/>
        </p:nvSpPr>
        <p:spPr>
          <a:xfrm>
            <a:off x="5736787" y="4544033"/>
            <a:ext cx="12121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70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21" name="Прямоугольник 26"/>
          <p:cNvSpPr/>
          <p:nvPr/>
        </p:nvSpPr>
        <p:spPr>
          <a:xfrm>
            <a:off x="5724698" y="3598036"/>
            <a:ext cx="1224280" cy="7518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80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22" name="Прямоугольник 27"/>
          <p:cNvSpPr/>
          <p:nvPr/>
        </p:nvSpPr>
        <p:spPr>
          <a:xfrm>
            <a:off x="5628654" y="2692869"/>
            <a:ext cx="1245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90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  <p:sp>
        <p:nvSpPr>
          <p:cNvPr id="1048623" name="Прямоугольник 28"/>
          <p:cNvSpPr/>
          <p:nvPr/>
        </p:nvSpPr>
        <p:spPr>
          <a:xfrm>
            <a:off x="5480693" y="1638460"/>
            <a:ext cx="1541779" cy="7518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100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ZAppetite Rounded" panose="02000000000000000000" pitchFamily="50" charset="-52"/>
              </a:rPr>
              <a:t>%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ZAppetite Rounded" panose="02000000000000000000" pitchFamily="50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56" y="212026"/>
            <a:ext cx="1763775" cy="2170801"/>
          </a:xfrm>
          <a:prstGeom prst="rect">
            <a:avLst/>
          </a:prstGeom>
          <a:noFill/>
        </p:spPr>
      </p:pic>
      <p:pic>
        <p:nvPicPr>
          <p:cNvPr id="2097176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016" y="212026"/>
            <a:ext cx="1763775" cy="2170801"/>
          </a:xfrm>
          <a:prstGeom prst="rect">
            <a:avLst/>
          </a:prstGeom>
          <a:noFill/>
        </p:spPr>
      </p:pic>
      <p:pic>
        <p:nvPicPr>
          <p:cNvPr id="2097177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576" y="212026"/>
            <a:ext cx="1763775" cy="2170801"/>
          </a:xfrm>
          <a:prstGeom prst="rect">
            <a:avLst/>
          </a:prstGeom>
          <a:noFill/>
        </p:spPr>
      </p:pic>
      <p:sp>
        <p:nvSpPr>
          <p:cNvPr id="1048629" name="Скругленный прямоугольник 25"/>
          <p:cNvSpPr/>
          <p:nvPr/>
        </p:nvSpPr>
        <p:spPr>
          <a:xfrm>
            <a:off x="529335" y="653986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0" name="Скругленный прямоугольник 26"/>
          <p:cNvSpPr/>
          <p:nvPr/>
        </p:nvSpPr>
        <p:spPr>
          <a:xfrm>
            <a:off x="2733510" y="653986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1" name="Скругленный прямоугольник 27"/>
          <p:cNvSpPr/>
          <p:nvPr/>
        </p:nvSpPr>
        <p:spPr>
          <a:xfrm>
            <a:off x="4928070" y="653986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78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56" y="2528505"/>
            <a:ext cx="1763775" cy="2170801"/>
          </a:xfrm>
          <a:prstGeom prst="rect">
            <a:avLst/>
          </a:prstGeom>
          <a:noFill/>
        </p:spPr>
      </p:pic>
      <p:pic>
        <p:nvPicPr>
          <p:cNvPr id="2097179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8014" y="2528506"/>
            <a:ext cx="1763775" cy="2170801"/>
          </a:xfrm>
          <a:prstGeom prst="rect">
            <a:avLst/>
          </a:prstGeom>
          <a:noFill/>
        </p:spPr>
      </p:pic>
      <p:pic>
        <p:nvPicPr>
          <p:cNvPr id="2097180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2572" y="2528505"/>
            <a:ext cx="1763775" cy="2170801"/>
          </a:xfrm>
          <a:prstGeom prst="rect">
            <a:avLst/>
          </a:prstGeom>
          <a:noFill/>
        </p:spPr>
      </p:pic>
      <p:sp>
        <p:nvSpPr>
          <p:cNvPr id="1048632" name="Скругленный прямоугольник 31"/>
          <p:cNvSpPr/>
          <p:nvPr/>
        </p:nvSpPr>
        <p:spPr>
          <a:xfrm>
            <a:off x="552122" y="2926771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3" name="Скругленный прямоугольник 32"/>
          <p:cNvSpPr/>
          <p:nvPr/>
        </p:nvSpPr>
        <p:spPr>
          <a:xfrm>
            <a:off x="2746681" y="2926771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4" name="Скругленный прямоугольник 33"/>
          <p:cNvSpPr/>
          <p:nvPr/>
        </p:nvSpPr>
        <p:spPr>
          <a:xfrm>
            <a:off x="4933583" y="2926771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81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39" y="4838722"/>
            <a:ext cx="1763775" cy="2170801"/>
          </a:xfrm>
          <a:prstGeom prst="rect">
            <a:avLst/>
          </a:prstGeom>
          <a:noFill/>
        </p:spPr>
      </p:pic>
      <p:pic>
        <p:nvPicPr>
          <p:cNvPr id="2097182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287" y="4840977"/>
            <a:ext cx="1763775" cy="2170801"/>
          </a:xfrm>
          <a:prstGeom prst="rect">
            <a:avLst/>
          </a:prstGeom>
          <a:noFill/>
        </p:spPr>
      </p:pic>
      <p:pic>
        <p:nvPicPr>
          <p:cNvPr id="2097183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735" y="4871457"/>
            <a:ext cx="1763775" cy="2170801"/>
          </a:xfrm>
          <a:prstGeom prst="rect">
            <a:avLst/>
          </a:prstGeom>
          <a:noFill/>
        </p:spPr>
      </p:pic>
      <p:pic>
        <p:nvPicPr>
          <p:cNvPr id="2097184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97" y="7293784"/>
            <a:ext cx="1763775" cy="2170801"/>
          </a:xfrm>
          <a:prstGeom prst="rect">
            <a:avLst/>
          </a:prstGeom>
          <a:noFill/>
        </p:spPr>
      </p:pic>
      <p:pic>
        <p:nvPicPr>
          <p:cNvPr id="2097185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287" y="7299127"/>
            <a:ext cx="1763775" cy="2170801"/>
          </a:xfrm>
          <a:prstGeom prst="rect">
            <a:avLst/>
          </a:prstGeom>
          <a:noFill/>
        </p:spPr>
      </p:pic>
      <p:pic>
        <p:nvPicPr>
          <p:cNvPr id="2097186" name="Picture 8" descr="https://avatanplus.com/files/resources/original/56f4ce4370568153ac45b7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735" y="7360087"/>
            <a:ext cx="1763775" cy="2170801"/>
          </a:xfrm>
          <a:prstGeom prst="rect">
            <a:avLst/>
          </a:prstGeom>
          <a:noFill/>
        </p:spPr>
      </p:pic>
      <p:sp>
        <p:nvSpPr>
          <p:cNvPr id="1048635" name="Скругленный прямоугольник 41"/>
          <p:cNvSpPr/>
          <p:nvPr/>
        </p:nvSpPr>
        <p:spPr>
          <a:xfrm>
            <a:off x="529333" y="5381099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6" name="Скругленный прямоугольник 42"/>
          <p:cNvSpPr/>
          <p:nvPr/>
        </p:nvSpPr>
        <p:spPr>
          <a:xfrm>
            <a:off x="2656781" y="5301998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7" name="Скругленный прямоугольник 43"/>
          <p:cNvSpPr/>
          <p:nvPr/>
        </p:nvSpPr>
        <p:spPr>
          <a:xfrm>
            <a:off x="4784229" y="5288094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8" name="Скругленный прямоугольник 44"/>
          <p:cNvSpPr/>
          <p:nvPr/>
        </p:nvSpPr>
        <p:spPr>
          <a:xfrm>
            <a:off x="482006" y="7801126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39" name="Скругленный прямоугольник 45"/>
          <p:cNvSpPr/>
          <p:nvPr/>
        </p:nvSpPr>
        <p:spPr>
          <a:xfrm>
            <a:off x="2678560" y="7763739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40" name="Скругленный прямоугольник 46"/>
          <p:cNvSpPr/>
          <p:nvPr/>
        </p:nvSpPr>
        <p:spPr>
          <a:xfrm>
            <a:off x="4784228" y="7801126"/>
            <a:ext cx="1192785" cy="68713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Произвольный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KZ</dc:creator>
  <cp:lastModifiedBy>askar.daulet1803@gmail.com</cp:lastModifiedBy>
  <cp:revision>1</cp:revision>
  <dcterms:created xsi:type="dcterms:W3CDTF">2023-09-14T15:34:07Z</dcterms:created>
  <dcterms:modified xsi:type="dcterms:W3CDTF">2024-03-16T11:05:20Z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58d66bfd8e724e1fb12db92d6af62ee2</vt:lpwstr>
  </property>
</Properties>
</file>