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610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6B04D2E-A929-4D3B-9908-3BA78227DC86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9335A6D-2D1F-430B-99E3-8B98C7272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/index.php?title=%D0%A1%D0%BE%D1%8E%D0%B7_%D0%A2%D0%9C-19&amp;action=edit&amp;redlink=1" TargetMode="External"/><Relationship Id="rId2" Type="http://schemas.openxmlformats.org/officeDocument/2006/relationships/hyperlink" Target="http://kk.wikipedia.org/wiki/199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kk.wikipedia.org/w/index.php?title=%D0%A1%D0%BE%D1%8E%D0%B7_%D0%A2%D0%9C-32&amp;action=edit&amp;redlink=1" TargetMode="External"/><Relationship Id="rId4" Type="http://schemas.openxmlformats.org/officeDocument/2006/relationships/hyperlink" Target="http://kk.wikipedia.org/w/index.php?title=%D0%A1%D0%BE%D1%8E%D0%B7_%D0%A2%D0%9C-27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C%D0%B5%D0%B4%D0%B0%D0%BB%D1%8C_%C2%AB20_%D0%BB%D0%B5%D1%82_%D0%BD%D0%B5%D0%B7%D0%B0%D0%B2%D0%B8%D1%81%D0%B8%D0%BC%D0%BE%D1%81%D1%82%D0%B8_%D0%A0%D0%B5%D1%81%D0%BF%D1%83%D0%B1%D0%BB%D0%B8%D0%BA%D0%B8_%D0%9A%D0%B0%D0%B7%D0%B0%D1%85%D1%81%D1%82%D0%B0%D0%BD%C2%B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6512"/>
            <a:ext cx="6858000" cy="918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43050" y="8072462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ТОҚТАР  ӘУБӘКІРОВ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093296" y="8748464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latin typeface="Times New Roman" pitchFamily="18" charset="0"/>
                <a:cs typeface="Times New Roman" pitchFamily="18" charset="0"/>
              </a:rPr>
              <a:t>С:М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9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9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5484"/>
            <a:ext cx="726281" cy="1718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404664" y="3754585"/>
            <a:ext cx="5904656" cy="463383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1946 ж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маусымның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27-інде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Қарқаралы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ауданы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«1-інші май»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ұжымшарында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дүниеге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Техника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ғылымдарының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докторы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профессор, академик, авиация генерал-майоры.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1991ж 2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қазанда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Байқоңыр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алаңынан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“Союз ТМ - 12”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кемесімен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ұшып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“ Мир”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орбиталдық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комплексінеде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өзге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ғарышкерлермен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сегіз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тәулік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жұмыстарын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жүргізіді</a:t>
            </a:r>
            <a:r>
              <a:rPr lang="ru-RU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Тоқтар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Әубәкіров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зерттеуші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ғарышкер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есебінде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Александр Волков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аустрия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ғарышкері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Франц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Фибек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«Союз ТМ-13»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кемесімен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ғарышқа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ұшуға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кірісті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Апта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«Мир»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орбиталды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кешенінде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істеді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1991ж  ж.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қазаннаың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10-ында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кемесімен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қайтып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қонды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Ғарышта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өтеген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мерзімі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 — 7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күн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22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ru-RU" sz="1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минөт</a:t>
            </a:r>
            <a:r>
              <a:rPr lang="ru-RU" sz="1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7588" name="Picture 4" descr="6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5507" y="257779"/>
            <a:ext cx="1997869" cy="3522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7592" name="WordArt 8"/>
          <p:cNvSpPr>
            <a:spLocks noChangeArrowheads="1" noChangeShapeType="1" noTextEdit="1"/>
          </p:cNvSpPr>
          <p:nvPr/>
        </p:nvSpPr>
        <p:spPr bwMode="auto">
          <a:xfrm>
            <a:off x="458886" y="444501"/>
            <a:ext cx="4986338" cy="2207684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Әубәкіров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,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Тоқтар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Оңғарбайұлы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 —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Қазақстанның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тұңғыш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 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ғарышкер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KZ Vivaldi"/>
              </a:rPr>
              <a:t>ұшқышы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KZ Vivaldi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093296" y="8748464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С:М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6201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8860"/>
            <a:ext cx="6858000" cy="9182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43050" y="8001024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ТАЛҒАТ МҰСАБАЕВ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237312" y="8820472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latin typeface="Times New Roman" pitchFamily="18" charset="0"/>
                <a:cs typeface="Times New Roman" pitchFamily="18" charset="0"/>
              </a:rPr>
              <a:t>С:М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778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260648" y="636653"/>
            <a:ext cx="6120680" cy="6815667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Қазақтың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баласы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Талғат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Мұсабаев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ғарышқа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қасиетті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Құран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кітапты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жердің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уыс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топырағын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көк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байрақты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ұшқан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80000"/>
              </a:lnSpc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1994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ж.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ғарышқа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1-ші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ұшқанда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tooltip="Союз ТМ-19 (әлі жазылмаған)"/>
              </a:rPr>
              <a:t>Союз ТМ-19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126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ғарышта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өткізген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  <a:p>
            <a:pPr algn="just">
              <a:lnSpc>
                <a:spcPct val="80000"/>
              </a:lnSpc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"/>
              </a:rPr>
              <a:t>1998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ж.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ғарышқа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2-ші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ұшқанда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 tooltip="Союз ТМ-27 (әлі жазылмаған)"/>
              </a:rPr>
              <a:t>Союз ТМ-27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208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ғарышта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өткізген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Гиннестің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үздік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табыстар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кітәбінде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айдың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бары 30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минөт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ұзақтығымен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ғарышқа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шыққанны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жазылып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алынған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Ұшқанда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американ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ғарышкері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Эйартс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ресей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ғарышкері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шуваш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ұлтынының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өкілі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Николай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Бударинмен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80000"/>
              </a:lnSpc>
            </a:pP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Қонғанда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ресей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ғарышкерлері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Николай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Бадурин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Юрий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Батуринмен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  <a:p>
            <a:pPr algn="just">
              <a:lnSpc>
                <a:spcPct val="80000"/>
              </a:lnSpc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"/>
              </a:rPr>
              <a:t>2001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ж.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ғарышқа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3-ші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ұшқанда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 tooltip="Союз ТМ-32 (әлі жазылмаған)"/>
              </a:rPr>
              <a:t>Союз ТМ-32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8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ғарышта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өткізген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Овал 4"/>
          <p:cNvSpPr/>
          <p:nvPr/>
        </p:nvSpPr>
        <p:spPr>
          <a:xfrm>
            <a:off x="6165304" y="8748464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С:М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531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Documents and Settings\Admin\Мои документы\Downloads\aimbetov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2201"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6237312" y="8820472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С:М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68760" y="8316416"/>
            <a:ext cx="47189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all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Айдын</a:t>
            </a:r>
            <a:r>
              <a:rPr kumimoji="0" lang="ru-RU" sz="3200" b="1" i="0" u="none" strike="noStrike" cap="all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all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Айымбетов</a:t>
            </a:r>
            <a:endParaRPr kumimoji="0" lang="ru-RU" sz="3200" b="0" i="0" u="none" strike="noStrike" cap="all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3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8640" y="-74271"/>
            <a:ext cx="6480720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hlinkClick r:id="rId2" tooltip="&quot;Медаль «20 лет независимости Республики Казахстан»&quot; "/>
              </a:rPr>
              <a:t> </a:t>
            </a:r>
            <a:endParaRPr lang="ru-RU" sz="1300" dirty="0" smtClean="0"/>
          </a:p>
          <a:p>
            <a:pPr algn="just"/>
            <a:r>
              <a:rPr lang="ru-RU" sz="1300" dirty="0" smtClean="0"/>
              <a:t> </a:t>
            </a:r>
          </a:p>
          <a:p>
            <a:pPr algn="just"/>
            <a:r>
              <a:rPr lang="kk-KZ" b="1" dirty="0" smtClean="0"/>
              <a:t>Айдын Ақанұлы Айымбетов </a:t>
            </a:r>
            <a:r>
              <a:rPr lang="kk-KZ" sz="1300" b="1" dirty="0" smtClean="0"/>
              <a:t>– 1972 жылы 27 шілдеде Қазақ КСР, Талдықорған облысы, Талдықорған ауданы, Заря Коммунизма (қазіргі Өтенай) ауылында дүниеге келген. 1989 жылы Талдықорған қаласындағы №20 мектепті «Алтын белгіге» бітіріп шыққаннан кейін, П.С.Кутахов атындағы Армавир жоғарғы әскери ұшқыштар училищесіне оқуға түсіп, ұшқыш-инженер мамандығын алып шығады.1993 жылдан Қазақстан Республикасының Әскери-әуе күштерінде ұшқыш, аға ұшқыш және әуе бөлімінің командирі </a:t>
            </a:r>
            <a:r>
              <a:rPr lang="kk-KZ" sz="1300" b="1" dirty="0" smtClean="0"/>
              <a:t>лауазымдарында </a:t>
            </a:r>
            <a:r>
              <a:rPr lang="kk-KZ" sz="1300" b="1" dirty="0" smtClean="0"/>
              <a:t>Талдықорған қаласына жақын «Жетісу Барыстары» әуебазасында қызмет атқарды. Ол Л-39, МиГ-23МЛ, МиГ-27МД, Су-27 ұшақтарын меңгерген. Парашютті-десанттарды даярлауда нұсқаушысы болып табылады және офицер-сүңгуір. 1993 жылы алғаш </a:t>
            </a:r>
            <a:r>
              <a:rPr lang="kk-KZ" sz="1300" b="1" dirty="0" smtClean="0"/>
              <a:t>рет ғарышкерлер </a:t>
            </a:r>
            <a:r>
              <a:rPr lang="kk-KZ" sz="1300" b="1" dirty="0" smtClean="0"/>
              <a:t>қатарына қабылдаулары туралы өтініш білдірген және 2001 </a:t>
            </a:r>
            <a:r>
              <a:rPr lang="kk-KZ" sz="1300" b="1" dirty="0" smtClean="0"/>
              <a:t>жылы тағы </a:t>
            </a:r>
            <a:r>
              <a:rPr lang="kk-KZ" sz="1300" b="1" dirty="0" smtClean="0"/>
              <a:t>да Қазақстан </a:t>
            </a:r>
            <a:r>
              <a:rPr lang="kk-KZ" sz="1300" b="1" dirty="0" smtClean="0"/>
              <a:t>Республикасының ғарышкерлер </a:t>
            </a:r>
            <a:r>
              <a:rPr lang="kk-KZ" sz="1300" b="1" dirty="0" smtClean="0"/>
              <a:t>қатарына қабылдаулары туралы өтінішін білдірген.Осы уақытта оның қоржынында 470 ұшу сағаты және 360 рет парашютпен секіріс болды. 2002 жылдың жазында Мәскеу қаласында «Медицина-биологиялық  мәселелер институтында» медициналық комиссиядан өтті. 2002 жылдың 17 желтоқсанында негізгі медициналық комиссиядан өтіп, дайындықтарға рұқсат алды. 2003 жылы 29 мамырда </a:t>
            </a:r>
            <a:r>
              <a:rPr lang="kk-KZ" sz="1300" b="1" dirty="0" smtClean="0"/>
              <a:t>ресейлік ғарышкерлікке  </a:t>
            </a:r>
            <a:r>
              <a:rPr lang="kk-KZ" sz="1300" b="1" dirty="0" smtClean="0"/>
              <a:t>үміткерлер тобында дайындықтарды бастады. 2003 жылы 16 маусымда Байқоңыр қаласында «Ю.А.Гагарин атындағы </a:t>
            </a:r>
            <a:r>
              <a:rPr lang="kk-KZ" sz="1300" b="1" dirty="0" smtClean="0"/>
              <a:t>ғарышкерлерді  </a:t>
            </a:r>
            <a:r>
              <a:rPr lang="kk-KZ" sz="1300" b="1" dirty="0" smtClean="0"/>
              <a:t>дайындау орталығында</a:t>
            </a:r>
            <a:r>
              <a:rPr lang="kk-KZ" sz="1300" b="1" dirty="0" smtClean="0"/>
              <a:t>»(ҒДО</a:t>
            </a:r>
            <a:r>
              <a:rPr lang="kk-KZ" sz="1300" b="1" dirty="0" smtClean="0"/>
              <a:t>) дайындықтан өтті. 2005 ж 28 маусымда </a:t>
            </a:r>
            <a:r>
              <a:rPr lang="kk-KZ" sz="1300" b="1" dirty="0" smtClean="0"/>
              <a:t>ҒДО </a:t>
            </a:r>
            <a:r>
              <a:rPr lang="kk-KZ" sz="1300" b="1" dirty="0" smtClean="0"/>
              <a:t>мемлекеттік емтиханды «өте жақсы» деген бағаға тапсырып, 2005 ж 5 шілдесінде ведомоства аралық квалификациялық комиссияның шешімімен </a:t>
            </a:r>
            <a:r>
              <a:rPr lang="kk-KZ" sz="1300" b="1" dirty="0" smtClean="0"/>
              <a:t>«ғарышкер-сынақшы</a:t>
            </a:r>
            <a:r>
              <a:rPr lang="kk-KZ" sz="1300" b="1" dirty="0" smtClean="0"/>
              <a:t>» атағы берілді. 2006 ж І.Жансүгіров атындағы «Жетісу» мемлекеттік университетінің «физика-математика» факультетін «физик және информатик» мамандығы бойынша аяқтады. 2012 ж Астана қаласы «Оқушылар сарайында» жас </a:t>
            </a:r>
            <a:r>
              <a:rPr lang="kk-KZ" sz="1300" b="1" dirty="0" smtClean="0"/>
              <a:t>ғарышкерлер </a:t>
            </a:r>
            <a:r>
              <a:rPr lang="kk-KZ" sz="1300" b="1" dirty="0" smtClean="0"/>
              <a:t>мектебінде сабақ берген және «3D модельдеу» үйірмесіне жетекшілік еткен. 2012 ж 12 қазанында Қазақстан Республикасы Үкіметінің №1304 бұйрығы бойынша оған ҚР ғарышкері статусы берілді. 2014 ж пресс конференцияда Ұлттық космос агенттігінің басшысы Талғат Мұсабаев А.Айымбетов Қазақстанның атынан 2017 ж ғарышқа аттануы мүмкіндігі туралы хабарлады.</a:t>
            </a:r>
            <a:endParaRPr lang="ru-RU" sz="1300" dirty="0" smtClean="0"/>
          </a:p>
          <a:p>
            <a:pPr algn="just"/>
            <a:r>
              <a:rPr lang="kk-KZ" sz="1300" b="1" dirty="0" smtClean="0"/>
              <a:t>Әлемнің 545 ғарышкері, ҚР Әскери әуе күштерінің полковнигі Айдын Ақанұлы Айымбетов 2015 ж 2 - 12 қыркүйек аралығында Байқоңыр ғарыш айлағынан «Союз ТМА-18М» ғарыш кемесінде борт инженері ретінде ғарышқа сапар шекті. Ол ғарышта 9 тәулік 20 сағат 13 минут 51 секунд болды</a:t>
            </a:r>
            <a:r>
              <a:rPr lang="kk-KZ" sz="1300" b="1" dirty="0" smtClean="0"/>
              <a:t>.</a:t>
            </a:r>
          </a:p>
          <a:p>
            <a:pPr algn="just"/>
            <a:r>
              <a:rPr lang="kk-KZ" sz="1300" b="1" dirty="0" smtClean="0"/>
              <a:t>ҚР президенті Н.Ә.Назарбаев қазақ ғарышкері Айдын Айымбетовке “Халық қаһарманы” атағын тағайындады.</a:t>
            </a:r>
            <a:endParaRPr lang="ru-RU" sz="1300" dirty="0" smtClean="0"/>
          </a:p>
          <a:p>
            <a:pPr algn="just"/>
            <a:endParaRPr lang="ru-RU" sz="1300" dirty="0"/>
          </a:p>
        </p:txBody>
      </p:sp>
      <p:sp>
        <p:nvSpPr>
          <p:cNvPr id="10" name="Овал 9"/>
          <p:cNvSpPr/>
          <p:nvPr/>
        </p:nvSpPr>
        <p:spPr>
          <a:xfrm>
            <a:off x="6165304" y="8748464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С.М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379</TotalTime>
  <Words>140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AZAMAT</cp:lastModifiedBy>
  <cp:revision>29</cp:revision>
  <dcterms:created xsi:type="dcterms:W3CDTF">2015-11-14T05:28:18Z</dcterms:created>
  <dcterms:modified xsi:type="dcterms:W3CDTF">2016-01-11T07:38:38Z</dcterms:modified>
</cp:coreProperties>
</file>