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</p:sldIdLst>
  <p:sldSz cx="7561263" cy="1080135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FF00"/>
    <a:srgbClr val="0066FF"/>
    <a:srgbClr val="D55CF6"/>
    <a:srgbClr val="CE42F4"/>
    <a:srgbClr val="257DFF"/>
    <a:srgbClr val="990099"/>
    <a:srgbClr val="FF0066"/>
    <a:srgbClr val="008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9140" autoAdjust="0"/>
  </p:normalViewPr>
  <p:slideViewPr>
    <p:cSldViewPr>
      <p:cViewPr>
        <p:scale>
          <a:sx n="70" d="100"/>
          <a:sy n="70" d="100"/>
        </p:scale>
        <p:origin x="-1512" y="-18"/>
      </p:cViewPr>
      <p:guideLst>
        <p:guide orient="horz" pos="3402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55420"/>
            <a:ext cx="6427074" cy="2315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120765"/>
            <a:ext cx="5292884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1CA0-B502-4F09-89C2-90571D55123B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859A-2DE7-433D-A152-A40B25C36C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1CA0-B502-4F09-89C2-90571D55123B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859A-2DE7-433D-A152-A40B25C36C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32556"/>
            <a:ext cx="1701284" cy="92161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32556"/>
            <a:ext cx="4977831" cy="92161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1CA0-B502-4F09-89C2-90571D55123B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859A-2DE7-433D-A152-A40B25C36C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1CA0-B502-4F09-89C2-90571D55123B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859A-2DE7-433D-A152-A40B25C36C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940868"/>
            <a:ext cx="6427074" cy="2145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78074"/>
            <a:ext cx="6427074" cy="2362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1CA0-B502-4F09-89C2-90571D55123B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859A-2DE7-433D-A152-A40B25C36C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520316"/>
            <a:ext cx="3339558" cy="71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520316"/>
            <a:ext cx="3339558" cy="71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1CA0-B502-4F09-89C2-90571D55123B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859A-2DE7-433D-A152-A40B25C36C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17803"/>
            <a:ext cx="3340871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425428"/>
            <a:ext cx="3340871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417803"/>
            <a:ext cx="3342183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425428"/>
            <a:ext cx="3342183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1CA0-B502-4F09-89C2-90571D55123B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859A-2DE7-433D-A152-A40B25C36C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1CA0-B502-4F09-89C2-90571D55123B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859A-2DE7-433D-A152-A40B25C36C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1CA0-B502-4F09-89C2-90571D55123B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859A-2DE7-433D-A152-A40B25C36C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30054"/>
            <a:ext cx="2487603" cy="18302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30055"/>
            <a:ext cx="4226956" cy="92186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60283"/>
            <a:ext cx="2487603" cy="7388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1CA0-B502-4F09-89C2-90571D55123B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859A-2DE7-433D-A152-A40B25C36C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560945"/>
            <a:ext cx="4536758" cy="892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65121"/>
            <a:ext cx="4536758" cy="6480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453557"/>
            <a:ext cx="4536758" cy="12676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1CA0-B502-4F09-89C2-90571D55123B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7859A-2DE7-433D-A152-A40B25C36C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32555"/>
            <a:ext cx="6805137" cy="180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520316"/>
            <a:ext cx="6805137" cy="71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10011252"/>
            <a:ext cx="1764295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1CA0-B502-4F09-89C2-90571D55123B}" type="datetimeFigureOut">
              <a:rPr lang="ru-RU" smtClean="0"/>
              <a:pPr/>
              <a:t>23.01.2023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10011252"/>
            <a:ext cx="23944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10011252"/>
            <a:ext cx="1764295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859A-2DE7-433D-A152-A40B25C36C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bda9233025524b8367fd364821f9678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37292" y="114263"/>
            <a:ext cx="7259645" cy="10501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8995" y="2043089"/>
            <a:ext cx="2357454" cy="4857784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100000"/>
              </a:avLst>
            </a:prstTxWarp>
            <a:spAutoFit/>
          </a:bodyPr>
          <a:lstStyle/>
          <a:p>
            <a:r>
              <a:rPr lang="kk-KZ" sz="59500" b="1" dirty="0" smtClean="0">
                <a:ln w="5715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59500" b="1" dirty="0">
              <a:ln w="5715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1397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8633" y="548255"/>
            <a:ext cx="3812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Бір бөрік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54278">
            <a:off x="670422" y="1252050"/>
            <a:ext cx="971523" cy="1923246"/>
          </a:xfrm>
          <a:prstGeom prst="rect">
            <a:avLst/>
          </a:prstGeom>
        </p:spPr>
      </p:pic>
      <p:pic>
        <p:nvPicPr>
          <p:cNvPr id="13" name="Рисунок 12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54278">
            <a:off x="5910367" y="1252050"/>
            <a:ext cx="971523" cy="1923246"/>
          </a:xfrm>
          <a:prstGeom prst="rect">
            <a:avLst/>
          </a:prstGeom>
        </p:spPr>
      </p:pic>
      <p:pic>
        <p:nvPicPr>
          <p:cNvPr id="14" name="Picture 2" descr="https://illustrators.ru/uploads/illustration/image/1343710/%D0%9A%D0%B0%D0%B7%D0%B0%D1%85%D1%81%D0%BA%D0%B8%D0%B5_%D0%BD%D0%B0%D1%86%D0%B8%D0%BE%D0%BD%D0%B0%D0%BB%D1%8C%D0%BD%D1%8B%D0%B5_%D0%B3%D0%BE%D0%BB%D0%BE%D0%B2%D0%BD%D1%8B%D0%B5_%D1%83%D0%B1%D0%BE%D1%80%D1%8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64551" r="59213" b="7546"/>
          <a:stretch>
            <a:fillRect/>
          </a:stretch>
        </p:blipFill>
        <p:spPr bwMode="auto">
          <a:xfrm>
            <a:off x="1780367" y="7381840"/>
            <a:ext cx="4098626" cy="251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bda9233025524b8367fd364821f9678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37292" y="114263"/>
            <a:ext cx="7259645" cy="10501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4615" y="2043089"/>
            <a:ext cx="1714512" cy="4857784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100000"/>
              </a:avLst>
            </a:prstTxWarp>
            <a:spAutoFit/>
          </a:bodyPr>
          <a:lstStyle/>
          <a:p>
            <a:r>
              <a:rPr lang="kk-KZ" sz="59500" b="1" dirty="0" smtClean="0">
                <a:ln w="57150">
                  <a:solidFill>
                    <a:srgbClr val="002060"/>
                  </a:solidFill>
                </a:ln>
                <a:solidFill>
                  <a:srgbClr val="FF9933"/>
                </a:solidFill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ru-RU" sz="59500" b="1" dirty="0">
              <a:ln w="57150">
                <a:solidFill>
                  <a:srgbClr val="002060"/>
                </a:solidFill>
              </a:ln>
              <a:solidFill>
                <a:srgbClr val="FF9933"/>
              </a:solidFill>
              <a:effectLst>
                <a:outerShdw blurRad="38100" dist="1397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6865" y="548255"/>
            <a:ext cx="2672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Он ою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54278">
            <a:off x="670422" y="1252050"/>
            <a:ext cx="971523" cy="1923246"/>
          </a:xfrm>
          <a:prstGeom prst="rect">
            <a:avLst/>
          </a:prstGeom>
        </p:spPr>
      </p:pic>
      <p:pic>
        <p:nvPicPr>
          <p:cNvPr id="13" name="Рисунок 12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54278">
            <a:off x="5910367" y="1252050"/>
            <a:ext cx="971523" cy="19232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4879" y="2043089"/>
            <a:ext cx="2571768" cy="4857784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100000"/>
              </a:avLst>
            </a:prstTxWarp>
            <a:spAutoFit/>
          </a:bodyPr>
          <a:lstStyle/>
          <a:p>
            <a:r>
              <a:rPr lang="kk-KZ" sz="59500" b="1" dirty="0" smtClean="0">
                <a:ln w="57150">
                  <a:solidFill>
                    <a:srgbClr val="002060"/>
                  </a:solidFill>
                </a:ln>
                <a:solidFill>
                  <a:srgbClr val="FF9933"/>
                </a:solidFill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0</a:t>
            </a:r>
            <a:endParaRPr lang="ru-RU" sz="59500" b="1" dirty="0">
              <a:ln w="57150">
                <a:solidFill>
                  <a:srgbClr val="002060"/>
                </a:solidFill>
              </a:ln>
              <a:solidFill>
                <a:srgbClr val="FF9933"/>
              </a:solidFill>
              <a:effectLst>
                <a:outerShdw blurRad="38100" dist="1397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423177" y="7043749"/>
            <a:ext cx="4786346" cy="2928958"/>
            <a:chOff x="1351739" y="6615121"/>
            <a:chExt cx="4786346" cy="328614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51739" y="8791230"/>
              <a:ext cx="1194769" cy="111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63472" y="8727515"/>
              <a:ext cx="1263348" cy="1173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67451" y="8834289"/>
              <a:ext cx="1119488" cy="1040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40830" y="8791230"/>
              <a:ext cx="1097255" cy="101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943316" y="7607530"/>
              <a:ext cx="1194769" cy="111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663004" y="7543815"/>
              <a:ext cx="1263348" cy="1173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502886" y="7650589"/>
              <a:ext cx="1119488" cy="1040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351739" y="7607530"/>
              <a:ext cx="1097255" cy="101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66251" y="6615121"/>
              <a:ext cx="1194769" cy="1110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352135" y="6667251"/>
              <a:ext cx="1097255" cy="101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bda9233025524b8367fd364821f9678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37292" y="114263"/>
            <a:ext cx="7259645" cy="10501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4681" y="2043089"/>
            <a:ext cx="3571900" cy="4857784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100000"/>
              </a:avLst>
            </a:prstTxWarp>
            <a:spAutoFit/>
          </a:bodyPr>
          <a:lstStyle/>
          <a:p>
            <a:r>
              <a:rPr lang="kk-KZ" sz="59500" b="1" dirty="0" smtClean="0">
                <a:ln w="57150"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ru-RU" sz="59500" b="1" dirty="0">
              <a:ln w="57150">
                <a:solidFill>
                  <a:srgbClr val="002060"/>
                </a:solidFill>
              </a:ln>
              <a:solidFill>
                <a:srgbClr val="FF0066"/>
              </a:solidFill>
              <a:effectLst>
                <a:outerShdw blurRad="38100" dist="1397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1" name="Рисунок 10" descr="ертоқым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566317" y="7494424"/>
            <a:ext cx="3304377" cy="2478283"/>
          </a:xfrm>
          <a:prstGeom prst="rect">
            <a:avLst/>
          </a:prstGeom>
        </p:spPr>
      </p:pic>
      <p:pic>
        <p:nvPicPr>
          <p:cNvPr id="12" name="Рисунок 11" descr="ертоқым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flipH="1">
            <a:off x="470670" y="6757997"/>
            <a:ext cx="3524275" cy="264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3177" y="548255"/>
            <a:ext cx="5077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Ек</a:t>
            </a:r>
            <a:r>
              <a:rPr lang="kk-KZ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і ертоқым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квпнер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54278">
            <a:off x="670422" y="1252050"/>
            <a:ext cx="971523" cy="1923246"/>
          </a:xfrm>
          <a:prstGeom prst="rect">
            <a:avLst/>
          </a:prstGeom>
        </p:spPr>
      </p:pic>
      <p:pic>
        <p:nvPicPr>
          <p:cNvPr id="13" name="Рисунок 12" descr="квпнер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054278">
            <a:off x="5910367" y="1252050"/>
            <a:ext cx="971523" cy="19232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bda9233025524b8367fd364821f9678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37292" y="114263"/>
            <a:ext cx="7259645" cy="10501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4681" y="2043089"/>
            <a:ext cx="3571900" cy="4857784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100000"/>
              </a:avLst>
            </a:prstTxWarp>
            <a:spAutoFit/>
          </a:bodyPr>
          <a:lstStyle/>
          <a:p>
            <a:r>
              <a:rPr lang="kk-KZ" sz="59500" b="1" dirty="0" smtClean="0">
                <a:ln w="57150"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ru-RU" sz="59500" b="1" dirty="0">
              <a:ln w="57150">
                <a:solidFill>
                  <a:srgbClr val="002060"/>
                </a:solidFill>
              </a:ln>
              <a:solidFill>
                <a:srgbClr val="00FF00"/>
              </a:solidFill>
              <a:effectLst>
                <a:outerShdw blurRad="38100" dist="1397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8929" y="548255"/>
            <a:ext cx="4047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Үш үзеңгі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54278">
            <a:off x="670422" y="1252050"/>
            <a:ext cx="971523" cy="1923246"/>
          </a:xfrm>
          <a:prstGeom prst="rect">
            <a:avLst/>
          </a:prstGeom>
        </p:spPr>
      </p:pic>
      <p:pic>
        <p:nvPicPr>
          <p:cNvPr id="13" name="Рисунок 12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54278">
            <a:off x="5910367" y="1252050"/>
            <a:ext cx="971523" cy="1923246"/>
          </a:xfrm>
          <a:prstGeom prst="rect">
            <a:avLst/>
          </a:prstGeom>
        </p:spPr>
      </p:pic>
      <p:pic>
        <p:nvPicPr>
          <p:cNvPr id="14" name="Рисунок 13" descr="варп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22" y="6892130"/>
            <a:ext cx="1682577" cy="186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варп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872" y="8106576"/>
            <a:ext cx="1682577" cy="186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варп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98" y="6963568"/>
            <a:ext cx="1682577" cy="186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bda9233025524b8367fd364821f9678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37292" y="114263"/>
            <a:ext cx="7259645" cy="10501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3243" y="1900213"/>
            <a:ext cx="3571900" cy="4857784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100000"/>
              </a:avLst>
            </a:prstTxWarp>
            <a:spAutoFit/>
          </a:bodyPr>
          <a:lstStyle/>
          <a:p>
            <a:r>
              <a:rPr lang="kk-KZ" sz="59500" b="1" dirty="0" smtClean="0">
                <a:ln w="5715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ru-RU" sz="59500" b="1" dirty="0">
              <a:ln w="5715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397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0301" y="548255"/>
            <a:ext cx="5081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Төрт торсық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54278">
            <a:off x="670422" y="1252050"/>
            <a:ext cx="971523" cy="1923246"/>
          </a:xfrm>
          <a:prstGeom prst="rect">
            <a:avLst/>
          </a:prstGeom>
        </p:spPr>
      </p:pic>
      <p:pic>
        <p:nvPicPr>
          <p:cNvPr id="13" name="Рисунок 12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54278">
            <a:off x="5910367" y="1252050"/>
            <a:ext cx="971523" cy="1923246"/>
          </a:xfrm>
          <a:prstGeom prst="rect">
            <a:avLst/>
          </a:prstGeom>
        </p:spPr>
      </p:pic>
      <p:pic>
        <p:nvPicPr>
          <p:cNvPr id="11" name="Picture 2" descr="https://thumbs.dreamstime.com/b/torsyk-vessel-made-skin-storing-kumys-drink-horse-s-milk-national-kazakh-cuisine-799351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1673" y="6615121"/>
            <a:ext cx="1714512" cy="2571768"/>
          </a:xfrm>
          <a:prstGeom prst="rect">
            <a:avLst/>
          </a:prstGeom>
          <a:noFill/>
        </p:spPr>
      </p:pic>
      <p:pic>
        <p:nvPicPr>
          <p:cNvPr id="12" name="Picture 2" descr="https://thumbs.dreamstime.com/b/torsyk-vessel-made-skin-storing-kumys-drink-horse-s-milk-national-kazakh-cuisine-799351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3441" y="6686559"/>
            <a:ext cx="1714512" cy="2571768"/>
          </a:xfrm>
          <a:prstGeom prst="rect">
            <a:avLst/>
          </a:prstGeom>
          <a:noFill/>
        </p:spPr>
      </p:pic>
      <p:pic>
        <p:nvPicPr>
          <p:cNvPr id="17" name="Picture 2" descr="https://thumbs.dreamstime.com/b/torsyk-vessel-made-skin-storing-kumys-drink-horse-s-milk-national-kazakh-cuisine-799351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6119" y="7829567"/>
            <a:ext cx="1714512" cy="2571768"/>
          </a:xfrm>
          <a:prstGeom prst="rect">
            <a:avLst/>
          </a:prstGeom>
          <a:noFill/>
        </p:spPr>
      </p:pic>
      <p:pic>
        <p:nvPicPr>
          <p:cNvPr id="18" name="Picture 2" descr="https://thumbs.dreamstime.com/b/torsyk-vessel-made-skin-storing-kumys-drink-horse-s-milk-national-kazakh-cuisine-799351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0763" y="7758129"/>
            <a:ext cx="171451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bda9233025524b8367fd364821f9678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37292" y="114263"/>
            <a:ext cx="7259645" cy="10501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4681" y="2043089"/>
            <a:ext cx="3571900" cy="4857784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100000"/>
              </a:avLst>
            </a:prstTxWarp>
            <a:spAutoFit/>
          </a:bodyPr>
          <a:lstStyle/>
          <a:p>
            <a:r>
              <a:rPr lang="kk-KZ" sz="59500" b="1" dirty="0" smtClean="0">
                <a:ln w="57150">
                  <a:solidFill>
                    <a:srgbClr val="002060"/>
                  </a:solidFill>
                </a:ln>
                <a:solidFill>
                  <a:srgbClr val="CE42F4"/>
                </a:solidFill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59500" b="1" dirty="0">
              <a:ln w="57150">
                <a:solidFill>
                  <a:srgbClr val="002060"/>
                </a:solidFill>
              </a:ln>
              <a:solidFill>
                <a:srgbClr val="CE42F4"/>
              </a:solidFill>
              <a:effectLst>
                <a:outerShdw blurRad="38100" dist="1397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8929" y="548255"/>
            <a:ext cx="4599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Бес білезік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54278">
            <a:off x="670422" y="1252050"/>
            <a:ext cx="971523" cy="1923246"/>
          </a:xfrm>
          <a:prstGeom prst="rect">
            <a:avLst/>
          </a:prstGeom>
        </p:spPr>
      </p:pic>
      <p:pic>
        <p:nvPicPr>
          <p:cNvPr id="13" name="Рисунок 12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54278">
            <a:off x="5910367" y="1252050"/>
            <a:ext cx="971523" cy="1923246"/>
          </a:xfrm>
          <a:prstGeom prst="rect">
            <a:avLst/>
          </a:prstGeom>
        </p:spPr>
      </p:pic>
      <p:pic>
        <p:nvPicPr>
          <p:cNvPr id="7" name="Рисунок 6" descr="білезік.pn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1065987" y="6969502"/>
            <a:ext cx="3155518" cy="143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білезік.pn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 flipH="1">
            <a:off x="3280565" y="8469700"/>
            <a:ext cx="3084080" cy="1431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равпепо.pn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1351739" y="8684014"/>
            <a:ext cx="1500198" cy="967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bda9233025524b8367fd364821f9678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37292" y="114263"/>
            <a:ext cx="7259645" cy="10501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4681" y="2043089"/>
            <a:ext cx="3571900" cy="4857784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100000"/>
              </a:avLst>
            </a:prstTxWarp>
            <a:spAutoFit/>
          </a:bodyPr>
          <a:lstStyle/>
          <a:p>
            <a:r>
              <a:rPr lang="kk-KZ" sz="59500" b="1" dirty="0" smtClean="0">
                <a:ln w="5715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  <a:endParaRPr lang="ru-RU" sz="59500" b="1" dirty="0">
              <a:ln w="57150"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1397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8929" y="548255"/>
            <a:ext cx="4459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Алты асық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54278">
            <a:off x="670422" y="1252050"/>
            <a:ext cx="971523" cy="1923246"/>
          </a:xfrm>
          <a:prstGeom prst="rect">
            <a:avLst/>
          </a:prstGeom>
        </p:spPr>
      </p:pic>
      <p:pic>
        <p:nvPicPr>
          <p:cNvPr id="13" name="Рисунок 12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54278">
            <a:off x="5910367" y="1252050"/>
            <a:ext cx="971523" cy="1923246"/>
          </a:xfrm>
          <a:prstGeom prst="rect">
            <a:avLst/>
          </a:prstGeom>
        </p:spPr>
      </p:pic>
      <p:pic>
        <p:nvPicPr>
          <p:cNvPr id="7" name="Рисунок 6" descr="асық.png"/>
          <p:cNvPicPr>
            <a:picLocks noChangeAspect="1"/>
          </p:cNvPicPr>
          <p:nvPr/>
        </p:nvPicPr>
        <p:blipFill>
          <a:blip r:embed="rId4"/>
          <a:srcRect l="14370" t="10620" r="18121" b="10620"/>
          <a:stretch>
            <a:fillRect/>
          </a:stretch>
        </p:blipFill>
        <p:spPr>
          <a:xfrm rot="18987539">
            <a:off x="1137425" y="6947740"/>
            <a:ext cx="1378480" cy="150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асық.png"/>
          <p:cNvPicPr>
            <a:picLocks noChangeAspect="1"/>
          </p:cNvPicPr>
          <p:nvPr/>
        </p:nvPicPr>
        <p:blipFill>
          <a:blip r:embed="rId4"/>
          <a:srcRect l="14370" t="10620" r="18121" b="10620"/>
          <a:stretch>
            <a:fillRect/>
          </a:stretch>
        </p:blipFill>
        <p:spPr>
          <a:xfrm rot="5400000">
            <a:off x="3130479" y="6883512"/>
            <a:ext cx="1378480" cy="150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асық.png"/>
          <p:cNvPicPr>
            <a:picLocks noChangeAspect="1"/>
          </p:cNvPicPr>
          <p:nvPr/>
        </p:nvPicPr>
        <p:blipFill>
          <a:blip r:embed="rId4"/>
          <a:srcRect l="14370" t="10620" r="18121" b="10620"/>
          <a:stretch>
            <a:fillRect/>
          </a:stretch>
        </p:blipFill>
        <p:spPr>
          <a:xfrm rot="6997841">
            <a:off x="4954312" y="6997391"/>
            <a:ext cx="1378480" cy="150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асық.png"/>
          <p:cNvPicPr>
            <a:picLocks noChangeAspect="1"/>
          </p:cNvPicPr>
          <p:nvPr/>
        </p:nvPicPr>
        <p:blipFill>
          <a:blip r:embed="rId4"/>
          <a:srcRect l="14370" t="10620" r="18121" b="10620"/>
          <a:stretch>
            <a:fillRect/>
          </a:stretch>
        </p:blipFill>
        <p:spPr>
          <a:xfrm rot="6787580">
            <a:off x="1280301" y="8519376"/>
            <a:ext cx="1378480" cy="150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асық.png"/>
          <p:cNvPicPr>
            <a:picLocks noChangeAspect="1"/>
          </p:cNvPicPr>
          <p:nvPr/>
        </p:nvPicPr>
        <p:blipFill>
          <a:blip r:embed="rId4"/>
          <a:srcRect l="14370" t="10620" r="18121" b="10620"/>
          <a:stretch>
            <a:fillRect/>
          </a:stretch>
        </p:blipFill>
        <p:spPr>
          <a:xfrm flipH="1">
            <a:off x="3137689" y="8519376"/>
            <a:ext cx="1378480" cy="150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асық.png"/>
          <p:cNvPicPr>
            <a:picLocks noChangeAspect="1"/>
          </p:cNvPicPr>
          <p:nvPr/>
        </p:nvPicPr>
        <p:blipFill>
          <a:blip r:embed="rId4"/>
          <a:srcRect l="14370" t="10620" r="18121" b="10620"/>
          <a:stretch>
            <a:fillRect/>
          </a:stretch>
        </p:blipFill>
        <p:spPr>
          <a:xfrm rot="19503098">
            <a:off x="4945211" y="8635449"/>
            <a:ext cx="1378480" cy="1506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bda9233025524b8367fd364821f9678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37292" y="114263"/>
            <a:ext cx="7259645" cy="10501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4681" y="2043089"/>
            <a:ext cx="3571900" cy="4857784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100000"/>
              </a:avLst>
            </a:prstTxWarp>
            <a:spAutoFit/>
          </a:bodyPr>
          <a:lstStyle/>
          <a:p>
            <a:r>
              <a:rPr lang="kk-KZ" sz="59500" b="1" dirty="0" smtClean="0">
                <a:ln w="5715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  <a:endParaRPr lang="ru-RU" sz="59500" b="1" dirty="0">
              <a:ln w="5715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1397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8929" y="548255"/>
            <a:ext cx="4514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Жеті жүзік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54278">
            <a:off x="670422" y="1252050"/>
            <a:ext cx="971523" cy="1923246"/>
          </a:xfrm>
          <a:prstGeom prst="rect">
            <a:avLst/>
          </a:prstGeom>
        </p:spPr>
      </p:pic>
      <p:pic>
        <p:nvPicPr>
          <p:cNvPr id="13" name="Рисунок 12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54278">
            <a:off x="5910367" y="1252050"/>
            <a:ext cx="971523" cy="192324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23111" y="8543947"/>
            <a:ext cx="5715040" cy="1285884"/>
            <a:chOff x="1065987" y="8401071"/>
            <a:chExt cx="6715172" cy="1377873"/>
          </a:xfrm>
        </p:grpSpPr>
        <p:pic>
          <p:nvPicPr>
            <p:cNvPr id="11" name="Picture 2" descr="https://massaget.kz/userdata/news/news_32360/image_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8DE"/>
                </a:clrFrom>
                <a:clrTo>
                  <a:srgbClr val="FEF8DE">
                    <a:alpha val="0"/>
                  </a:srgbClr>
                </a:clrTo>
              </a:clrChange>
            </a:blip>
            <a:srcRect l="22478" t="12500" r="16620" b="7499"/>
            <a:stretch>
              <a:fillRect/>
            </a:stretch>
          </p:blipFill>
          <p:spPr bwMode="auto">
            <a:xfrm>
              <a:off x="1065987" y="8401071"/>
              <a:ext cx="1571636" cy="1377873"/>
            </a:xfrm>
            <a:prstGeom prst="rect">
              <a:avLst/>
            </a:prstGeom>
            <a:noFill/>
          </p:spPr>
        </p:pic>
        <p:pic>
          <p:nvPicPr>
            <p:cNvPr id="12" name="Picture 2" descr="https://massaget.kz/userdata/news/news_32360/image_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8DE"/>
                </a:clrFrom>
                <a:clrTo>
                  <a:srgbClr val="FEF8DE">
                    <a:alpha val="0"/>
                  </a:srgbClr>
                </a:clrTo>
              </a:clrChange>
            </a:blip>
            <a:srcRect l="22478" t="12500" r="16620" b="7499"/>
            <a:stretch>
              <a:fillRect/>
            </a:stretch>
          </p:blipFill>
          <p:spPr bwMode="auto">
            <a:xfrm>
              <a:off x="2780499" y="8401071"/>
              <a:ext cx="1571636" cy="1377873"/>
            </a:xfrm>
            <a:prstGeom prst="rect">
              <a:avLst/>
            </a:prstGeom>
            <a:noFill/>
          </p:spPr>
        </p:pic>
        <p:pic>
          <p:nvPicPr>
            <p:cNvPr id="14" name="Picture 2" descr="https://massaget.kz/userdata/news/news_32360/image_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8DE"/>
                </a:clrFrom>
                <a:clrTo>
                  <a:srgbClr val="FEF8DE">
                    <a:alpha val="0"/>
                  </a:srgbClr>
                </a:clrTo>
              </a:clrChange>
            </a:blip>
            <a:srcRect l="22478" t="12500" r="16620" b="7499"/>
            <a:stretch>
              <a:fillRect/>
            </a:stretch>
          </p:blipFill>
          <p:spPr bwMode="auto">
            <a:xfrm>
              <a:off x="4495011" y="8401071"/>
              <a:ext cx="1571636" cy="1377873"/>
            </a:xfrm>
            <a:prstGeom prst="rect">
              <a:avLst/>
            </a:prstGeom>
            <a:noFill/>
          </p:spPr>
        </p:pic>
        <p:pic>
          <p:nvPicPr>
            <p:cNvPr id="15" name="Picture 2" descr="https://massaget.kz/userdata/news/news_32360/image_l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8DE"/>
                </a:clrFrom>
                <a:clrTo>
                  <a:srgbClr val="FEF8DE">
                    <a:alpha val="0"/>
                  </a:srgbClr>
                </a:clrTo>
              </a:clrChange>
            </a:blip>
            <a:srcRect l="22478" t="12500" r="16620" b="7499"/>
            <a:stretch>
              <a:fillRect/>
            </a:stretch>
          </p:blipFill>
          <p:spPr bwMode="auto">
            <a:xfrm>
              <a:off x="6209523" y="8401071"/>
              <a:ext cx="1571636" cy="1377873"/>
            </a:xfrm>
            <a:prstGeom prst="rect">
              <a:avLst/>
            </a:prstGeom>
            <a:noFill/>
          </p:spPr>
        </p:pic>
      </p:grpSp>
      <p:pic>
        <p:nvPicPr>
          <p:cNvPr id="16" name="Picture 2" descr="https://massaget.kz/userdata/news/news_32360/image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8DE"/>
              </a:clrFrom>
              <a:clrTo>
                <a:srgbClr val="FEF8DE">
                  <a:alpha val="0"/>
                </a:srgbClr>
              </a:clrTo>
            </a:clrChange>
          </a:blip>
          <a:srcRect l="22478" t="12500" r="16620" b="7499"/>
          <a:stretch>
            <a:fillRect/>
          </a:stretch>
        </p:blipFill>
        <p:spPr bwMode="auto">
          <a:xfrm>
            <a:off x="1667890" y="7115187"/>
            <a:ext cx="1337563" cy="1285884"/>
          </a:xfrm>
          <a:prstGeom prst="rect">
            <a:avLst/>
          </a:prstGeom>
          <a:noFill/>
        </p:spPr>
      </p:pic>
      <p:pic>
        <p:nvPicPr>
          <p:cNvPr id="17" name="Picture 2" descr="https://massaget.kz/userdata/news/news_32360/image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8DE"/>
              </a:clrFrom>
              <a:clrTo>
                <a:srgbClr val="FEF8DE">
                  <a:alpha val="0"/>
                </a:srgbClr>
              </a:clrTo>
            </a:clrChange>
          </a:blip>
          <a:srcRect l="22478" t="12500" r="16620" b="7499"/>
          <a:stretch>
            <a:fillRect/>
          </a:stretch>
        </p:blipFill>
        <p:spPr bwMode="auto">
          <a:xfrm>
            <a:off x="3127049" y="7115187"/>
            <a:ext cx="1337563" cy="1285884"/>
          </a:xfrm>
          <a:prstGeom prst="rect">
            <a:avLst/>
          </a:prstGeom>
          <a:noFill/>
        </p:spPr>
      </p:pic>
      <p:pic>
        <p:nvPicPr>
          <p:cNvPr id="18" name="Picture 2" descr="https://massaget.kz/userdata/news/news_32360/image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8DE"/>
              </a:clrFrom>
              <a:clrTo>
                <a:srgbClr val="FEF8DE">
                  <a:alpha val="0"/>
                </a:srgbClr>
              </a:clrTo>
            </a:clrChange>
          </a:blip>
          <a:srcRect l="22478" t="12500" r="16620" b="7499"/>
          <a:stretch>
            <a:fillRect/>
          </a:stretch>
        </p:blipFill>
        <p:spPr bwMode="auto">
          <a:xfrm>
            <a:off x="4586208" y="7115187"/>
            <a:ext cx="1337563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bda9233025524b8367fd364821f9678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37292" y="114263"/>
            <a:ext cx="7259645" cy="10501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4681" y="2043089"/>
            <a:ext cx="3571900" cy="4857784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100000"/>
              </a:avLst>
            </a:prstTxWarp>
            <a:spAutoFit/>
          </a:bodyPr>
          <a:lstStyle/>
          <a:p>
            <a:r>
              <a:rPr lang="kk-KZ" sz="59500" b="1" dirty="0" smtClean="0">
                <a:ln w="57150"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</a:t>
            </a:r>
            <a:endParaRPr lang="ru-RU" sz="59500" b="1" dirty="0">
              <a:ln w="57150">
                <a:solidFill>
                  <a:srgbClr val="002060"/>
                </a:solidFill>
              </a:ln>
              <a:solidFill>
                <a:srgbClr val="FF0066"/>
              </a:solidFill>
              <a:effectLst>
                <a:outerShdw blurRad="38100" dist="1397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29" y="569150"/>
            <a:ext cx="5966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Сегіз сазсырнай</a:t>
            </a:r>
            <a:endParaRPr lang="ru-RU" sz="4800" b="1" dirty="0">
              <a:ln>
                <a:solidFill>
                  <a:sysClr val="windowText" lastClr="000000"/>
                </a:solidFill>
              </a:ln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54278">
            <a:off x="670422" y="1252050"/>
            <a:ext cx="971523" cy="1923246"/>
          </a:xfrm>
          <a:prstGeom prst="rect">
            <a:avLst/>
          </a:prstGeom>
        </p:spPr>
      </p:pic>
      <p:pic>
        <p:nvPicPr>
          <p:cNvPr id="13" name="Рисунок 12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54278">
            <a:off x="5910367" y="1252050"/>
            <a:ext cx="971523" cy="1923246"/>
          </a:xfrm>
          <a:prstGeom prst="rect">
            <a:avLst/>
          </a:prstGeom>
        </p:spPr>
      </p:pic>
      <p:pic>
        <p:nvPicPr>
          <p:cNvPr id="7" name="Picture 2" descr="Сазсырнай с чехлом (id 54429207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3441" y="8514214"/>
            <a:ext cx="1571636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Сазсырнай с чехлом (id 54429207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4417"/>
          <a:stretch>
            <a:fillRect/>
          </a:stretch>
        </p:blipFill>
        <p:spPr bwMode="auto">
          <a:xfrm rot="1351792">
            <a:off x="4702114" y="8792574"/>
            <a:ext cx="2048144" cy="1116086"/>
          </a:xfrm>
          <a:prstGeom prst="rect">
            <a:avLst/>
          </a:prstGeom>
          <a:noFill/>
        </p:spPr>
      </p:pic>
      <p:pic>
        <p:nvPicPr>
          <p:cNvPr id="12" name="Picture 4" descr="Сазсырнай с чехлом (id 54429207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4417"/>
          <a:stretch>
            <a:fillRect/>
          </a:stretch>
        </p:blipFill>
        <p:spPr bwMode="auto">
          <a:xfrm flipH="1">
            <a:off x="3018371" y="6942578"/>
            <a:ext cx="2048144" cy="1116086"/>
          </a:xfrm>
          <a:prstGeom prst="rect">
            <a:avLst/>
          </a:prstGeom>
          <a:noFill/>
        </p:spPr>
      </p:pic>
      <p:pic>
        <p:nvPicPr>
          <p:cNvPr id="14" name="Picture 4" descr="Сазсырнай с чехлом (id 54429207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4417"/>
          <a:stretch>
            <a:fillRect/>
          </a:stretch>
        </p:blipFill>
        <p:spPr bwMode="auto">
          <a:xfrm rot="839889">
            <a:off x="741933" y="8745356"/>
            <a:ext cx="2048144" cy="1116086"/>
          </a:xfrm>
          <a:prstGeom prst="rect">
            <a:avLst/>
          </a:prstGeom>
          <a:noFill/>
        </p:spPr>
      </p:pic>
      <p:pic>
        <p:nvPicPr>
          <p:cNvPr id="15" name="Picture 4" descr="Сазсырнай с чехлом (id 54429207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4417"/>
          <a:stretch>
            <a:fillRect/>
          </a:stretch>
        </p:blipFill>
        <p:spPr bwMode="auto">
          <a:xfrm>
            <a:off x="4780763" y="7442644"/>
            <a:ext cx="2048144" cy="1116086"/>
          </a:xfrm>
          <a:prstGeom prst="rect">
            <a:avLst/>
          </a:prstGeom>
          <a:noFill/>
        </p:spPr>
      </p:pic>
      <p:pic>
        <p:nvPicPr>
          <p:cNvPr id="16" name="Picture 4" descr="Сазсырнай с чехлом (id 54429207)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4417"/>
          <a:stretch>
            <a:fillRect/>
          </a:stretch>
        </p:blipFill>
        <p:spPr bwMode="auto">
          <a:xfrm flipH="1">
            <a:off x="946669" y="7514082"/>
            <a:ext cx="2048144" cy="1116086"/>
          </a:xfrm>
          <a:prstGeom prst="rect">
            <a:avLst/>
          </a:prstGeom>
          <a:noFill/>
        </p:spPr>
      </p:pic>
      <p:pic>
        <p:nvPicPr>
          <p:cNvPr id="17" name="Picture 2" descr="Сазсырнай с чехлом (id 54429207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651430" flipH="1">
            <a:off x="2394964" y="8187706"/>
            <a:ext cx="1553317" cy="141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2" descr="Сазсырнай с чехлом (id 54429207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797" y="6299636"/>
            <a:ext cx="1643074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bda9233025524b8367fd364821f9678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137292" y="114263"/>
            <a:ext cx="7259645" cy="10501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4681" y="2043089"/>
            <a:ext cx="3571900" cy="4857784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>
                <a:gd name="adj" fmla="val 100000"/>
              </a:avLst>
            </a:prstTxWarp>
            <a:spAutoFit/>
          </a:bodyPr>
          <a:lstStyle/>
          <a:p>
            <a:r>
              <a:rPr lang="kk-KZ" sz="59500" b="1" dirty="0" smtClean="0">
                <a:ln w="57150"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1397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</a:t>
            </a:r>
            <a:endParaRPr lang="ru-RU" sz="59500" b="1" dirty="0">
              <a:ln w="57150">
                <a:solidFill>
                  <a:srgbClr val="002060"/>
                </a:solidFill>
              </a:ln>
              <a:solidFill>
                <a:srgbClr val="00FF00"/>
              </a:solidFill>
              <a:effectLst>
                <a:outerShdw blurRad="38100" dist="1397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2671" y="548255"/>
            <a:ext cx="5062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Тоғыз тақия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Рисунок 9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654278">
            <a:off x="670422" y="1252050"/>
            <a:ext cx="971523" cy="1923246"/>
          </a:xfrm>
          <a:prstGeom prst="rect">
            <a:avLst/>
          </a:prstGeom>
        </p:spPr>
      </p:pic>
      <p:pic>
        <p:nvPicPr>
          <p:cNvPr id="13" name="Рисунок 12" descr="квпнер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054278">
            <a:off x="5910367" y="1252050"/>
            <a:ext cx="971523" cy="192324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85042" y="8972575"/>
            <a:ext cx="5581671" cy="1071570"/>
            <a:chOff x="985042" y="8615385"/>
            <a:chExt cx="5581671" cy="1214446"/>
          </a:xfrm>
        </p:grpSpPr>
        <p:pic>
          <p:nvPicPr>
            <p:cNvPr id="11" name="Рисунок 10" descr="тақия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042" y="8615385"/>
              <a:ext cx="1366829" cy="12144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тақия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802" y="8615385"/>
              <a:ext cx="1366829" cy="12144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Рисунок 13" descr="тақия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0631" y="8615385"/>
              <a:ext cx="1366829" cy="12144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Рисунок 14" descr="тақия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9884" y="8615385"/>
              <a:ext cx="1366829" cy="12144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6" name="Рисунок 15" descr="тақи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49" y="7901005"/>
            <a:ext cx="1366829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тақи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309" y="7901005"/>
            <a:ext cx="1366829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тақи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38" y="7901005"/>
            <a:ext cx="1366829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тақи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391" y="7901005"/>
            <a:ext cx="1366829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тақия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689" y="6900873"/>
            <a:ext cx="1366829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32</Words>
  <Application>Microsoft Office PowerPoint</Application>
  <PresentationFormat>Произвольный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Documents</dc:creator>
  <cp:lastModifiedBy>User</cp:lastModifiedBy>
  <cp:revision>86</cp:revision>
  <dcterms:created xsi:type="dcterms:W3CDTF">2021-09-15T03:27:49Z</dcterms:created>
  <dcterms:modified xsi:type="dcterms:W3CDTF">2023-01-23T05:39:10Z</dcterms:modified>
</cp:coreProperties>
</file>