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5"/>
  </p:notesMasterIdLst>
  <p:sldIdLst>
    <p:sldId id="286" r:id="rId2"/>
    <p:sldId id="287" r:id="rId3"/>
    <p:sldId id="295" r:id="rId4"/>
    <p:sldId id="290" r:id="rId5"/>
    <p:sldId id="285" r:id="rId6"/>
    <p:sldId id="289" r:id="rId7"/>
    <p:sldId id="281" r:id="rId8"/>
    <p:sldId id="291" r:id="rId9"/>
    <p:sldId id="283" r:id="rId10"/>
    <p:sldId id="284" r:id="rId11"/>
    <p:sldId id="292" r:id="rId12"/>
    <p:sldId id="293" r:id="rId13"/>
    <p:sldId id="294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3357" autoAdjust="0"/>
  </p:normalViewPr>
  <p:slideViewPr>
    <p:cSldViewPr snapToGrid="0">
      <p:cViewPr varScale="1">
        <p:scale>
          <a:sx n="69" d="100"/>
          <a:sy n="69" d="100"/>
        </p:scale>
        <p:origin x="7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8BC93-8218-466D-8525-7E5F81E0880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B6469EF-7F0C-4858-9313-27387149A094}">
      <dgm:prSet custT="1"/>
      <dgm:spPr>
        <a:solidFill>
          <a:schemeClr val="accent1">
            <a:lumMod val="60000"/>
            <a:lumOff val="40000"/>
            <a:alpha val="9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Бөлім</a:t>
          </a:r>
          <a: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br>
            <a: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Таза, </a:t>
          </a:r>
          <a:r>
            <a:rPr lang="ru-RU" sz="3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мінсіз</a:t>
          </a:r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асыл</a:t>
          </a:r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сөз</a:t>
          </a:r>
          <a:r>
            <a:rPr lang="ru-RU" sz="2300" dirty="0" smtClean="0"/>
            <a:t/>
          </a:r>
          <a:br>
            <a:rPr lang="ru-RU" sz="2300" dirty="0" smtClean="0"/>
          </a:br>
          <a:endParaRPr lang="ru-RU" sz="2300" dirty="0"/>
        </a:p>
      </dgm:t>
    </dgm:pt>
    <dgm:pt modelId="{0F741414-53F2-430C-910B-28017032143A}" type="parTrans" cxnId="{AA7B5353-16CA-443A-89F1-7A66253CD6A3}">
      <dgm:prSet/>
      <dgm:spPr/>
      <dgm:t>
        <a:bodyPr/>
        <a:lstStyle/>
        <a:p>
          <a:endParaRPr lang="ru-RU"/>
        </a:p>
      </dgm:t>
    </dgm:pt>
    <dgm:pt modelId="{B2A3B84B-11A7-4689-8E9B-59E680BECA63}" type="sibTrans" cxnId="{AA7B5353-16CA-443A-89F1-7A66253CD6A3}">
      <dgm:prSet/>
      <dgm:spPr/>
      <dgm:t>
        <a:bodyPr/>
        <a:lstStyle/>
        <a:p>
          <a:endParaRPr lang="ru-RU"/>
        </a:p>
      </dgm:t>
    </dgm:pt>
    <dgm:pt modelId="{3C4B3414-DE85-4744-8D66-E8928FD8CBC8}">
      <dgm:prSet custT="1"/>
      <dgm:spPr>
        <a:solidFill>
          <a:schemeClr val="accent2">
            <a:lumMod val="40000"/>
            <a:lumOff val="60000"/>
            <a:alpha val="9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sz="28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</a:t>
          </a:r>
          <a:r>
            <a: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28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7827B-8023-4754-B29D-CD8666833649}" type="parTrans" cxnId="{1B1425F7-FEE7-470D-ACC6-F1C805F77E9E}">
      <dgm:prSet/>
      <dgm:spPr/>
      <dgm:t>
        <a:bodyPr/>
        <a:lstStyle/>
        <a:p>
          <a:endParaRPr lang="ru-RU"/>
        </a:p>
      </dgm:t>
    </dgm:pt>
    <dgm:pt modelId="{83500138-8DEC-4DF4-8B15-FD4AFE3FA345}" type="sibTrans" cxnId="{1B1425F7-FEE7-470D-ACC6-F1C805F77E9E}">
      <dgm:prSet/>
      <dgm:spPr/>
      <dgm:t>
        <a:bodyPr/>
        <a:lstStyle/>
        <a:p>
          <a:endParaRPr lang="ru-RU"/>
        </a:p>
      </dgm:t>
    </dgm:pt>
    <dgm:pt modelId="{D24CFA68-6B9F-4CE9-8853-532B19010174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38100">
          <a:solidFill>
            <a:srgbClr val="FFFF00"/>
          </a:solidFill>
        </a:ln>
      </dgm:spPr>
      <dgm:t>
        <a:bodyPr/>
        <a:lstStyle/>
        <a:p>
          <a:endParaRPr lang="ru-RU" sz="2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Қобыланды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батыр»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жыры</a:t>
          </a:r>
          <a:endParaRPr lang="ru-RU" sz="2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</a:t>
          </a:r>
          <a:endParaRPr lang="ru-RU" sz="2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65762-2942-41CB-B134-5163A25896BB}" type="parTrans" cxnId="{7EBA9BA3-92D6-47D0-BF36-8E0E327BC793}">
      <dgm:prSet/>
      <dgm:spPr/>
      <dgm:t>
        <a:bodyPr/>
        <a:lstStyle/>
        <a:p>
          <a:endParaRPr lang="ru-RU"/>
        </a:p>
      </dgm:t>
    </dgm:pt>
    <dgm:pt modelId="{90B16CA4-1647-4357-B8B7-2EB80E5BB884}" type="sibTrans" cxnId="{7EBA9BA3-92D6-47D0-BF36-8E0E327BC793}">
      <dgm:prSet/>
      <dgm:spPr/>
      <dgm:t>
        <a:bodyPr/>
        <a:lstStyle/>
        <a:p>
          <a:endParaRPr lang="ru-RU"/>
        </a:p>
      </dgm:t>
    </dgm:pt>
    <dgm:pt modelId="{CFC91918-CF92-4651-9CCB-2624C839AB94}" type="pres">
      <dgm:prSet presAssocID="{4008BC93-8218-466D-8525-7E5F81E08808}" presName="compositeShape" presStyleCnt="0">
        <dgm:presLayoutVars>
          <dgm:dir/>
          <dgm:resizeHandles/>
        </dgm:presLayoutVars>
      </dgm:prSet>
      <dgm:spPr/>
    </dgm:pt>
    <dgm:pt modelId="{2732A6AE-87CD-4803-8C3F-EE612675A326}" type="pres">
      <dgm:prSet presAssocID="{4008BC93-8218-466D-8525-7E5F81E08808}" presName="pyramid" presStyleLbl="node1" presStyleIdx="0" presStyleCnt="1" custLinFactNeighborX="3793" custLinFactNeighborY="0"/>
      <dgm:spPr>
        <a:solidFill>
          <a:schemeClr val="accent5">
            <a:lumMod val="60000"/>
            <a:lumOff val="40000"/>
          </a:schemeClr>
        </a:solidFill>
        <a:ln w="38100">
          <a:solidFill>
            <a:srgbClr val="FF0000"/>
          </a:solidFill>
        </a:ln>
      </dgm:spPr>
    </dgm:pt>
    <dgm:pt modelId="{71307604-B207-4ED5-A35B-6166123658A6}" type="pres">
      <dgm:prSet presAssocID="{4008BC93-8218-466D-8525-7E5F81E08808}" presName="theList" presStyleCnt="0"/>
      <dgm:spPr/>
    </dgm:pt>
    <dgm:pt modelId="{689D54D2-8468-4F2B-9E86-945A18EAAE20}" type="pres">
      <dgm:prSet presAssocID="{5B6469EF-7F0C-4858-9313-27387149A094}" presName="aNode" presStyleLbl="fgAcc1" presStyleIdx="0" presStyleCnt="3" custScaleX="127925" custLinFactY="5999" custLinFactNeighborX="-3734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E453C-10B9-47B9-A535-E7A17811CB60}" type="pres">
      <dgm:prSet presAssocID="{5B6469EF-7F0C-4858-9313-27387149A094}" presName="aSpace" presStyleCnt="0"/>
      <dgm:spPr/>
    </dgm:pt>
    <dgm:pt modelId="{B5870194-04A6-4337-8AE3-8942B436ACD8}" type="pres">
      <dgm:prSet presAssocID="{3C4B3414-DE85-4744-8D66-E8928FD8CBC8}" presName="aNode" presStyleLbl="fgAcc1" presStyleIdx="1" presStyleCnt="3" custLinFactY="6836" custLinFactNeighborX="-483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54931-E96F-4517-A070-A6DA8DF0E80F}" type="pres">
      <dgm:prSet presAssocID="{3C4B3414-DE85-4744-8D66-E8928FD8CBC8}" presName="aSpace" presStyleCnt="0"/>
      <dgm:spPr/>
    </dgm:pt>
    <dgm:pt modelId="{FA9071EA-1F37-46B8-BDB8-8378D970DD6A}" type="pres">
      <dgm:prSet presAssocID="{D24CFA68-6B9F-4CE9-8853-532B19010174}" presName="aNode" presStyleLbl="fgAcc1" presStyleIdx="2" presStyleCnt="3" custScaleX="130847" custLinFactY="14402" custLinFactNeighborX="-447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629A9-5B3E-4889-AE05-2807034A9EB8}" type="pres">
      <dgm:prSet presAssocID="{D24CFA68-6B9F-4CE9-8853-532B19010174}" presName="aSpace" presStyleCnt="0"/>
      <dgm:spPr/>
    </dgm:pt>
  </dgm:ptLst>
  <dgm:cxnLst>
    <dgm:cxn modelId="{1B1425F7-FEE7-470D-ACC6-F1C805F77E9E}" srcId="{4008BC93-8218-466D-8525-7E5F81E08808}" destId="{3C4B3414-DE85-4744-8D66-E8928FD8CBC8}" srcOrd="1" destOrd="0" parTransId="{6B07827B-8023-4754-B29D-CD8666833649}" sibTransId="{83500138-8DEC-4DF4-8B15-FD4AFE3FA345}"/>
    <dgm:cxn modelId="{6CD3564A-58FB-4558-9BC9-07DF4BD892FB}" type="presOf" srcId="{D24CFA68-6B9F-4CE9-8853-532B19010174}" destId="{FA9071EA-1F37-46B8-BDB8-8378D970DD6A}" srcOrd="0" destOrd="0" presId="urn:microsoft.com/office/officeart/2005/8/layout/pyramid2"/>
    <dgm:cxn modelId="{7EBA9BA3-92D6-47D0-BF36-8E0E327BC793}" srcId="{4008BC93-8218-466D-8525-7E5F81E08808}" destId="{D24CFA68-6B9F-4CE9-8853-532B19010174}" srcOrd="2" destOrd="0" parTransId="{27D65762-2942-41CB-B134-5163A25896BB}" sibTransId="{90B16CA4-1647-4357-B8B7-2EB80E5BB884}"/>
    <dgm:cxn modelId="{EA7CF252-B137-4A20-B1DE-8651AF949D76}" type="presOf" srcId="{5B6469EF-7F0C-4858-9313-27387149A094}" destId="{689D54D2-8468-4F2B-9E86-945A18EAAE20}" srcOrd="0" destOrd="0" presId="urn:microsoft.com/office/officeart/2005/8/layout/pyramid2"/>
    <dgm:cxn modelId="{A964BE48-FC15-4836-ABA3-775BA3D96F2D}" type="presOf" srcId="{3C4B3414-DE85-4744-8D66-E8928FD8CBC8}" destId="{B5870194-04A6-4337-8AE3-8942B436ACD8}" srcOrd="0" destOrd="0" presId="urn:microsoft.com/office/officeart/2005/8/layout/pyramid2"/>
    <dgm:cxn modelId="{AA7B5353-16CA-443A-89F1-7A66253CD6A3}" srcId="{4008BC93-8218-466D-8525-7E5F81E08808}" destId="{5B6469EF-7F0C-4858-9313-27387149A094}" srcOrd="0" destOrd="0" parTransId="{0F741414-53F2-430C-910B-28017032143A}" sibTransId="{B2A3B84B-11A7-4689-8E9B-59E680BECA63}"/>
    <dgm:cxn modelId="{B36267A6-AD88-4D4A-B1E7-C18DAFB5E8AA}" type="presOf" srcId="{4008BC93-8218-466D-8525-7E5F81E08808}" destId="{CFC91918-CF92-4651-9CCB-2624C839AB94}" srcOrd="0" destOrd="0" presId="urn:microsoft.com/office/officeart/2005/8/layout/pyramid2"/>
    <dgm:cxn modelId="{D2917BFE-FDC9-4A3F-8F1E-E29A6AB3D4FF}" type="presParOf" srcId="{CFC91918-CF92-4651-9CCB-2624C839AB94}" destId="{2732A6AE-87CD-4803-8C3F-EE612675A326}" srcOrd="0" destOrd="0" presId="urn:microsoft.com/office/officeart/2005/8/layout/pyramid2"/>
    <dgm:cxn modelId="{78033605-FE27-4C1F-A421-4A8DBCCAE2D9}" type="presParOf" srcId="{CFC91918-CF92-4651-9CCB-2624C839AB94}" destId="{71307604-B207-4ED5-A35B-6166123658A6}" srcOrd="1" destOrd="0" presId="urn:microsoft.com/office/officeart/2005/8/layout/pyramid2"/>
    <dgm:cxn modelId="{C7E1E4BC-42BA-4283-B08B-BA82583DD8A9}" type="presParOf" srcId="{71307604-B207-4ED5-A35B-6166123658A6}" destId="{689D54D2-8468-4F2B-9E86-945A18EAAE20}" srcOrd="0" destOrd="0" presId="urn:microsoft.com/office/officeart/2005/8/layout/pyramid2"/>
    <dgm:cxn modelId="{28E045FF-64C6-4A6E-9BA1-EE1CF3A9DC26}" type="presParOf" srcId="{71307604-B207-4ED5-A35B-6166123658A6}" destId="{BA1E453C-10B9-47B9-A535-E7A17811CB60}" srcOrd="1" destOrd="0" presId="urn:microsoft.com/office/officeart/2005/8/layout/pyramid2"/>
    <dgm:cxn modelId="{565AC020-FAFE-4609-929A-58E9917589EA}" type="presParOf" srcId="{71307604-B207-4ED5-A35B-6166123658A6}" destId="{B5870194-04A6-4337-8AE3-8942B436ACD8}" srcOrd="2" destOrd="0" presId="urn:microsoft.com/office/officeart/2005/8/layout/pyramid2"/>
    <dgm:cxn modelId="{A388440C-C9DD-4845-8AD9-467A17500AD8}" type="presParOf" srcId="{71307604-B207-4ED5-A35B-6166123658A6}" destId="{90254931-E96F-4517-A070-A6DA8DF0E80F}" srcOrd="3" destOrd="0" presId="urn:microsoft.com/office/officeart/2005/8/layout/pyramid2"/>
    <dgm:cxn modelId="{7F32AC9A-457A-4566-9F88-0095C4E21F06}" type="presParOf" srcId="{71307604-B207-4ED5-A35B-6166123658A6}" destId="{FA9071EA-1F37-46B8-BDB8-8378D970DD6A}" srcOrd="4" destOrd="0" presId="urn:microsoft.com/office/officeart/2005/8/layout/pyramid2"/>
    <dgm:cxn modelId="{87F8C5F5-D441-4C19-BA65-6F35148480D5}" type="presParOf" srcId="{71307604-B207-4ED5-A35B-6166123658A6}" destId="{E81629A9-5B3E-4889-AE05-2807034A9EB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729AE-3450-484B-B63E-811B9DC6730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EDD687-97D7-4CFF-99D3-225827B028D0}">
      <dgm:prSet phldrT="[Текст]" custT="1"/>
      <dgm:spPr>
        <a:solidFill>
          <a:schemeClr val="accent3">
            <a:lumMod val="60000"/>
            <a:lumOff val="4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 мақсаттары</a:t>
          </a:r>
          <a:endParaRPr lang="ru-RU" sz="2400" dirty="0">
            <a:solidFill>
              <a:srgbClr val="002060"/>
            </a:solidFill>
          </a:endParaRPr>
        </a:p>
      </dgm:t>
    </dgm:pt>
    <dgm:pt modelId="{F89B99AB-4CF5-49D4-AF38-6A2F51B75B91}" type="parTrans" cxnId="{7B0E02A9-CF4E-4A12-B20D-746D2CD4B8AA}">
      <dgm:prSet/>
      <dgm:spPr/>
      <dgm:t>
        <a:bodyPr/>
        <a:lstStyle/>
        <a:p>
          <a:endParaRPr lang="ru-RU"/>
        </a:p>
      </dgm:t>
    </dgm:pt>
    <dgm:pt modelId="{F67D55CF-0CC8-4CB4-861B-1D18C985437E}" type="sibTrans" cxnId="{7B0E02A9-CF4E-4A12-B20D-746D2CD4B8AA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D6D5CBA5-CDC4-4A17-8BA8-788E33C12D5D}">
      <dgm:prSet/>
      <dgm:spPr>
        <a:ln w="28575">
          <a:solidFill>
            <a:srgbClr val="002060"/>
          </a:solidFill>
        </a:ln>
      </dgm:spPr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мақсаты</a:t>
          </a:r>
        </a:p>
      </dgm:t>
    </dgm:pt>
    <dgm:pt modelId="{00842B43-4B7F-4388-A8BC-EC5957C0DE81}" type="parTrans" cxnId="{CE0D1631-FCAD-40ED-BAE0-979AE178B154}">
      <dgm:prSet/>
      <dgm:spPr/>
      <dgm:t>
        <a:bodyPr/>
        <a:lstStyle/>
        <a:p>
          <a:endParaRPr lang="ru-RU"/>
        </a:p>
      </dgm:t>
    </dgm:pt>
    <dgm:pt modelId="{62A24A56-7ACC-4B23-A87C-942C7FF78A01}" type="sibTrans" cxnId="{CE0D1631-FCAD-40ED-BAE0-979AE178B154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B06B8CE-82DD-4C50-9538-85F2AEEF2EC5}">
      <dgm:prSet/>
      <dgm:spPr>
        <a:ln w="38100">
          <a:solidFill>
            <a:srgbClr val="FF0000"/>
          </a:solidFill>
        </a:ln>
      </dgm:spPr>
      <dgm:t>
        <a:bodyPr/>
        <a:lstStyle/>
        <a:p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Кейіпкерлерді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салыстыра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отырып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мінездеме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бере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A35B7-3FFB-4D69-9F01-7DD2CE59C062}" type="parTrans" cxnId="{6AA00B3C-73C5-4345-B907-065B2451DA07}">
      <dgm:prSet/>
      <dgm:spPr/>
      <dgm:t>
        <a:bodyPr/>
        <a:lstStyle/>
        <a:p>
          <a:endParaRPr lang="ru-RU"/>
        </a:p>
      </dgm:t>
    </dgm:pt>
    <dgm:pt modelId="{92D1CF93-CF9A-4F1A-8850-CE2EAA96D7B2}" type="sibTrans" cxnId="{6AA00B3C-73C5-4345-B907-065B2451DA0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307C1C6B-994F-4588-A3D0-94505C4434AE}">
      <dgm:prSet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Кейіпкерлерді шынайы өмірмен салыстырып бағалау Б/С2</a:t>
          </a:r>
        </a:p>
      </dgm:t>
    </dgm:pt>
    <dgm:pt modelId="{031314B7-5959-4A76-9879-8CF9E793E91A}" type="parTrans" cxnId="{90D919C7-D356-4F7A-9954-DEC5F61E677B}">
      <dgm:prSet/>
      <dgm:spPr/>
      <dgm:t>
        <a:bodyPr/>
        <a:lstStyle/>
        <a:p>
          <a:endParaRPr lang="ru-RU"/>
        </a:p>
      </dgm:t>
    </dgm:pt>
    <dgm:pt modelId="{3B559B3E-8629-473A-925D-72189268EB17}" type="sibTrans" cxnId="{90D919C7-D356-4F7A-9954-DEC5F61E677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B5813636-9C0A-4261-A6B7-4E8002933CA9}" type="pres">
      <dgm:prSet presAssocID="{295729AE-3450-484B-B63E-811B9DC673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DCEA0-4EB7-4386-81D9-407C6D5AFF9F}" type="pres">
      <dgm:prSet presAssocID="{1EEDD687-97D7-4CFF-99D3-225827B028D0}" presName="node" presStyleLbl="node1" presStyleIdx="0" presStyleCnt="4" custScaleX="121772" custRadScaleRad="88503" custRadScaleInc="8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70CC4-E1B6-4A4F-ABA7-6C72CC4428AE}" type="pres">
      <dgm:prSet presAssocID="{F67D55CF-0CC8-4CB4-861B-1D18C985437E}" presName="sibTrans" presStyleLbl="sibTrans2D1" presStyleIdx="0" presStyleCnt="4" custAng="10981790" custLinFactNeighborX="0" custLinFactNeighborY="0"/>
      <dgm:spPr/>
      <dgm:t>
        <a:bodyPr/>
        <a:lstStyle/>
        <a:p>
          <a:endParaRPr lang="ru-RU"/>
        </a:p>
      </dgm:t>
    </dgm:pt>
    <dgm:pt modelId="{666AE9AA-56B1-4917-A4AF-6E574F35D293}" type="pres">
      <dgm:prSet presAssocID="{F67D55CF-0CC8-4CB4-861B-1D18C985437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F709B05-3DB1-4F56-A5F4-62EA33F5F13D}" type="pres">
      <dgm:prSet presAssocID="{D6D5CBA5-CDC4-4A17-8BA8-788E33C12D5D}" presName="node" presStyleLbl="node1" presStyleIdx="1" presStyleCnt="4" custScaleX="159906" custScaleY="81243" custRadScaleRad="124432" custRadScaleInc="-9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02939-41D9-4857-AD1F-E576A4E05CC0}" type="pres">
      <dgm:prSet presAssocID="{62A24A56-7ACC-4B23-A87C-942C7FF78A01}" presName="sibTrans" presStyleLbl="sibTrans2D1" presStyleIdx="1" presStyleCnt="4" custScaleX="156744"/>
      <dgm:spPr/>
      <dgm:t>
        <a:bodyPr/>
        <a:lstStyle/>
        <a:p>
          <a:endParaRPr lang="ru-RU"/>
        </a:p>
      </dgm:t>
    </dgm:pt>
    <dgm:pt modelId="{75EB0916-5539-43E8-B5C9-9186D7C629F9}" type="pres">
      <dgm:prSet presAssocID="{62A24A56-7ACC-4B23-A87C-942C7FF78A0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720C35C-3048-49F5-80B6-B516CFB5CD21}" type="pres">
      <dgm:prSet presAssocID="{9B06B8CE-82DD-4C50-9538-85F2AEEF2EC5}" presName="node" presStyleLbl="node1" presStyleIdx="2" presStyleCnt="4" custScaleX="168711" custRadScaleRad="87343" custRadScaleInc="-10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C404E-64C7-467D-AE5F-21B6A76EBADE}" type="pres">
      <dgm:prSet presAssocID="{92D1CF93-CF9A-4F1A-8850-CE2EAA96D7B2}" presName="sibTrans" presStyleLbl="sibTrans2D1" presStyleIdx="2" presStyleCnt="4" custAng="12172916" custScaleX="305140" custScaleY="54264" custLinFactX="300000" custLinFactY="-153853" custLinFactNeighborX="353136" custLinFactNeighborY="-200000"/>
      <dgm:spPr/>
      <dgm:t>
        <a:bodyPr/>
        <a:lstStyle/>
        <a:p>
          <a:endParaRPr lang="ru-RU"/>
        </a:p>
      </dgm:t>
    </dgm:pt>
    <dgm:pt modelId="{ADC5EF37-E832-40BE-B4A6-38B2CE6FD1ED}" type="pres">
      <dgm:prSet presAssocID="{92D1CF93-CF9A-4F1A-8850-CE2EAA96D7B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55B847C-AE0D-4609-B6E1-FDD0EEB9D848}" type="pres">
      <dgm:prSet presAssocID="{307C1C6B-994F-4588-A3D0-94505C4434AE}" presName="node" presStyleLbl="node1" presStyleIdx="3" presStyleCnt="4" custScaleX="212635" custScaleY="70844" custRadScaleRad="161724" custRadScaleInc="22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A762-515F-43D0-A496-F9DC535714E5}" type="pres">
      <dgm:prSet presAssocID="{3B559B3E-8629-473A-925D-72189268EB17}" presName="sibTrans" presStyleLbl="sibTrans2D1" presStyleIdx="3" presStyleCnt="4" custLinFactNeighborX="0" custLinFactNeighborY="0"/>
      <dgm:spPr/>
      <dgm:t>
        <a:bodyPr/>
        <a:lstStyle/>
        <a:p>
          <a:endParaRPr lang="ru-RU"/>
        </a:p>
      </dgm:t>
    </dgm:pt>
    <dgm:pt modelId="{1A340BD1-A0D2-4A90-BF2D-558E825BE33F}" type="pres">
      <dgm:prSet presAssocID="{3B559B3E-8629-473A-925D-72189268EB17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E0D1631-FCAD-40ED-BAE0-979AE178B154}" srcId="{295729AE-3450-484B-B63E-811B9DC67302}" destId="{D6D5CBA5-CDC4-4A17-8BA8-788E33C12D5D}" srcOrd="1" destOrd="0" parTransId="{00842B43-4B7F-4388-A8BC-EC5957C0DE81}" sibTransId="{62A24A56-7ACC-4B23-A87C-942C7FF78A01}"/>
    <dgm:cxn modelId="{B7F71F16-7EF0-4D57-9DE9-FC59C97CD7FC}" type="presOf" srcId="{F67D55CF-0CC8-4CB4-861B-1D18C985437E}" destId="{D8270CC4-E1B6-4A4F-ABA7-6C72CC4428AE}" srcOrd="0" destOrd="0" presId="urn:microsoft.com/office/officeart/2005/8/layout/cycle2"/>
    <dgm:cxn modelId="{6AA00B3C-73C5-4345-B907-065B2451DA07}" srcId="{295729AE-3450-484B-B63E-811B9DC67302}" destId="{9B06B8CE-82DD-4C50-9538-85F2AEEF2EC5}" srcOrd="2" destOrd="0" parTransId="{57DA35B7-3FFB-4D69-9F01-7DD2CE59C062}" sibTransId="{92D1CF93-CF9A-4F1A-8850-CE2EAA96D7B2}"/>
    <dgm:cxn modelId="{CFED05CC-524B-4D98-B761-B38D7E96BC25}" type="presOf" srcId="{295729AE-3450-484B-B63E-811B9DC67302}" destId="{B5813636-9C0A-4261-A6B7-4E8002933CA9}" srcOrd="0" destOrd="0" presId="urn:microsoft.com/office/officeart/2005/8/layout/cycle2"/>
    <dgm:cxn modelId="{7B0E02A9-CF4E-4A12-B20D-746D2CD4B8AA}" srcId="{295729AE-3450-484B-B63E-811B9DC67302}" destId="{1EEDD687-97D7-4CFF-99D3-225827B028D0}" srcOrd="0" destOrd="0" parTransId="{F89B99AB-4CF5-49D4-AF38-6A2F51B75B91}" sibTransId="{F67D55CF-0CC8-4CB4-861B-1D18C985437E}"/>
    <dgm:cxn modelId="{5FD6542A-15C4-4CC9-A605-3DA6D7DFB7E0}" type="presOf" srcId="{307C1C6B-994F-4588-A3D0-94505C4434AE}" destId="{355B847C-AE0D-4609-B6E1-FDD0EEB9D848}" srcOrd="0" destOrd="0" presId="urn:microsoft.com/office/officeart/2005/8/layout/cycle2"/>
    <dgm:cxn modelId="{12EC6089-595A-4159-8F5F-9DCD0C867520}" type="presOf" srcId="{F67D55CF-0CC8-4CB4-861B-1D18C985437E}" destId="{666AE9AA-56B1-4917-A4AF-6E574F35D293}" srcOrd="1" destOrd="0" presId="urn:microsoft.com/office/officeart/2005/8/layout/cycle2"/>
    <dgm:cxn modelId="{A889F86A-57E5-4402-8BC6-E8397355E906}" type="presOf" srcId="{3B559B3E-8629-473A-925D-72189268EB17}" destId="{CA1FA762-515F-43D0-A496-F9DC535714E5}" srcOrd="0" destOrd="0" presId="urn:microsoft.com/office/officeart/2005/8/layout/cycle2"/>
    <dgm:cxn modelId="{11190721-7B58-4E5D-9B89-3B75F424F8F7}" type="presOf" srcId="{9B06B8CE-82DD-4C50-9538-85F2AEEF2EC5}" destId="{D720C35C-3048-49F5-80B6-B516CFB5CD21}" srcOrd="0" destOrd="0" presId="urn:microsoft.com/office/officeart/2005/8/layout/cycle2"/>
    <dgm:cxn modelId="{3436F6CC-A086-44C9-9099-5380D24E7E65}" type="presOf" srcId="{92D1CF93-CF9A-4F1A-8850-CE2EAA96D7B2}" destId="{ADC5EF37-E832-40BE-B4A6-38B2CE6FD1ED}" srcOrd="1" destOrd="0" presId="urn:microsoft.com/office/officeart/2005/8/layout/cycle2"/>
    <dgm:cxn modelId="{F20DB6AB-8A9E-479E-8E73-5EEBBB95713E}" type="presOf" srcId="{1EEDD687-97D7-4CFF-99D3-225827B028D0}" destId="{B17DCEA0-4EB7-4386-81D9-407C6D5AFF9F}" srcOrd="0" destOrd="0" presId="urn:microsoft.com/office/officeart/2005/8/layout/cycle2"/>
    <dgm:cxn modelId="{4BB77E40-7BEC-45E4-AAE2-5F772A93B323}" type="presOf" srcId="{D6D5CBA5-CDC4-4A17-8BA8-788E33C12D5D}" destId="{4F709B05-3DB1-4F56-A5F4-62EA33F5F13D}" srcOrd="0" destOrd="0" presId="urn:microsoft.com/office/officeart/2005/8/layout/cycle2"/>
    <dgm:cxn modelId="{8115C4D2-E517-4ED0-A77E-150CD28DDB95}" type="presOf" srcId="{62A24A56-7ACC-4B23-A87C-942C7FF78A01}" destId="{E0802939-41D9-4857-AD1F-E576A4E05CC0}" srcOrd="0" destOrd="0" presId="urn:microsoft.com/office/officeart/2005/8/layout/cycle2"/>
    <dgm:cxn modelId="{FD9D40B6-1E0F-47B1-9388-3F1B8DBC0A8B}" type="presOf" srcId="{92D1CF93-CF9A-4F1A-8850-CE2EAA96D7B2}" destId="{E51C404E-64C7-467D-AE5F-21B6A76EBADE}" srcOrd="0" destOrd="0" presId="urn:microsoft.com/office/officeart/2005/8/layout/cycle2"/>
    <dgm:cxn modelId="{90D919C7-D356-4F7A-9954-DEC5F61E677B}" srcId="{295729AE-3450-484B-B63E-811B9DC67302}" destId="{307C1C6B-994F-4588-A3D0-94505C4434AE}" srcOrd="3" destOrd="0" parTransId="{031314B7-5959-4A76-9879-8CF9E793E91A}" sibTransId="{3B559B3E-8629-473A-925D-72189268EB17}"/>
    <dgm:cxn modelId="{AF5BF2E3-3AB9-4F5D-9111-5CED576916D2}" type="presOf" srcId="{62A24A56-7ACC-4B23-A87C-942C7FF78A01}" destId="{75EB0916-5539-43E8-B5C9-9186D7C629F9}" srcOrd="1" destOrd="0" presId="urn:microsoft.com/office/officeart/2005/8/layout/cycle2"/>
    <dgm:cxn modelId="{CA5A769E-B4D8-4A93-B4BC-A667F0BBAF7E}" type="presOf" srcId="{3B559B3E-8629-473A-925D-72189268EB17}" destId="{1A340BD1-A0D2-4A90-BF2D-558E825BE33F}" srcOrd="1" destOrd="0" presId="urn:microsoft.com/office/officeart/2005/8/layout/cycle2"/>
    <dgm:cxn modelId="{CE792673-1FDD-40E2-A17A-7DB75969FB96}" type="presParOf" srcId="{B5813636-9C0A-4261-A6B7-4E8002933CA9}" destId="{B17DCEA0-4EB7-4386-81D9-407C6D5AFF9F}" srcOrd="0" destOrd="0" presId="urn:microsoft.com/office/officeart/2005/8/layout/cycle2"/>
    <dgm:cxn modelId="{518AA5CC-133A-4510-92DD-AED7B2F55F0C}" type="presParOf" srcId="{B5813636-9C0A-4261-A6B7-4E8002933CA9}" destId="{D8270CC4-E1B6-4A4F-ABA7-6C72CC4428AE}" srcOrd="1" destOrd="0" presId="urn:microsoft.com/office/officeart/2005/8/layout/cycle2"/>
    <dgm:cxn modelId="{FCDBE3BF-D5DD-4AB4-8F68-471FF1636F48}" type="presParOf" srcId="{D8270CC4-E1B6-4A4F-ABA7-6C72CC4428AE}" destId="{666AE9AA-56B1-4917-A4AF-6E574F35D293}" srcOrd="0" destOrd="0" presId="urn:microsoft.com/office/officeart/2005/8/layout/cycle2"/>
    <dgm:cxn modelId="{FA074193-E3AA-4C6E-BA9F-77996A601EC3}" type="presParOf" srcId="{B5813636-9C0A-4261-A6B7-4E8002933CA9}" destId="{4F709B05-3DB1-4F56-A5F4-62EA33F5F13D}" srcOrd="2" destOrd="0" presId="urn:microsoft.com/office/officeart/2005/8/layout/cycle2"/>
    <dgm:cxn modelId="{71E552D6-E203-44B5-B749-C66F8D35398F}" type="presParOf" srcId="{B5813636-9C0A-4261-A6B7-4E8002933CA9}" destId="{E0802939-41D9-4857-AD1F-E576A4E05CC0}" srcOrd="3" destOrd="0" presId="urn:microsoft.com/office/officeart/2005/8/layout/cycle2"/>
    <dgm:cxn modelId="{6A0B504A-E710-4270-A266-6040C2AD2809}" type="presParOf" srcId="{E0802939-41D9-4857-AD1F-E576A4E05CC0}" destId="{75EB0916-5539-43E8-B5C9-9186D7C629F9}" srcOrd="0" destOrd="0" presId="urn:microsoft.com/office/officeart/2005/8/layout/cycle2"/>
    <dgm:cxn modelId="{70F4AD7D-AF76-4EDD-87C5-405EE24EC0D8}" type="presParOf" srcId="{B5813636-9C0A-4261-A6B7-4E8002933CA9}" destId="{D720C35C-3048-49F5-80B6-B516CFB5CD21}" srcOrd="4" destOrd="0" presId="urn:microsoft.com/office/officeart/2005/8/layout/cycle2"/>
    <dgm:cxn modelId="{6C2006C7-1F71-492E-BFCE-ACA85D2AFF84}" type="presParOf" srcId="{B5813636-9C0A-4261-A6B7-4E8002933CA9}" destId="{E51C404E-64C7-467D-AE5F-21B6A76EBADE}" srcOrd="5" destOrd="0" presId="urn:microsoft.com/office/officeart/2005/8/layout/cycle2"/>
    <dgm:cxn modelId="{1D232E1A-F1CF-43C4-8B79-DEAEF8AA86C5}" type="presParOf" srcId="{E51C404E-64C7-467D-AE5F-21B6A76EBADE}" destId="{ADC5EF37-E832-40BE-B4A6-38B2CE6FD1ED}" srcOrd="0" destOrd="0" presId="urn:microsoft.com/office/officeart/2005/8/layout/cycle2"/>
    <dgm:cxn modelId="{77F20474-23B2-4EFF-8178-7E08E4D0E292}" type="presParOf" srcId="{B5813636-9C0A-4261-A6B7-4E8002933CA9}" destId="{355B847C-AE0D-4609-B6E1-FDD0EEB9D848}" srcOrd="6" destOrd="0" presId="urn:microsoft.com/office/officeart/2005/8/layout/cycle2"/>
    <dgm:cxn modelId="{F9409F94-2291-4B91-8133-7F183A59F9F1}" type="presParOf" srcId="{B5813636-9C0A-4261-A6B7-4E8002933CA9}" destId="{CA1FA762-515F-43D0-A496-F9DC535714E5}" srcOrd="7" destOrd="0" presId="urn:microsoft.com/office/officeart/2005/8/layout/cycle2"/>
    <dgm:cxn modelId="{C4C87BDA-D617-493F-9EB0-F7D2A01EF681}" type="presParOf" srcId="{CA1FA762-515F-43D0-A496-F9DC535714E5}" destId="{1A340BD1-A0D2-4A90-BF2D-558E825BE33F}" srcOrd="0" destOrd="0" presId="urn:microsoft.com/office/officeart/2005/8/layout/cycle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2A6AE-87CD-4803-8C3F-EE612675A326}">
      <dsp:nvSpPr>
        <dsp:cNvPr id="0" name=""/>
        <dsp:cNvSpPr/>
      </dsp:nvSpPr>
      <dsp:spPr>
        <a:xfrm>
          <a:off x="261397" y="0"/>
          <a:ext cx="6475862" cy="6475862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D54D2-8468-4F2B-9E86-945A18EAAE20}">
      <dsp:nvSpPr>
        <dsp:cNvPr id="0" name=""/>
        <dsp:cNvSpPr/>
      </dsp:nvSpPr>
      <dsp:spPr>
        <a:xfrm>
          <a:off x="1093880" y="934646"/>
          <a:ext cx="5384760" cy="1532957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Бөлім</a:t>
          </a:r>
          <a:r>
            <a:rPr lang="ru-RU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br>
            <a:rPr lang="ru-RU" sz="3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Таза, </a:t>
          </a:r>
          <a:r>
            <a:rPr lang="ru-RU" sz="3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мінсіз</a:t>
          </a: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асыл</a:t>
          </a: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сөз</a:t>
          </a:r>
          <a:r>
            <a:rPr lang="ru-RU" sz="2300" kern="1200" dirty="0" smtClean="0"/>
            <a:t/>
          </a:r>
          <a:br>
            <a:rPr lang="ru-RU" sz="2300" kern="1200" dirty="0" smtClean="0"/>
          </a:br>
          <a:endParaRPr lang="ru-RU" sz="2300" kern="1200" dirty="0"/>
        </a:p>
      </dsp:txBody>
      <dsp:txXfrm>
        <a:off x="1168713" y="1009479"/>
        <a:ext cx="5235094" cy="1383291"/>
      </dsp:txXfrm>
    </dsp:sp>
    <dsp:sp modelId="{B5870194-04A6-4337-8AE3-8942B436ACD8}">
      <dsp:nvSpPr>
        <dsp:cNvPr id="0" name=""/>
        <dsp:cNvSpPr/>
      </dsp:nvSpPr>
      <dsp:spPr>
        <a:xfrm>
          <a:off x="1217487" y="2672054"/>
          <a:ext cx="4209310" cy="1532957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</a:t>
          </a:r>
          <a:r>
            <a:rPr lang="ru-RU" sz="28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тақырыбы</a:t>
          </a:r>
          <a:r>
            <a:rPr lang="ru-RU" sz="28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28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2320" y="2746887"/>
        <a:ext cx="4059644" cy="1383291"/>
      </dsp:txXfrm>
    </dsp:sp>
    <dsp:sp modelId="{FA9071EA-1F37-46B8-BDB8-8378D970DD6A}">
      <dsp:nvSpPr>
        <dsp:cNvPr id="0" name=""/>
        <dsp:cNvSpPr/>
      </dsp:nvSpPr>
      <dsp:spPr>
        <a:xfrm>
          <a:off x="722914" y="4512616"/>
          <a:ext cx="5507756" cy="1532957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Қобыланды</a:t>
          </a: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батыр»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жыры</a:t>
          </a:r>
          <a:endParaRPr lang="ru-RU" sz="28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</a:t>
          </a: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шынайы</a:t>
          </a:r>
          <a:r>
            <a:rPr lang="ru-RU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</a:t>
          </a:r>
          <a:endParaRPr lang="ru-RU" sz="28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747" y="4587449"/>
        <a:ext cx="5358090" cy="1383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DCEA0-4EB7-4386-81D9-407C6D5AFF9F}">
      <dsp:nvSpPr>
        <dsp:cNvPr id="0" name=""/>
        <dsp:cNvSpPr/>
      </dsp:nvSpPr>
      <dsp:spPr>
        <a:xfrm>
          <a:off x="5184575" y="272963"/>
          <a:ext cx="2674969" cy="219670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 мақсаттары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5576315" y="594663"/>
        <a:ext cx="1891489" cy="1553303"/>
      </dsp:txXfrm>
    </dsp:sp>
    <dsp:sp modelId="{D8270CC4-E1B6-4A4F-ABA7-6C72CC4428AE}">
      <dsp:nvSpPr>
        <dsp:cNvPr id="0" name=""/>
        <dsp:cNvSpPr/>
      </dsp:nvSpPr>
      <dsp:spPr>
        <a:xfrm rot="13008587">
          <a:off x="7667999" y="1907012"/>
          <a:ext cx="418073" cy="741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780918" y="2092863"/>
        <a:ext cx="292651" cy="444833"/>
      </dsp:txXfrm>
    </dsp:sp>
    <dsp:sp modelId="{4F709B05-3DB1-4F56-A5F4-62EA33F5F13D}">
      <dsp:nvSpPr>
        <dsp:cNvPr id="0" name=""/>
        <dsp:cNvSpPr/>
      </dsp:nvSpPr>
      <dsp:spPr>
        <a:xfrm>
          <a:off x="7520663" y="2321852"/>
          <a:ext cx="3512660" cy="17846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Сабақтың мақсаты</a:t>
          </a:r>
        </a:p>
      </dsp:txBody>
      <dsp:txXfrm>
        <a:off x="8035080" y="2583210"/>
        <a:ext cx="2483826" cy="1261951"/>
      </dsp:txXfrm>
    </dsp:sp>
    <dsp:sp modelId="{E0802939-41D9-4857-AD1F-E576A4E05CC0}">
      <dsp:nvSpPr>
        <dsp:cNvPr id="0" name=""/>
        <dsp:cNvSpPr/>
      </dsp:nvSpPr>
      <dsp:spPr>
        <a:xfrm rot="8431252">
          <a:off x="7619665" y="3890095"/>
          <a:ext cx="773509" cy="7413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7816710" y="3967666"/>
        <a:ext cx="551093" cy="444833"/>
      </dsp:txXfrm>
    </dsp:sp>
    <dsp:sp modelId="{D720C35C-3048-49F5-80B6-B516CFB5CD21}">
      <dsp:nvSpPr>
        <dsp:cNvPr id="0" name=""/>
        <dsp:cNvSpPr/>
      </dsp:nvSpPr>
      <dsp:spPr>
        <a:xfrm>
          <a:off x="4700943" y="4358845"/>
          <a:ext cx="3706079" cy="21967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Кейіпкерлерді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салыстыра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отырып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мінездеме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бере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3686" y="4680545"/>
        <a:ext cx="2620593" cy="1553303"/>
      </dsp:txXfrm>
    </dsp:sp>
    <dsp:sp modelId="{E51C404E-64C7-467D-AE5F-21B6A76EBADE}">
      <dsp:nvSpPr>
        <dsp:cNvPr id="0" name=""/>
        <dsp:cNvSpPr/>
      </dsp:nvSpPr>
      <dsp:spPr>
        <a:xfrm rot="3462361">
          <a:off x="9929119" y="1234412"/>
          <a:ext cx="3282698" cy="40230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800000">
        <a:off x="9957224" y="1263861"/>
        <a:ext cx="3162006" cy="241384"/>
      </dsp:txXfrm>
    </dsp:sp>
    <dsp:sp modelId="{355B847C-AE0D-4609-B6E1-FDD0EEB9D848}">
      <dsp:nvSpPr>
        <dsp:cNvPr id="0" name=""/>
        <dsp:cNvSpPr/>
      </dsp:nvSpPr>
      <dsp:spPr>
        <a:xfrm>
          <a:off x="341583" y="1982133"/>
          <a:ext cx="4670959" cy="15562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Кейіпкерлерді шынайы өмірмен салыстырып бағалау Б/С2</a:t>
          </a:r>
        </a:p>
      </dsp:txBody>
      <dsp:txXfrm>
        <a:off x="1025629" y="2210038"/>
        <a:ext cx="3302867" cy="1100422"/>
      </dsp:txXfrm>
    </dsp:sp>
    <dsp:sp modelId="{CA1FA762-515F-43D0-A496-F9DC535714E5}">
      <dsp:nvSpPr>
        <dsp:cNvPr id="0" name=""/>
        <dsp:cNvSpPr/>
      </dsp:nvSpPr>
      <dsp:spPr>
        <a:xfrm rot="20408321">
          <a:off x="4471296" y="1635844"/>
          <a:ext cx="584546" cy="7413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476512" y="1813910"/>
        <a:ext cx="409182" cy="44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560E4-9DC9-45A4-93B0-7D2E4C080D5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6D7-A9D5-4764-AD70-45862E492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5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5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5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9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5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1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8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7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7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642B-F8EB-46FA-80A2-30FE354A38E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E788-AD25-48E6-B075-7802BEBE1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8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52764" y="-54591"/>
            <a:ext cx="3439236" cy="1746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 (Т1)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5-СЫНЫП</a:t>
            </a:r>
          </a:p>
          <a:p>
            <a:pPr lvl="0"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Тілі: қазақ тілінде</a:t>
            </a:r>
          </a:p>
          <a:p>
            <a:pPr lvl="0"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бөлімнің 10 -сабағы</a:t>
            </a:r>
          </a:p>
          <a:p>
            <a:pPr lvl="0" algn="ctr"/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21095296"/>
              </p:ext>
            </p:extLst>
          </p:nvPr>
        </p:nvGraphicFramePr>
        <p:xfrm>
          <a:off x="1661994" y="382138"/>
          <a:ext cx="8128000" cy="647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>
            <a:off x="7792873" y="3739486"/>
            <a:ext cx="1228298" cy="1842448"/>
          </a:xfrm>
          <a:prstGeom prst="curvedLef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214651" y="2074458"/>
            <a:ext cx="1201003" cy="1545611"/>
          </a:xfrm>
          <a:prstGeom prst="curvedRigh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9923737">
            <a:off x="6726717" y="188958"/>
            <a:ext cx="1933502" cy="981833"/>
          </a:xfrm>
          <a:prstGeom prst="curvedUp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kk-KZ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 Білім алушы</a:t>
            </a:r>
          </a:p>
          <a:p>
            <a:pPr marL="0" indent="0">
              <a:spcAft>
                <a:spcPts val="0"/>
              </a:spcAft>
              <a:buNone/>
            </a:pP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kk-KZ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Әңгіменің мазмұнын жалғастырып 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жазады;</a:t>
            </a:r>
          </a:p>
          <a:p>
            <a:pPr marL="0" indent="0">
              <a:spcAft>
                <a:spcPts val="0"/>
              </a:spcAft>
              <a:buNone/>
            </a:pPr>
            <a:r>
              <a:rPr lang="kk-KZ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-әдеби эссе жазады;</a:t>
            </a:r>
          </a:p>
          <a:p>
            <a:pPr marL="0" indent="0">
              <a:spcAft>
                <a:spcPts val="0"/>
              </a:spcAft>
              <a:buNone/>
            </a:pP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-кейіпкерлерді салыстыра суреттеп, баға береді.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509" y="561109"/>
            <a:ext cx="4461163" cy="28678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 батыр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13418" y="568036"/>
            <a:ext cx="4835237" cy="289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Жарлы</a:t>
            </a:r>
          </a:p>
          <a:p>
            <a:pPr algn="ctr"/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65818" y="4620491"/>
            <a:ext cx="3934691" cy="112221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 қасиеті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268" y="568036"/>
            <a:ext cx="2857500" cy="28540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3920836" y="3463636"/>
            <a:ext cx="2992582" cy="148243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714509" y="3463636"/>
            <a:ext cx="2008909" cy="115685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kk-KZ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kk-KZ" sz="1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509" y="561109"/>
            <a:ext cx="4461163" cy="28678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 батыр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 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 қорғаушы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Батыл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Өжет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Ерлік көрсеткен ер азамат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Серігі- Тайбурыл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13418" y="568036"/>
            <a:ext cx="4835237" cy="289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Жарлы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Арманы бай болу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Жұртын ырза қылу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 пейілді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сәлделі бір қарт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23854" y="4211782"/>
            <a:ext cx="3934691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 қасиеті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 ойлаған</a:t>
            </a:r>
          </a:p>
          <a:p>
            <a:pPr algn="ctr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ейіпкерлер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595745" y="3463636"/>
            <a:ext cx="2230582" cy="1787237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8562109" y="3429000"/>
            <a:ext cx="2258291" cy="1821873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326" y="649432"/>
            <a:ext cx="2182092" cy="27795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0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орытынды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Кейіпкерлерді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шынайы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өмірмен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салыстырып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бағаладың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Ерлігі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арналған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...»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шағын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эссе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жазайық</a:t>
            </a:r>
            <a:endParaRPr lang="kk-K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62879"/>
              </p:ext>
            </p:extLst>
          </p:nvPr>
        </p:nvGraphicFramePr>
        <p:xfrm>
          <a:off x="0" y="-112777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39236"/>
            <a:ext cx="4558352" cy="3305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9312" y="2440602"/>
            <a:ext cx="1974945" cy="15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kk-K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706582" y="1011383"/>
            <a:ext cx="3186546" cy="39624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ғалау критерийлері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334000" y="942109"/>
            <a:ext cx="5680364" cy="1717964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Кейіпкерді өзіндік құндылығы тұрғысынан талдап, бүгінгі күнмен салыстыра әдеби эссе жазады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458691" y="3311236"/>
            <a:ext cx="5666509" cy="203661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Кейіпкерлерді салыстыра отырып, мінездеме бере алады.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158836" y="1440873"/>
            <a:ext cx="2299855" cy="471054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158836" y="1427020"/>
            <a:ext cx="2299855" cy="471054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158836" y="3851566"/>
            <a:ext cx="2299855" cy="471054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72" y="-80179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356870" algn="l"/>
              </a:tabLst>
            </a:pP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12023677" cy="7369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Білгенің жөн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683" y="1119116"/>
            <a:ext cx="5766179" cy="20079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суреттелетін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жазушы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кескін-тұлғасын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дәуірдің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өзгешеліктерін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танытатын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типтік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сипаттарымен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байқалатындай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суреттейді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25838" y="4180480"/>
            <a:ext cx="5766180" cy="21017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типтік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өзгешелігі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жекелік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сипат-белгілері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тұлғасын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елестету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көріп-білу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417" y="900753"/>
            <a:ext cx="2921190" cy="2743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78" y="3394028"/>
            <a:ext cx="3253854" cy="28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1393"/>
            <a:ext cx="12192000" cy="134428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kk-KZ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kk-KZ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 бекіту  </a:t>
            </a:r>
            <a:br>
              <a:rPr lang="kk-KZ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«Венн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диаграммасы» әдісі арқылы жырдағы кейіпкерлерді қазіргі шынайы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өмірдегі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бейнелермен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салыстырайық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0644"/>
            <a:ext cx="12192000" cy="56651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1-тапсырма</a:t>
            </a:r>
            <a:endParaRPr lang="kk-KZ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 Білім алушы</a:t>
            </a:r>
          </a:p>
          <a:p>
            <a:pPr marL="0" indent="0">
              <a:buNone/>
            </a:pPr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Кейіпкерлерді салыстыра отырып іс-әрекеттеріне баға береді. </a:t>
            </a:r>
            <a:endParaRPr lang="kk-KZ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Ұқсастықтары мен айырмашылықтарын табады</a:t>
            </a:r>
            <a:endParaRPr lang="kk-KZ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6401" y="1627495"/>
            <a:ext cx="4121624" cy="244295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 батыр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883110" y="1455208"/>
            <a:ext cx="4829992" cy="252142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Тоқтар Әубәкіров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1081" y="4116347"/>
            <a:ext cx="3530584" cy="12657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 қасиеті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20490795">
            <a:off x="2074517" y="3967369"/>
            <a:ext cx="1250572" cy="162895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946727">
            <a:off x="7180346" y="3823681"/>
            <a:ext cx="1523536" cy="1421767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4277"/>
            <a:ext cx="12192000" cy="66677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kk-KZ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Өзіңді тексер</a:t>
            </a:r>
            <a:endParaRPr lang="ru-RU" sz="4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17" y="542497"/>
            <a:ext cx="3992976" cy="2146112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319717" y="2303251"/>
            <a:ext cx="3992976" cy="2979858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 батыр-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Руы-қыпшақ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Ханның қолбасшысы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Эпикалық тұлға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Елінің қорғаны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Жаудан елін қорғаған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 тіршілігін сақтаушы</a:t>
            </a:r>
          </a:p>
          <a:p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874756" y="2303252"/>
            <a:ext cx="4019366" cy="297985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Тоқтар Әубәкіров-</a:t>
            </a: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дауысты Қазыбек бидің ұрпағы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Тұңғыш ғарышкер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Инженер-ұшқыш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 қаһарманы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0075" y="4607473"/>
            <a:ext cx="3564681" cy="2091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 қасиеті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 батырлары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Ұлты- қазақ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Елінің мақтаны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20852286">
            <a:off x="2922614" y="5050474"/>
            <a:ext cx="1250572" cy="142432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336441">
            <a:off x="8179114" y="4943567"/>
            <a:ext cx="1187355" cy="1419367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756" y="542497"/>
            <a:ext cx="4019365" cy="21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056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бекіту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Кейіпкердің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әрекетін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бүгінгі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күнмен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салыстырып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көрейік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0564"/>
            <a:ext cx="12192000" cy="57374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7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 тапсырма</a:t>
            </a:r>
          </a:p>
          <a:p>
            <a:pPr marL="0" indent="0">
              <a:buNone/>
            </a:pPr>
            <a:endParaRPr lang="kk-KZ" sz="5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1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1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1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1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1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51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5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 Білім алушы</a:t>
            </a:r>
          </a:p>
          <a:p>
            <a:pPr marL="0" indent="0">
              <a:buNone/>
            </a:pPr>
            <a:r>
              <a:rPr lang="kk-KZ" sz="5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-кейіпкердің іс-әрекетін бүгінгі күнмен салыстырады;</a:t>
            </a:r>
          </a:p>
          <a:p>
            <a:pPr marL="0" indent="0">
              <a:buNone/>
            </a:pPr>
            <a:r>
              <a:rPr lang="kk-KZ" sz="5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-өз ойын толық жеткізеді.</a:t>
            </a:r>
            <a:endParaRPr lang="ru-RU" sz="5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50521"/>
              </p:ext>
            </p:extLst>
          </p:nvPr>
        </p:nvGraphicFramePr>
        <p:xfrm>
          <a:off x="0" y="2388358"/>
          <a:ext cx="1143682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206"/>
                <a:gridCol w="2859206"/>
                <a:gridCol w="2859206"/>
                <a:gridCol w="2859206"/>
              </a:tblGrid>
              <a:tr h="114777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Шығарманың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Жанры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Кейіпкерлері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 заманмен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салыстырып жазыңыз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09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4625908"/>
            <a:ext cx="2258291" cy="20976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082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056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Өзіңді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тексер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Кейіпкердің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әрекетін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бүгінгі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күнмен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салыстырып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көрейік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0564"/>
            <a:ext cx="12192000" cy="57374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 тапсырма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92770"/>
              </p:ext>
            </p:extLst>
          </p:nvPr>
        </p:nvGraphicFramePr>
        <p:xfrm>
          <a:off x="0" y="2388358"/>
          <a:ext cx="1143682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206"/>
                <a:gridCol w="2859206"/>
                <a:gridCol w="2859206"/>
                <a:gridCol w="2859206"/>
              </a:tblGrid>
              <a:tr h="114777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Шығарманың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Жанры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Кейіпкерлері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 заманмен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салыстырып жазыңыз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093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«Қобыланды батыр» жыры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Батырлар жыры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Қобылан, Құртқа, Қарлыға, Құртқа, Қараман, Тайбурыл</a:t>
                      </a:r>
                    </a:p>
                    <a:p>
                      <a:endParaRPr lang="kk-KZ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5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617" y="3657600"/>
            <a:ext cx="2078183" cy="13825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441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9327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Сабақты бекіту                                    </a:t>
            </a: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«Болжам</a:t>
            </a: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  </a:t>
            </a: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«</a:t>
            </a: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Жарлы </a:t>
            </a: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бай» әңгімесінің </a:t>
            </a: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желісі бойынша </a:t>
            </a:r>
            <a:b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әңгіменің </a:t>
            </a: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келесі бөлімін болжаммен </a:t>
            </a: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өздерің </a:t>
            </a: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аяқтап, әдеби эссе </a:t>
            </a: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жазайық.</a:t>
            </a: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Қобыланды </a:t>
            </a: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 Жарлыны </a:t>
            </a: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салыстырайық</a:t>
            </a:r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93272"/>
            <a:ext cx="12192000" cy="526472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Бұрынғы заманда бір жарлы кісі өмір сүріпті.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Ол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ойлайды: «Неге бай адамдар ақша мен малды өз рахатына жұмсамайды, сол байлықтың бәрі өлсе артында қалмай ма?» - дейді. 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Шіркін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мен бай болсам, мәрмәр тастан сарай салдырып, төрт түлігімді сай қылып, ет жеп, қымыз ішіп, дүниенің рахатын көрер едім. Жұртымды ырза қылып, олардың бар өміріне жетерлік қаражат берер едім...- дейді.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Осылай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ойлағаны сол – ақ екен , жарлының жыртық лашығына  қолында таяғы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бар,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ақсақал, ақ сәлделі бір қарт келіп амандасады. Жарлыға әмиян беріп: «Бай болып, мүддеңе жет, балам ,- дейді. Қазір мұнда жалғыз ділда бар. Оны алсаң орнына тағы бір ділда пайда болады. Қашан өзіңнің пейілің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толады,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 кезде әмиянды ағып жатқан суға лақтырып жібер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»,- деп,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көзден ғайып болады. Жарлы аң- таң болып, әмиянды ашып қарайын деп қолына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521527" y="5957455"/>
            <a:ext cx="1330037" cy="900545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6055</TotalTime>
  <Words>334</Words>
  <Application>Microsoft Office PowerPoint</Application>
  <PresentationFormat>Широкоэкранный</PresentationFormat>
  <Paragraphs>177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 Сабақты бекіту    «Венн диаграммасы» әдісі арқылы жырдағы кейіпкерлерді қазіргі шынайы    өмірдегі бейнелермен салыстырайық </vt:lpstr>
      <vt:lpstr>Өзіңді тексер</vt:lpstr>
      <vt:lpstr>    Сабақты бекіту      Кейіпкердің іс – әрекетін бүгінгі күнмен салыстырып көрейік.  </vt:lpstr>
      <vt:lpstr>    Өзіңді тексер     Кейіпкердің іс – әрекетін бүгінгі күнмен салыстырып көрейік.  </vt:lpstr>
      <vt:lpstr>  Сабақты бекіту                                    «Болжам»   әдісі    «Жарлы бай» әңгімесінің желісі бойынша   әңгіменің келесі бөлімін болжаммен өздерің аяқтап, әдеби эссе жазайық.    Қобыланды мен Жарлыны салыстырайық   </vt:lpstr>
      <vt:lpstr>Презентация PowerPoint</vt:lpstr>
      <vt:lpstr>Презентация PowerPoint</vt:lpstr>
      <vt:lpstr>                                                                                                                                 Қорытынды  </vt:lpstr>
      <vt:lpstr>       Қосымша тапсырма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 бекіту:</dc:title>
  <dc:creator>User</dc:creator>
  <cp:lastModifiedBy>User</cp:lastModifiedBy>
  <cp:revision>172</cp:revision>
  <cp:lastPrinted>2020-03-22T06:39:47Z</cp:lastPrinted>
  <dcterms:created xsi:type="dcterms:W3CDTF">2020-03-21T16:12:39Z</dcterms:created>
  <dcterms:modified xsi:type="dcterms:W3CDTF">2020-09-13T12:53:18Z</dcterms:modified>
</cp:coreProperties>
</file>