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6" r:id="rId4"/>
    <p:sldId id="279" r:id="rId5"/>
    <p:sldId id="280" r:id="rId6"/>
    <p:sldId id="281" r:id="rId7"/>
    <p:sldId id="261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6" r:id="rId20"/>
    <p:sldId id="278" r:id="rId21"/>
    <p:sldId id="277" r:id="rId22"/>
    <p:sldId id="264" r:id="rId23"/>
    <p:sldId id="263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72" autoAdjust="0"/>
  </p:normalViewPr>
  <p:slideViewPr>
    <p:cSldViewPr snapToGrid="0">
      <p:cViewPr varScale="1">
        <p:scale>
          <a:sx n="51" d="100"/>
          <a:sy n="51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8E0891-321E-46BC-90E5-ECB879BF2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3A4E48-A4E1-48A9-A85D-32BCA70D5C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A7A1-23D1-4549-8883-F3C94C15AE6F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8C0B2-1153-4BA3-BDC4-8C6742075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76F0D5-D141-4D5D-A09C-810536CDB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F147-F764-4061-85C3-CF01260D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13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D75A-E9E0-4F0D-8B93-13738E45A518}" type="datetimeFigureOut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EEA8-EABA-4508-A476-A3C033E568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212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BE833D3B-2D2F-4413-9967-42462EE76F5D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31784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895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006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22455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149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900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51336E-BF65-45C6-B5C8-97AF7A52C310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3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5C39AD-5390-46A7-96DE-E121CB79AD99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5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DF6BB5-8C08-4450-875C-F797D918704B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12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A5B57A-1FF9-45A8-90C3-E84F7061388A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2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15273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94C5D7-DDC1-4BF1-B079-4BF81053D6D5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5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136922-629D-487C-AF85-01871054F6A3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4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EB93A2-7833-4F34-A3FB-525BA451B9FA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31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4939F3-D386-424B-A090-9E4CE22C18B8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8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F74D90-62EE-4F5D-AF8C-290CE60B55CD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50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8CD3594-B616-473E-93EE-E0A728E55AB1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096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11 сынып </a:t>
            </a:r>
            <a:r>
              <a:rPr lang="ru-RU" dirty="0" smtClean="0"/>
              <a:t>ЖМБ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Зертханалық </a:t>
            </a:r>
            <a:r>
              <a:rPr lang="ru-RU" dirty="0" err="1"/>
              <a:t>жұмыстар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43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99" y="636366"/>
            <a:ext cx="9461296" cy="57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Зертханалық </a:t>
            </a:r>
            <a:r>
              <a:rPr lang="ru-RU" b="1" dirty="0" err="1"/>
              <a:t>жұмыс</a:t>
            </a:r>
            <a:r>
              <a:rPr lang="ru-RU" b="1" dirty="0"/>
              <a:t> №3 "</a:t>
            </a:r>
            <a:r>
              <a:rPr lang="ru-RU" b="1" dirty="0" err="1"/>
              <a:t>Сүт</a:t>
            </a:r>
            <a:r>
              <a:rPr lang="ru-RU" b="1" dirty="0"/>
              <a:t> </a:t>
            </a:r>
            <a:r>
              <a:rPr lang="ru-RU" b="1" dirty="0" err="1"/>
              <a:t>қышқылы</a:t>
            </a:r>
            <a:r>
              <a:rPr lang="ru-RU" b="1" dirty="0"/>
              <a:t> </a:t>
            </a:r>
            <a:r>
              <a:rPr lang="ru-RU" b="1" dirty="0" err="1"/>
              <a:t>өнімдердің</a:t>
            </a:r>
            <a:r>
              <a:rPr lang="ru-RU" b="1" dirty="0"/>
              <a:t> </a:t>
            </a:r>
            <a:r>
              <a:rPr lang="ru-RU" b="1" dirty="0" err="1"/>
              <a:t>әртүрлі</a:t>
            </a:r>
            <a:r>
              <a:rPr lang="ru-RU" b="1" dirty="0"/>
              <a:t> </a:t>
            </a:r>
            <a:r>
              <a:rPr lang="ru-RU" b="1" dirty="0" err="1"/>
              <a:t>қоректік</a:t>
            </a:r>
            <a:r>
              <a:rPr lang="ru-RU" b="1" dirty="0"/>
              <a:t> </a:t>
            </a:r>
            <a:r>
              <a:rPr lang="ru-RU" b="1" dirty="0" err="1"/>
              <a:t>ортадағы</a:t>
            </a:r>
            <a:r>
              <a:rPr lang="ru-RU" b="1" dirty="0"/>
              <a:t> </a:t>
            </a:r>
            <a:r>
              <a:rPr lang="ru-RU" b="1" dirty="0" err="1"/>
              <a:t>микрофлорасын</a:t>
            </a:r>
            <a:r>
              <a:rPr lang="ru-RU" b="1" dirty="0"/>
              <a:t> </a:t>
            </a:r>
            <a:r>
              <a:rPr lang="ru-RU" b="1" dirty="0" err="1"/>
              <a:t>зерттеу</a:t>
            </a:r>
            <a:r>
              <a:rPr lang="ru-RU" b="1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517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Сут</a:t>
            </a:r>
            <a:r>
              <a:rPr lang="ru-RU" dirty="0"/>
              <a:t> - </a:t>
            </a:r>
            <a:r>
              <a:rPr lang="ru-RU" dirty="0" err="1"/>
              <a:t>табиғаттың</a:t>
            </a:r>
            <a:r>
              <a:rPr lang="ru-RU" dirty="0"/>
              <a:t> </a:t>
            </a:r>
            <a:r>
              <a:rPr lang="ru-RU" dirty="0" err="1"/>
              <a:t>ғажайып</a:t>
            </a:r>
            <a:r>
              <a:rPr lang="ru-RU" dirty="0"/>
              <a:t> </a:t>
            </a:r>
            <a:r>
              <a:rPr lang="ru-RU" dirty="0" err="1"/>
              <a:t>енертабысы</a:t>
            </a:r>
            <a:r>
              <a:rPr lang="ru-RU" dirty="0"/>
              <a:t>. Адамдар </a:t>
            </a:r>
            <a:r>
              <a:rPr lang="ru-RU" dirty="0" err="1"/>
              <a:t>сүттің</a:t>
            </a:r>
            <a:r>
              <a:rPr lang="ru-RU" dirty="0"/>
              <a:t> </a:t>
            </a:r>
            <a:r>
              <a:rPr lang="ru-RU" dirty="0" err="1"/>
              <a:t>тағамдық</a:t>
            </a:r>
            <a:r>
              <a:rPr lang="ru-RU" dirty="0"/>
              <a:t> және </a:t>
            </a:r>
            <a:r>
              <a:rPr lang="ru-RU" dirty="0" err="1"/>
              <a:t>емд</a:t>
            </a:r>
            <a:r>
              <a:rPr lang="en-US" dirty="0" err="1"/>
              <a:t>i</a:t>
            </a:r>
            <a:r>
              <a:rPr lang="ru-RU" dirty="0" smtClean="0"/>
              <a:t>к </a:t>
            </a:r>
            <a:r>
              <a:rPr lang="ru-RU" dirty="0" err="1" smtClean="0"/>
              <a:t>қасиеттерін</a:t>
            </a:r>
            <a:r>
              <a:rPr lang="ru-RU" dirty="0" smtClean="0"/>
              <a:t> </a:t>
            </a:r>
            <a:r>
              <a:rPr lang="ru-RU" dirty="0" err="1"/>
              <a:t>ертеден</a:t>
            </a:r>
            <a:r>
              <a:rPr lang="ru-RU" dirty="0"/>
              <a:t> </a:t>
            </a:r>
            <a:r>
              <a:rPr lang="ru-RU" dirty="0" err="1"/>
              <a:t>бағалап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өнімдерін</a:t>
            </a:r>
            <a:r>
              <a:rPr lang="ru-RU" dirty="0"/>
              <a:t> </a:t>
            </a:r>
            <a:r>
              <a:rPr lang="ru-RU" dirty="0" err="1"/>
              <a:t>пайдалануды</a:t>
            </a:r>
            <a:r>
              <a:rPr lang="ru-RU" dirty="0"/>
              <a:t> </a:t>
            </a:r>
            <a:r>
              <a:rPr lang="ru-RU" dirty="0" err="1"/>
              <a:t>үйреніп</a:t>
            </a:r>
            <a:r>
              <a:rPr lang="ru-RU" dirty="0"/>
              <a:t> </a:t>
            </a:r>
            <a:r>
              <a:rPr lang="ru-RU" dirty="0" err="1"/>
              <a:t>қана</a:t>
            </a:r>
            <a:r>
              <a:rPr lang="ru-RU" dirty="0"/>
              <a:t> </a:t>
            </a:r>
            <a:r>
              <a:rPr lang="ru-RU" dirty="0" err="1"/>
              <a:t>қоймай</a:t>
            </a:r>
            <a:r>
              <a:rPr lang="ru-RU" dirty="0"/>
              <a:t>, </a:t>
            </a:r>
            <a:r>
              <a:rPr lang="ru-RU" dirty="0" smtClean="0"/>
              <a:t>оны </a:t>
            </a:r>
            <a:r>
              <a:rPr lang="ru-RU" dirty="0" err="1" smtClean="0"/>
              <a:t>айтарлықтай</a:t>
            </a:r>
            <a:r>
              <a:rPr lang="ru-RU" dirty="0" smtClean="0"/>
              <a:t> </a:t>
            </a:r>
            <a:r>
              <a:rPr lang="ru-RU" dirty="0" err="1"/>
              <a:t>жет</a:t>
            </a:r>
            <a:r>
              <a:rPr lang="en-US" dirty="0" err="1"/>
              <a:t>i</a:t>
            </a:r>
            <a:r>
              <a:rPr lang="ru-RU" dirty="0" err="1"/>
              <a:t>лд</a:t>
            </a:r>
            <a:r>
              <a:rPr lang="en-US" dirty="0" err="1"/>
              <a:t>i</a:t>
            </a:r>
            <a:r>
              <a:rPr lang="ru-RU" dirty="0" err="1"/>
              <a:t>рд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 smtClean="0"/>
              <a:t>Сүттен</a:t>
            </a:r>
            <a:r>
              <a:rPr lang="ru-RU" dirty="0" smtClean="0"/>
              <a:t> </a:t>
            </a:r>
            <a:r>
              <a:rPr lang="ru-RU" dirty="0" err="1"/>
              <a:t>турл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тағамдық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ru-RU" dirty="0"/>
              <a:t> </a:t>
            </a:r>
            <a:r>
              <a:rPr lang="ru-RU" dirty="0" err="1"/>
              <a:t>шығара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Мысалы: йогурт, айран, </a:t>
            </a:r>
            <a:r>
              <a:rPr lang="ru-RU" dirty="0" err="1" smtClean="0"/>
              <a:t>ұ</a:t>
            </a:r>
            <a:r>
              <a:rPr lang="ru-RU" dirty="0" err="1" smtClean="0"/>
              <a:t>йыған</a:t>
            </a:r>
            <a:r>
              <a:rPr lang="ru-RU" dirty="0" smtClean="0"/>
              <a:t> </a:t>
            </a:r>
            <a:r>
              <a:rPr lang="ru-RU" dirty="0" err="1"/>
              <a:t>сут</a:t>
            </a:r>
            <a:r>
              <a:rPr lang="ru-RU" dirty="0"/>
              <a:t>, каймак, </a:t>
            </a:r>
            <a:r>
              <a:rPr lang="ru-RU" dirty="0" err="1"/>
              <a:t>сузбе</a:t>
            </a:r>
            <a:r>
              <a:rPr lang="ru-RU" dirty="0"/>
              <a:t>, май.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сутт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сапалық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және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организмге</a:t>
            </a:r>
            <a:r>
              <a:rPr lang="ru-RU" dirty="0" smtClean="0"/>
              <a:t> </a:t>
            </a:r>
            <a:r>
              <a:rPr lang="ru-RU" dirty="0" err="1"/>
              <a:t>әсері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сұрақтар</a:t>
            </a:r>
            <a:r>
              <a:rPr lang="ru-RU" dirty="0"/>
              <a:t> </a:t>
            </a:r>
            <a:r>
              <a:rPr lang="ru-RU" dirty="0" err="1"/>
              <a:t>қойыла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кышкылды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 smtClean="0"/>
              <a:t>ң </a:t>
            </a:r>
            <a:r>
              <a:rPr lang="ru-RU" dirty="0" err="1" smtClean="0"/>
              <a:t>микрофлорасын</a:t>
            </a:r>
            <a:r>
              <a:rPr lang="ru-RU" dirty="0" smtClean="0"/>
              <a:t> </a:t>
            </a:r>
            <a:r>
              <a:rPr lang="ru-RU" dirty="0" err="1"/>
              <a:t>алғаш</a:t>
            </a:r>
            <a:r>
              <a:rPr lang="ru-RU" dirty="0"/>
              <a:t> француз Луи Пастер </a:t>
            </a:r>
            <a:r>
              <a:rPr lang="ru-RU" dirty="0" err="1"/>
              <a:t>көрд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/>
              <a:t>Бұл </a:t>
            </a:r>
            <a:r>
              <a:rPr lang="ru-RU" dirty="0" err="1"/>
              <a:t>зерттеулер</a:t>
            </a:r>
            <a:r>
              <a:rPr lang="ru-RU" dirty="0"/>
              <a:t> осы </a:t>
            </a:r>
            <a:r>
              <a:rPr lang="ru-RU" dirty="0" err="1"/>
              <a:t>тақырып</a:t>
            </a:r>
            <a:r>
              <a:rPr lang="ru-RU" dirty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лкен</a:t>
            </a:r>
            <a:r>
              <a:rPr lang="ru-RU" dirty="0" smtClean="0"/>
              <a:t> </a:t>
            </a:r>
            <a:r>
              <a:rPr lang="ru-RU" dirty="0" err="1" smtClean="0"/>
              <a:t>кызығушылық</a:t>
            </a:r>
            <a:r>
              <a:rPr lang="ru-RU" dirty="0" smtClean="0"/>
              <a:t> </a:t>
            </a:r>
            <a:r>
              <a:rPr lang="ru-RU" dirty="0" err="1"/>
              <a:t>тудырды</a:t>
            </a:r>
            <a:r>
              <a:rPr lang="ru-RU" dirty="0"/>
              <a:t>. Микробиолог </a:t>
            </a:r>
            <a:r>
              <a:rPr lang="ru-RU" dirty="0" err="1"/>
              <a:t>ғалымдардын</a:t>
            </a:r>
            <a:r>
              <a:rPr lang="ru-RU" dirty="0"/>
              <a:t> </a:t>
            </a:r>
            <a:r>
              <a:rPr lang="ru-RU" dirty="0" err="1" smtClean="0"/>
              <a:t>күш</a:t>
            </a:r>
            <a:r>
              <a:rPr lang="en-US" dirty="0" err="1"/>
              <a:t>i</a:t>
            </a:r>
            <a:r>
              <a:rPr lang="ru-RU" dirty="0"/>
              <a:t>мен </a:t>
            </a:r>
            <a:r>
              <a:rPr lang="ru-RU" dirty="0" err="1"/>
              <a:t>микроорганизмдерд</a:t>
            </a:r>
            <a:r>
              <a:rPr lang="en-US" dirty="0" err="1"/>
              <a:t>i</a:t>
            </a:r>
            <a:r>
              <a:rPr lang="ru-RU" dirty="0" smtClean="0"/>
              <a:t>ң </a:t>
            </a:r>
            <a:r>
              <a:rPr lang="ru-RU" dirty="0" err="1" smtClean="0"/>
              <a:t>физиологиясы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/>
              <a:t>тудыратын</a:t>
            </a:r>
            <a:r>
              <a:rPr lang="ru-RU" dirty="0"/>
              <a:t> </a:t>
            </a:r>
            <a:r>
              <a:rPr lang="ru-RU" dirty="0" err="1"/>
              <a:t>ашу</a:t>
            </a:r>
            <a:r>
              <a:rPr lang="ru-RU" dirty="0"/>
              <a:t> мен ш</a:t>
            </a:r>
            <a:r>
              <a:rPr lang="en-US" dirty="0" err="1"/>
              <a:t>i</a:t>
            </a:r>
            <a:r>
              <a:rPr lang="ru-RU" dirty="0"/>
              <a:t>руд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 smtClean="0"/>
              <a:t>биохимиялық</a:t>
            </a:r>
            <a:r>
              <a:rPr lang="ru-RU" dirty="0" smtClean="0"/>
              <a:t> </a:t>
            </a:r>
            <a:r>
              <a:rPr lang="ru-RU" dirty="0" err="1" smtClean="0"/>
              <a:t>процестер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де </a:t>
            </a:r>
            <a:r>
              <a:rPr lang="ru-RU" dirty="0" err="1"/>
              <a:t>зерттелд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пт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 smtClean="0"/>
              <a:t>сүтт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тұрғындары</a:t>
            </a:r>
            <a:r>
              <a:rPr lang="ru-RU" dirty="0"/>
              <a:t> - </a:t>
            </a:r>
            <a:r>
              <a:rPr lang="ru-RU" dirty="0" err="1" smtClean="0"/>
              <a:t>сүт</a:t>
            </a:r>
            <a:r>
              <a:rPr lang="ru-RU" dirty="0" smtClean="0"/>
              <a:t> </a:t>
            </a:r>
            <a:r>
              <a:rPr lang="ru-RU" dirty="0" err="1"/>
              <a:t>қышқылы</a:t>
            </a:r>
            <a:r>
              <a:rPr lang="ru-RU" dirty="0"/>
              <a:t> </a:t>
            </a:r>
            <a:r>
              <a:rPr lang="ru-RU" dirty="0" err="1"/>
              <a:t>бактериялары</a:t>
            </a:r>
            <a:r>
              <a:rPr lang="ru-RU" dirty="0" smtClean="0"/>
              <a:t>, </a:t>
            </a:r>
            <a:r>
              <a:rPr lang="ru-RU" dirty="0" err="1" smtClean="0"/>
              <a:t>ашытқылар</a:t>
            </a:r>
            <a:r>
              <a:rPr lang="ru-RU" dirty="0" smtClean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есептелед</a:t>
            </a:r>
            <a:r>
              <a:rPr lang="en-US" dirty="0" err="1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96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Бактериялық ластануы бойынша сүт класын анықтау </a:t>
            </a:r>
            <a:r>
              <a:rPr lang="ru-RU" dirty="0" smtClean="0"/>
              <a:t>(9.2-кесте)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681" y="2934500"/>
            <a:ext cx="8175519" cy="2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6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6821" y="1016217"/>
            <a:ext cx="9601200" cy="5021328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Максаты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сүт</a:t>
            </a:r>
            <a:r>
              <a:rPr lang="ru-RU" dirty="0"/>
              <a:t> </a:t>
            </a:r>
            <a:r>
              <a:rPr lang="ru-RU" dirty="0" err="1"/>
              <a:t>өн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микрофлорасын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(айран, </a:t>
            </a:r>
            <a:r>
              <a:rPr lang="ru-RU" dirty="0" err="1"/>
              <a:t>сузбе</a:t>
            </a:r>
            <a:r>
              <a:rPr lang="ru-RU" dirty="0"/>
              <a:t>, каймак, йогурт).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/>
              <a:t>бактериялардын</a:t>
            </a:r>
            <a:r>
              <a:rPr lang="ru-RU" dirty="0"/>
              <a:t> </a:t>
            </a:r>
            <a:r>
              <a:rPr lang="ru-RU" dirty="0" err="1"/>
              <a:t>мысалында</a:t>
            </a:r>
            <a:r>
              <a:rPr lang="ru-RU" dirty="0"/>
              <a:t> </a:t>
            </a:r>
            <a:r>
              <a:rPr lang="ru-RU" dirty="0" err="1"/>
              <a:t>микроорганизмдерд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 err="1" smtClean="0"/>
              <a:t>микрологиясын</a:t>
            </a:r>
            <a:r>
              <a:rPr lang="ru-RU" dirty="0" smtClean="0"/>
              <a:t> </a:t>
            </a:r>
            <a:r>
              <a:rPr lang="ru-RU" dirty="0" err="1" smtClean="0"/>
              <a:t>зерттеу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Сут</a:t>
            </a:r>
            <a:r>
              <a:rPr lang="ru-RU" dirty="0" smtClean="0"/>
              <a:t> </a:t>
            </a:r>
            <a:r>
              <a:rPr lang="ru-RU" dirty="0" err="1"/>
              <a:t>қ</a:t>
            </a:r>
            <a:r>
              <a:rPr lang="ru-RU" dirty="0" err="1" smtClean="0"/>
              <a:t>ышкылды</a:t>
            </a:r>
            <a:r>
              <a:rPr lang="ru-RU" dirty="0" smtClean="0"/>
              <a:t> </a:t>
            </a:r>
            <a:r>
              <a:rPr lang="ru-RU" dirty="0" err="1"/>
              <a:t>ен</a:t>
            </a:r>
            <a:r>
              <a:rPr lang="en-US" dirty="0" err="1"/>
              <a:t>i</a:t>
            </a:r>
            <a:r>
              <a:rPr lang="ru-RU" dirty="0" err="1"/>
              <a:t>мдерд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турл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 smtClean="0"/>
              <a:t>радионуклеотидтерд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 err="1" smtClean="0"/>
              <a:t>организмнен</a:t>
            </a:r>
            <a:r>
              <a:rPr lang="ru-RU" dirty="0" smtClean="0"/>
              <a:t> </a:t>
            </a:r>
            <a:r>
              <a:rPr lang="ru-RU" dirty="0" err="1" smtClean="0"/>
              <a:t>шығуын</a:t>
            </a:r>
            <a:r>
              <a:rPr lang="ru-RU" dirty="0" smtClean="0"/>
              <a:t> </a:t>
            </a:r>
            <a:r>
              <a:rPr lang="ru-RU" dirty="0" err="1"/>
              <a:t>жылдамдататыны</a:t>
            </a:r>
            <a:r>
              <a:rPr lang="ru-RU" dirty="0"/>
              <a:t> </a:t>
            </a:r>
            <a:r>
              <a:rPr lang="ru-RU" dirty="0" err="1"/>
              <a:t>дәлелденген</a:t>
            </a:r>
            <a:r>
              <a:rPr lang="ru-RU" dirty="0"/>
              <a:t>. </a:t>
            </a:r>
            <a:r>
              <a:rPr lang="ru-RU" dirty="0" err="1" smtClean="0"/>
              <a:t>Нағыз</a:t>
            </a:r>
            <a:r>
              <a:rPr lang="ru-RU" dirty="0" smtClean="0"/>
              <a:t>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қ</a:t>
            </a:r>
            <a:r>
              <a:rPr lang="ru-RU" dirty="0" err="1" smtClean="0"/>
              <a:t>ышкылды</a:t>
            </a:r>
            <a:r>
              <a:rPr lang="ru-RU" dirty="0" smtClean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 err="1"/>
              <a:t>мдерде</a:t>
            </a:r>
            <a:r>
              <a:rPr lang="ru-RU" dirty="0"/>
              <a:t> м</a:t>
            </a:r>
            <a:r>
              <a:rPr lang="en-US" dirty="0" err="1"/>
              <a:t>i</a:t>
            </a:r>
            <a:r>
              <a:rPr lang="ru-RU" dirty="0" err="1"/>
              <a:t>ндетт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турде</a:t>
            </a:r>
            <a:r>
              <a:rPr lang="ru-RU" dirty="0" smtClean="0"/>
              <a:t> </a:t>
            </a:r>
            <a:r>
              <a:rPr lang="ru-RU" dirty="0" err="1" smtClean="0"/>
              <a:t>адамның</a:t>
            </a:r>
            <a:r>
              <a:rPr lang="ru-RU" dirty="0" smtClean="0"/>
              <a:t> </a:t>
            </a:r>
            <a:r>
              <a:rPr lang="ru-RU" dirty="0" err="1"/>
              <a:t>аскорыту</a:t>
            </a:r>
            <a:r>
              <a:rPr lang="ru-RU" dirty="0"/>
              <a:t> </a:t>
            </a:r>
            <a:r>
              <a:rPr lang="ru-RU" dirty="0" err="1"/>
              <a:t>жолы</a:t>
            </a:r>
            <a:r>
              <a:rPr lang="ru-RU" dirty="0"/>
              <a:t> </a:t>
            </a:r>
            <a:r>
              <a:rPr lang="ru-RU" dirty="0" err="1" smtClean="0"/>
              <a:t>микрофлорасының</a:t>
            </a:r>
            <a:r>
              <a:rPr lang="ru-RU" dirty="0" smtClean="0"/>
              <a:t> </a:t>
            </a:r>
            <a:r>
              <a:rPr lang="ru-RU" dirty="0"/>
              <a:t>нег</a:t>
            </a:r>
            <a:r>
              <a:rPr lang="en-US" dirty="0" err="1"/>
              <a:t>i</a:t>
            </a:r>
            <a:r>
              <a:rPr lang="ru-RU" dirty="0" err="1"/>
              <a:t>зг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массасын</a:t>
            </a:r>
            <a:r>
              <a:rPr lang="ru-RU" dirty="0"/>
              <a:t> </a:t>
            </a:r>
            <a:r>
              <a:rPr lang="ru-RU" dirty="0" err="1"/>
              <a:t>құрайтын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микроорганизмдер</a:t>
            </a:r>
            <a:r>
              <a:rPr lang="ru-RU" dirty="0" smtClean="0"/>
              <a:t> (</a:t>
            </a:r>
            <a:r>
              <a:rPr lang="ru-RU" dirty="0" err="1" smtClean="0"/>
              <a:t>сүтқышқылы</a:t>
            </a:r>
            <a:r>
              <a:rPr lang="ru-RU" dirty="0" smtClean="0"/>
              <a:t> </a:t>
            </a:r>
            <a:r>
              <a:rPr lang="ru-RU" dirty="0" err="1" smtClean="0"/>
              <a:t>бактериялары</a:t>
            </a:r>
            <a:r>
              <a:rPr lang="ru-RU" dirty="0"/>
              <a:t>) </a:t>
            </a:r>
            <a:r>
              <a:rPr lang="ru-RU" dirty="0" err="1"/>
              <a:t>болады</a:t>
            </a:r>
            <a:r>
              <a:rPr lang="ru-RU" dirty="0"/>
              <a:t>. Микрофлора </a:t>
            </a:r>
            <a:r>
              <a:rPr lang="ru-RU" dirty="0" err="1" smtClean="0"/>
              <a:t>балансының</a:t>
            </a:r>
            <a:r>
              <a:rPr lang="ru-RU" dirty="0" smtClean="0"/>
              <a:t> </a:t>
            </a:r>
            <a:r>
              <a:rPr lang="ru-RU" dirty="0" err="1" smtClean="0"/>
              <a:t>бұзылуы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дисбактериоз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ауруларға</a:t>
            </a:r>
            <a:r>
              <a:rPr lang="ru-RU" dirty="0"/>
              <a:t> </a:t>
            </a:r>
            <a:r>
              <a:rPr lang="ru-RU" dirty="0" err="1"/>
              <a:t>әкелу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мумк</a:t>
            </a:r>
            <a:r>
              <a:rPr lang="en-US" dirty="0" err="1"/>
              <a:t>i</a:t>
            </a:r>
            <a:r>
              <a:rPr lang="ru-RU" dirty="0"/>
              <a:t>н: </a:t>
            </a:r>
            <a:r>
              <a:rPr lang="ru-RU" dirty="0" err="1" smtClean="0"/>
              <a:t>асқазан</a:t>
            </a:r>
            <a:r>
              <a:rPr lang="ru-RU" dirty="0" smtClean="0"/>
              <a:t> </a:t>
            </a:r>
            <a:r>
              <a:rPr lang="ru-RU" dirty="0" err="1" smtClean="0"/>
              <a:t>менен</a:t>
            </a:r>
            <a:r>
              <a:rPr lang="ru-RU" dirty="0" smtClean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елі</a:t>
            </a:r>
            <a:r>
              <a:rPr lang="ru-RU" dirty="0"/>
              <a:t> </a:t>
            </a:r>
            <a:r>
              <a:rPr lang="ru-RU" dirty="0" err="1"/>
              <a:t>ішект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 err="1"/>
              <a:t>ойык</a:t>
            </a:r>
            <a:r>
              <a:rPr lang="ru-RU" dirty="0"/>
              <a:t> </a:t>
            </a:r>
            <a:r>
              <a:rPr lang="ru-RU" dirty="0" err="1"/>
              <a:t>жарасы</a:t>
            </a:r>
            <a:r>
              <a:rPr lang="ru-RU" dirty="0"/>
              <a:t>, аллергия, гастрит. </a:t>
            </a:r>
            <a:r>
              <a:rPr lang="ru-RU" dirty="0" err="1" smtClean="0"/>
              <a:t>Дисбактериоздың</a:t>
            </a:r>
            <a:r>
              <a:rPr lang="ru-RU" dirty="0" smtClean="0"/>
              <a:t> </a:t>
            </a:r>
            <a:r>
              <a:rPr lang="ru-RU" dirty="0" err="1"/>
              <a:t>ен</a:t>
            </a:r>
            <a:r>
              <a:rPr lang="ru-RU" dirty="0"/>
              <a:t> </a:t>
            </a:r>
            <a:r>
              <a:rPr lang="ru-RU" dirty="0" err="1" smtClean="0"/>
              <a:t>жағымсыз</a:t>
            </a:r>
            <a:r>
              <a:rPr lang="ru-RU" dirty="0" smtClean="0"/>
              <a:t> </a:t>
            </a:r>
            <a:r>
              <a:rPr lang="ru-RU" dirty="0" err="1" smtClean="0"/>
              <a:t>салдарының</a:t>
            </a:r>
            <a:r>
              <a:rPr lang="ru-RU" dirty="0" smtClean="0"/>
              <a:t> </a:t>
            </a:r>
            <a:r>
              <a:rPr lang="ru-RU" dirty="0" err="1"/>
              <a:t>бірі</a:t>
            </a:r>
            <a:r>
              <a:rPr lang="ru-RU" dirty="0"/>
              <a:t> - </a:t>
            </a:r>
            <a:r>
              <a:rPr lang="ru-RU" dirty="0" err="1"/>
              <a:t>организмнің</a:t>
            </a:r>
            <a:r>
              <a:rPr lang="ru-RU" dirty="0"/>
              <a:t> </a:t>
            </a:r>
            <a:r>
              <a:rPr lang="ru-RU" dirty="0" err="1"/>
              <a:t>иммундық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темендеу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ауруларды</a:t>
            </a:r>
            <a:r>
              <a:rPr lang="ru-RU" dirty="0"/>
              <a:t> </a:t>
            </a:r>
            <a:r>
              <a:rPr lang="ru-RU" dirty="0" err="1" smtClean="0"/>
              <a:t>узақ</a:t>
            </a:r>
            <a:r>
              <a:rPr lang="ru-RU" dirty="0" smtClean="0"/>
              <a:t> </a:t>
            </a:r>
            <a:r>
              <a:rPr lang="ru-RU" dirty="0" err="1" smtClean="0"/>
              <a:t>емделуге</a:t>
            </a:r>
            <a:r>
              <a:rPr lang="ru-RU" dirty="0"/>
              <a:t>, </a:t>
            </a:r>
            <a:r>
              <a:rPr lang="ru-RU" dirty="0" err="1" smtClean="0"/>
              <a:t>асқынулардың</a:t>
            </a:r>
            <a:r>
              <a:rPr lang="ru-RU" dirty="0" smtClean="0"/>
              <a:t> </a:t>
            </a:r>
            <a:r>
              <a:rPr lang="ru-RU" dirty="0" err="1" smtClean="0"/>
              <a:t>дамуына</a:t>
            </a:r>
            <a:r>
              <a:rPr lang="ru-RU" dirty="0" smtClean="0"/>
              <a:t> </a:t>
            </a:r>
            <a:r>
              <a:rPr lang="ru-RU" dirty="0" err="1"/>
              <a:t>әкеп</a:t>
            </a:r>
            <a:r>
              <a:rPr lang="ru-RU" dirty="0"/>
              <a:t> </a:t>
            </a:r>
            <a:r>
              <a:rPr lang="ru-RU" dirty="0" err="1"/>
              <a:t>соқтырады</a:t>
            </a:r>
            <a:r>
              <a:rPr lang="ru-RU" dirty="0"/>
              <a:t>. </a:t>
            </a:r>
            <a:r>
              <a:rPr lang="ru-RU" dirty="0" err="1"/>
              <a:t>Асқорыту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 err="1" smtClean="0"/>
              <a:t>бұзылуынан</a:t>
            </a:r>
            <a:r>
              <a:rPr lang="ru-RU" dirty="0" smtClean="0"/>
              <a:t> </a:t>
            </a:r>
            <a:r>
              <a:rPr lang="ru-RU" dirty="0" err="1" smtClean="0"/>
              <a:t>шаршаңқылық</a:t>
            </a:r>
            <a:r>
              <a:rPr lang="ru-RU" dirty="0" smtClean="0"/>
              <a:t> </a:t>
            </a:r>
            <a:r>
              <a:rPr lang="ru-RU" dirty="0" err="1"/>
              <a:t>артып</a:t>
            </a:r>
            <a:r>
              <a:rPr lang="ru-RU" dirty="0"/>
              <a:t>, </a:t>
            </a:r>
            <a:r>
              <a:rPr lang="ru-RU" dirty="0" err="1" smtClean="0"/>
              <a:t>қажу</a:t>
            </a:r>
            <a:r>
              <a:rPr lang="ru-RU" dirty="0" smtClean="0"/>
              <a:t> </a:t>
            </a:r>
            <a:r>
              <a:rPr lang="ru-RU" dirty="0"/>
              <a:t>және </a:t>
            </a:r>
            <a:r>
              <a:rPr lang="ru-RU" dirty="0" err="1"/>
              <a:t>әлс</a:t>
            </a:r>
            <a:r>
              <a:rPr lang="en-US" dirty="0" err="1"/>
              <a:t>i</a:t>
            </a:r>
            <a:r>
              <a:rPr lang="ru-RU" dirty="0" err="1"/>
              <a:t>зд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болады.Дисбактериоз</a:t>
            </a:r>
            <a:r>
              <a:rPr lang="ru-RU" dirty="0"/>
              <a:t> </a:t>
            </a:r>
            <a:r>
              <a:rPr lang="ru-RU" dirty="0" err="1"/>
              <a:t>ересектерде</a:t>
            </a:r>
            <a:r>
              <a:rPr lang="ru-RU" dirty="0"/>
              <a:t>, </a:t>
            </a:r>
            <a:r>
              <a:rPr lang="ru-RU" dirty="0" err="1"/>
              <a:t>балаларда</a:t>
            </a:r>
            <a:r>
              <a:rPr lang="ru-RU" dirty="0"/>
              <a:t> </a:t>
            </a:r>
            <a:r>
              <a:rPr lang="ru-RU" dirty="0" err="1"/>
              <a:t>жи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кездеседі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483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64503" y="741189"/>
            <a:ext cx="10333973" cy="528383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Олардың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 smtClean="0"/>
              <a:t>болуының</a:t>
            </a:r>
            <a:r>
              <a:rPr lang="ru-RU" dirty="0" smtClean="0"/>
              <a:t> </a:t>
            </a:r>
            <a:r>
              <a:rPr lang="ru-RU" dirty="0" err="1" smtClean="0"/>
              <a:t>себеб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куйзелістер</a:t>
            </a:r>
            <a:r>
              <a:rPr lang="ru-RU" dirty="0"/>
              <a:t>, </a:t>
            </a:r>
            <a:r>
              <a:rPr lang="ru-RU" dirty="0" err="1"/>
              <a:t>қолайсыз</a:t>
            </a:r>
            <a:r>
              <a:rPr lang="ru-RU" dirty="0"/>
              <a:t> </a:t>
            </a:r>
            <a:r>
              <a:rPr lang="ru-RU" dirty="0" err="1"/>
              <a:t>экологиялык</a:t>
            </a:r>
            <a:r>
              <a:rPr lang="ru-RU" dirty="0"/>
              <a:t> </a:t>
            </a:r>
            <a:r>
              <a:rPr lang="ru-RU" dirty="0" err="1"/>
              <a:t>жагдай</a:t>
            </a:r>
            <a:r>
              <a:rPr lang="ru-RU" dirty="0"/>
              <a:t>, </a:t>
            </a:r>
            <a:r>
              <a:rPr lang="ru-RU" dirty="0" err="1"/>
              <a:t>сапасыз</a:t>
            </a:r>
            <a:r>
              <a:rPr lang="ru-RU" dirty="0"/>
              <a:t> </a:t>
            </a:r>
            <a:r>
              <a:rPr lang="ru-RU" dirty="0" err="1"/>
              <a:t>ауызсу</a:t>
            </a:r>
            <a:r>
              <a:rPr lang="ru-RU" dirty="0"/>
              <a:t> </a:t>
            </a:r>
            <a:r>
              <a:rPr lang="ru-RU" dirty="0" err="1"/>
              <a:t>жане</a:t>
            </a:r>
            <a:r>
              <a:rPr lang="ru-RU" dirty="0"/>
              <a:t> </a:t>
            </a:r>
            <a:r>
              <a:rPr lang="ru-RU" dirty="0" err="1"/>
              <a:t>тамак</a:t>
            </a:r>
            <a:r>
              <a:rPr lang="ru-RU" dirty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мумк</a:t>
            </a:r>
            <a:r>
              <a:rPr lang="en-US" dirty="0" err="1"/>
              <a:t>i</a:t>
            </a:r>
            <a:r>
              <a:rPr lang="ru-RU" dirty="0"/>
              <a:t>н. </a:t>
            </a:r>
            <a:r>
              <a:rPr lang="ru-RU" dirty="0" err="1"/>
              <a:t>І</a:t>
            </a:r>
            <a:r>
              <a:rPr lang="ru-RU" dirty="0" err="1" smtClean="0"/>
              <a:t>шек</a:t>
            </a:r>
            <a:r>
              <a:rPr lang="ru-RU" dirty="0" smtClean="0"/>
              <a:t> </a:t>
            </a:r>
            <a:r>
              <a:rPr lang="ru-RU" dirty="0" err="1"/>
              <a:t>микрофлорасы</a:t>
            </a:r>
            <a:r>
              <a:rPr lang="ru-RU" dirty="0"/>
              <a:t> </a:t>
            </a:r>
            <a:r>
              <a:rPr lang="ru-RU" dirty="0" err="1"/>
              <a:t>антибиотиктерд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қабылдағаннан</a:t>
            </a:r>
            <a:r>
              <a:rPr lang="ru-RU" dirty="0"/>
              <a:t> </a:t>
            </a:r>
            <a:r>
              <a:rPr lang="ru-RU" dirty="0" err="1"/>
              <a:t>кей</a:t>
            </a:r>
            <a:r>
              <a:rPr lang="en-US" dirty="0" err="1"/>
              <a:t>i</a:t>
            </a:r>
            <a:r>
              <a:rPr lang="ru-RU" dirty="0"/>
              <a:t>н де </a:t>
            </a:r>
            <a:r>
              <a:rPr lang="ru-RU" dirty="0" err="1"/>
              <a:t>бузылады</a:t>
            </a:r>
            <a:r>
              <a:rPr lang="ru-RU" dirty="0"/>
              <a:t>, </a:t>
            </a:r>
            <a:r>
              <a:rPr lang="ru-RU" dirty="0" err="1"/>
              <a:t>оларорганизмге</a:t>
            </a:r>
            <a:r>
              <a:rPr lang="ru-RU" dirty="0"/>
              <a:t> </a:t>
            </a:r>
            <a:r>
              <a:rPr lang="ru-RU" dirty="0" err="1"/>
              <a:t>кажетт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бактерияларды</a:t>
            </a:r>
            <a:r>
              <a:rPr lang="ru-RU" dirty="0"/>
              <a:t> </a:t>
            </a:r>
            <a:r>
              <a:rPr lang="ru-RU" dirty="0" err="1"/>
              <a:t>жояды</a:t>
            </a:r>
            <a:r>
              <a:rPr lang="ru-RU" dirty="0"/>
              <a:t>. </a:t>
            </a:r>
            <a:r>
              <a:rPr lang="ru-RU" dirty="0" err="1"/>
              <a:t>Дисбактериозды</a:t>
            </a:r>
            <a:r>
              <a:rPr lang="ru-RU" dirty="0"/>
              <a:t> </a:t>
            </a:r>
            <a:r>
              <a:rPr lang="ru-RU" dirty="0" err="1"/>
              <a:t>дәр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 smtClean="0"/>
              <a:t>препараттармен</a:t>
            </a:r>
            <a:r>
              <a:rPr lang="ru-RU" dirty="0" smtClean="0"/>
              <a:t> </a:t>
            </a:r>
            <a:r>
              <a:rPr lang="ru-RU" dirty="0" err="1" smtClean="0"/>
              <a:t>емдейд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/>
              <a:t>ал </a:t>
            </a:r>
            <a:r>
              <a:rPr lang="ru-RU" dirty="0" err="1"/>
              <a:t>онын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/>
              <a:t>ен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, айран </a:t>
            </a:r>
            <a:r>
              <a:rPr lang="ru-RU" dirty="0" smtClean="0"/>
              <a:t>және </a:t>
            </a:r>
            <a:r>
              <a:rPr lang="ru-RU" dirty="0" err="1" smtClean="0"/>
              <a:t>онын</a:t>
            </a:r>
            <a:r>
              <a:rPr lang="ru-RU" dirty="0" smtClean="0"/>
              <a:t> </a:t>
            </a:r>
            <a:r>
              <a:rPr lang="ru-RU" dirty="0"/>
              <a:t>нег</a:t>
            </a:r>
            <a:r>
              <a:rPr lang="en-US" dirty="0" err="1"/>
              <a:t>i</a:t>
            </a:r>
            <a:r>
              <a:rPr lang="ru-RU" dirty="0"/>
              <a:t>з</a:t>
            </a:r>
            <a:r>
              <a:rPr lang="en-US" dirty="0" err="1"/>
              <a:t>i</a:t>
            </a:r>
            <a:r>
              <a:rPr lang="ru-RU" dirty="0" err="1"/>
              <a:t>нде</a:t>
            </a:r>
            <a:r>
              <a:rPr lang="ru-RU" dirty="0"/>
              <a:t> </a:t>
            </a:r>
            <a:r>
              <a:rPr lang="ru-RU" dirty="0" err="1"/>
              <a:t>дайындалатын</a:t>
            </a:r>
            <a:r>
              <a:rPr lang="ru-RU" dirty="0"/>
              <a:t> </a:t>
            </a:r>
            <a:r>
              <a:rPr lang="ru-RU" dirty="0" err="1"/>
              <a:t>биоайран</a:t>
            </a:r>
            <a:r>
              <a:rPr lang="ru-RU" dirty="0"/>
              <a:t> мен </a:t>
            </a:r>
            <a:r>
              <a:rPr lang="ru-RU" dirty="0" err="1"/>
              <a:t>бифидок</a:t>
            </a:r>
            <a:r>
              <a:rPr lang="ru-RU" dirty="0"/>
              <a:t> </a:t>
            </a:r>
            <a:r>
              <a:rPr lang="ru-RU" dirty="0" err="1"/>
              <a:t>көмектесед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smtClean="0"/>
              <a:t>Бұл </a:t>
            </a:r>
            <a:r>
              <a:rPr lang="ru-RU" dirty="0" err="1" smtClean="0"/>
              <a:t>аскорыту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en-US" dirty="0" err="1"/>
              <a:t>i</a:t>
            </a:r>
            <a:r>
              <a:rPr lang="ru-RU" dirty="0"/>
              <a:t>не </a:t>
            </a:r>
            <a:r>
              <a:rPr lang="ru-RU" dirty="0" err="1"/>
              <a:t>көмектесет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адамға</a:t>
            </a:r>
            <a:r>
              <a:rPr lang="ru-RU" dirty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бифидобактериялар</a:t>
            </a:r>
            <a:r>
              <a:rPr lang="ru-RU" dirty="0" smtClean="0"/>
              <a:t> </a:t>
            </a:r>
            <a:r>
              <a:rPr lang="ru-RU" dirty="0" err="1" smtClean="0"/>
              <a:t>қосылып</a:t>
            </a:r>
            <a:r>
              <a:rPr lang="ru-RU" dirty="0"/>
              <a:t>,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 smtClean="0"/>
              <a:t>жақсартылған</a:t>
            </a:r>
            <a:r>
              <a:rPr lang="ru-RU" dirty="0" smtClean="0"/>
              <a:t> </a:t>
            </a:r>
            <a:r>
              <a:rPr lang="ru-RU" dirty="0"/>
              <a:t>айран </a:t>
            </a:r>
            <a:r>
              <a:rPr lang="ru-RU" dirty="0" err="1"/>
              <a:t>сусындары</a:t>
            </a:r>
            <a:r>
              <a:rPr lang="ru-RU" dirty="0"/>
              <a:t> (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улес</a:t>
            </a:r>
            <a:r>
              <a:rPr lang="en-US" dirty="0" err="1"/>
              <a:t>i</a:t>
            </a:r>
            <a:r>
              <a:rPr lang="ru-RU" dirty="0"/>
              <a:t>не,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тоқішект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 err="1" smtClean="0"/>
              <a:t>микрофлорасының</a:t>
            </a:r>
            <a:r>
              <a:rPr lang="ru-RU" dirty="0" smtClean="0"/>
              <a:t> </a:t>
            </a:r>
            <a:r>
              <a:rPr lang="ru-RU" dirty="0" err="1"/>
              <a:t>шамамен</a:t>
            </a:r>
            <a:r>
              <a:rPr lang="ru-RU" dirty="0"/>
              <a:t> 90%-</a:t>
            </a:r>
            <a:r>
              <a:rPr lang="ru-RU" dirty="0" err="1"/>
              <a:t>ке</a:t>
            </a:r>
            <a:r>
              <a:rPr lang="ru-RU" dirty="0"/>
              <a:t> </a:t>
            </a:r>
            <a:r>
              <a:rPr lang="ru-RU" dirty="0" err="1"/>
              <a:t>жуығы</a:t>
            </a:r>
            <a:r>
              <a:rPr lang="ru-RU" dirty="0"/>
              <a:t> </a:t>
            </a:r>
            <a:r>
              <a:rPr lang="ru-RU" dirty="0" err="1"/>
              <a:t>сай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).</a:t>
            </a:r>
            <a:r>
              <a:rPr lang="ru-RU" dirty="0" err="1"/>
              <a:t>Жапондыктар</a:t>
            </a:r>
            <a:r>
              <a:rPr lang="ru-RU" dirty="0"/>
              <a:t> </a:t>
            </a:r>
            <a:r>
              <a:rPr lang="ru-RU" dirty="0" err="1"/>
              <a:t>айранды</a:t>
            </a:r>
            <a:r>
              <a:rPr lang="ru-RU" dirty="0"/>
              <a:t> </a:t>
            </a:r>
            <a:r>
              <a:rPr lang="ru-RU" dirty="0" err="1"/>
              <a:t>асқазан</a:t>
            </a:r>
            <a:r>
              <a:rPr lang="ru-RU" dirty="0"/>
              <a:t> мен </a:t>
            </a:r>
            <a:r>
              <a:rPr lang="ru-RU" dirty="0" err="1"/>
              <a:t>ішектің</a:t>
            </a:r>
            <a:r>
              <a:rPr lang="ru-RU" dirty="0"/>
              <a:t> </a:t>
            </a:r>
            <a:r>
              <a:rPr lang="ru-RU" dirty="0" smtClean="0"/>
              <a:t>онкогенез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 smtClean="0"/>
              <a:t>ң </a:t>
            </a:r>
            <a:r>
              <a:rPr lang="ru-RU" dirty="0" err="1" smtClean="0"/>
              <a:t>алдын</a:t>
            </a:r>
            <a:r>
              <a:rPr lang="ru-RU" dirty="0" smtClean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қолданады.Сут</a:t>
            </a:r>
            <a:r>
              <a:rPr lang="ru-RU" dirty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 err="1"/>
              <a:t>мдермен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ru-RU" dirty="0" err="1"/>
              <a:t>шек</a:t>
            </a:r>
            <a:r>
              <a:rPr lang="ru-RU" dirty="0"/>
              <a:t> </a:t>
            </a:r>
            <a:r>
              <a:rPr lang="ru-RU" dirty="0" err="1"/>
              <a:t>микрофлорасын</a:t>
            </a:r>
            <a:r>
              <a:rPr lang="ru-RU" dirty="0"/>
              <a:t> "</a:t>
            </a:r>
            <a:r>
              <a:rPr lang="ru-RU" dirty="0" err="1"/>
              <a:t>сауықтырады</a:t>
            </a:r>
            <a:r>
              <a:rPr lang="ru-RU" dirty="0"/>
              <a:t>" </a:t>
            </a:r>
            <a:r>
              <a:rPr lang="ru-RU" dirty="0" smtClean="0"/>
              <a:t>және </a:t>
            </a:r>
            <a:r>
              <a:rPr lang="ru-RU" dirty="0" err="1" smtClean="0"/>
              <a:t>гастритті</a:t>
            </a:r>
            <a:r>
              <a:rPr lang="ru-RU" dirty="0" smtClean="0"/>
              <a:t> </a:t>
            </a:r>
            <a:r>
              <a:rPr lang="ru-RU" dirty="0" err="1" smtClean="0"/>
              <a:t>емдейд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Қышқылдылығы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гастритті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балғын</a:t>
            </a:r>
            <a:r>
              <a:rPr lang="ru-RU" dirty="0"/>
              <a:t> (б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кунд</a:t>
            </a:r>
            <a:r>
              <a:rPr lang="en-US" dirty="0" err="1"/>
              <a:t>i</a:t>
            </a:r>
            <a:r>
              <a:rPr lang="ru-RU" dirty="0"/>
              <a:t>к) айран(</a:t>
            </a:r>
            <a:r>
              <a:rPr lang="ru-RU" dirty="0" err="1"/>
              <a:t>курамында</a:t>
            </a:r>
            <a:r>
              <a:rPr lang="ru-RU" dirty="0"/>
              <a:t> спирт </a:t>
            </a:r>
            <a:r>
              <a:rPr lang="en-US" dirty="0" err="1"/>
              <a:t>i</a:t>
            </a:r>
            <a:r>
              <a:rPr lang="ru-RU" dirty="0" err="1"/>
              <a:t>здер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бар), </a:t>
            </a:r>
            <a:r>
              <a:rPr lang="ru-RU" dirty="0" err="1"/>
              <a:t>қышқылдылығы</a:t>
            </a:r>
            <a:r>
              <a:rPr lang="ru-RU" dirty="0"/>
              <a:t> </a:t>
            </a:r>
            <a:r>
              <a:rPr lang="ru-RU" dirty="0" err="1" smtClean="0"/>
              <a:t>төмен</a:t>
            </a:r>
            <a:r>
              <a:rPr lang="ru-RU" dirty="0" smtClean="0"/>
              <a:t> </a:t>
            </a:r>
            <a:r>
              <a:rPr lang="ru-RU" dirty="0" err="1"/>
              <a:t>гастритті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/>
              <a:t>ү</a:t>
            </a:r>
            <a:r>
              <a:rPr lang="ru-RU" dirty="0" smtClean="0"/>
              <a:t>ш </a:t>
            </a:r>
            <a:r>
              <a:rPr lang="ru-RU" dirty="0" err="1"/>
              <a:t>кунд</a:t>
            </a:r>
            <a:r>
              <a:rPr lang="en-US" dirty="0" err="1"/>
              <a:t>i</a:t>
            </a:r>
            <a:r>
              <a:rPr lang="ru-RU" dirty="0" smtClean="0"/>
              <a:t>к айран </a:t>
            </a:r>
            <a:r>
              <a:rPr lang="ru-RU" dirty="0" err="1" smtClean="0"/>
              <a:t>колданылады.Сондай-ақ</a:t>
            </a:r>
            <a:r>
              <a:rPr lang="ru-RU" dirty="0" smtClean="0"/>
              <a:t>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/>
              <a:t>бактериялары</a:t>
            </a:r>
            <a:r>
              <a:rPr lang="ru-RU" dirty="0"/>
              <a:t> </a:t>
            </a:r>
            <a:r>
              <a:rPr lang="ru-RU" dirty="0" err="1"/>
              <a:t>шіріту</a:t>
            </a:r>
            <a:r>
              <a:rPr lang="ru-RU" dirty="0"/>
              <a:t> </a:t>
            </a:r>
            <a:r>
              <a:rPr lang="ru-RU" dirty="0" err="1"/>
              <a:t>бактерияларының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 </a:t>
            </a:r>
            <a:r>
              <a:rPr lang="ru-RU" dirty="0" err="1"/>
              <a:t>тоқтатады</a:t>
            </a:r>
            <a:r>
              <a:rPr lang="ru-RU" dirty="0" smtClean="0"/>
              <a:t>: </a:t>
            </a:r>
            <a:r>
              <a:rPr lang="ru-RU" dirty="0" err="1" smtClean="0"/>
              <a:t>колитт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тудыратын</a:t>
            </a:r>
            <a:r>
              <a:rPr lang="ru-RU" dirty="0"/>
              <a:t> </a:t>
            </a:r>
            <a:r>
              <a:rPr lang="ru-RU" dirty="0" err="1"/>
              <a:t>шигелланы</a:t>
            </a:r>
            <a:r>
              <a:rPr lang="ru-RU" dirty="0"/>
              <a:t>, </a:t>
            </a:r>
            <a:r>
              <a:rPr lang="ru-RU" dirty="0" err="1"/>
              <a:t>дизентерияны</a:t>
            </a:r>
            <a:r>
              <a:rPr lang="ru-RU" dirty="0"/>
              <a:t>, </a:t>
            </a:r>
            <a:r>
              <a:rPr lang="ru-RU" dirty="0" err="1"/>
              <a:t>сальмонелланы</a:t>
            </a:r>
            <a:r>
              <a:rPr lang="ru-RU" dirty="0"/>
              <a:t>, </a:t>
            </a:r>
            <a:r>
              <a:rPr lang="en-US" dirty="0" err="1"/>
              <a:t>i</a:t>
            </a:r>
            <a:r>
              <a:rPr lang="ru-RU" dirty="0"/>
              <a:t>ш </a:t>
            </a:r>
            <a:r>
              <a:rPr lang="ru-RU" dirty="0" err="1"/>
              <a:t>сүзегін.сут</a:t>
            </a:r>
            <a:r>
              <a:rPr lang="ru-RU" dirty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 smtClean="0"/>
              <a:t>адамның</a:t>
            </a:r>
            <a:r>
              <a:rPr lang="ru-RU" dirty="0" smtClean="0"/>
              <a:t> </a:t>
            </a:r>
            <a:r>
              <a:rPr lang="ru-RU" dirty="0" err="1"/>
              <a:t>рационына</a:t>
            </a:r>
            <a:r>
              <a:rPr lang="ru-RU" dirty="0"/>
              <a:t> к</a:t>
            </a:r>
            <a:r>
              <a:rPr lang="en-US" dirty="0" err="1"/>
              <a:t>i</a:t>
            </a:r>
            <a:r>
              <a:rPr lang="ru-RU" dirty="0" err="1"/>
              <a:t>ред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 smtClean="0"/>
              <a:t>қышқылды</a:t>
            </a:r>
            <a:r>
              <a:rPr lang="ru-RU" dirty="0" smtClean="0"/>
              <a:t> </a:t>
            </a:r>
            <a:r>
              <a:rPr lang="ru-RU" dirty="0" err="1" smtClean="0"/>
              <a:t>бактериялардың</a:t>
            </a:r>
            <a:r>
              <a:rPr lang="ru-RU" dirty="0" smtClean="0"/>
              <a:t> </a:t>
            </a:r>
            <a:r>
              <a:rPr lang="ru-RU" dirty="0" err="1"/>
              <a:t>туыстары</a:t>
            </a:r>
            <a:r>
              <a:rPr lang="ru-RU" dirty="0"/>
              <a:t> мен </a:t>
            </a:r>
            <a:r>
              <a:rPr lang="ru-RU" dirty="0" err="1"/>
              <a:t>түрлер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үйлесуіне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олардан</a:t>
            </a:r>
            <a:r>
              <a:rPr lang="ru-RU" dirty="0"/>
              <a:t> </a:t>
            </a:r>
            <a:r>
              <a:rPr lang="ru-RU" dirty="0" err="1"/>
              <a:t>турл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суткышкылды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ru-RU" dirty="0"/>
              <a:t> </a:t>
            </a:r>
            <a:r>
              <a:rPr lang="ru-RU" dirty="0" err="1"/>
              <a:t>алынады.Таза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ұ</a:t>
            </a:r>
            <a:r>
              <a:rPr lang="ru-RU" dirty="0" err="1" smtClean="0"/>
              <a:t>сталган</a:t>
            </a:r>
            <a:r>
              <a:rPr lang="ru-RU" dirty="0" smtClean="0"/>
              <a:t> </a:t>
            </a:r>
            <a:r>
              <a:rPr lang="ru-RU" dirty="0" err="1"/>
              <a:t>сиырдан</a:t>
            </a:r>
            <a:r>
              <a:rPr lang="ru-RU" dirty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/>
              <a:t>1 мл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 smtClean="0"/>
              <a:t>сауылған</a:t>
            </a:r>
            <a:r>
              <a:rPr lang="ru-RU" dirty="0" smtClean="0"/>
              <a:t> </a:t>
            </a:r>
            <a:r>
              <a:rPr lang="ru-RU" dirty="0" err="1" smtClean="0"/>
              <a:t>сүтте</a:t>
            </a:r>
            <a:r>
              <a:rPr lang="ru-RU" dirty="0" smtClean="0"/>
              <a:t> </a:t>
            </a:r>
            <a:r>
              <a:rPr lang="ru-RU" dirty="0"/>
              <a:t>100 000-ға жуық бактерия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dirty="0" err="1"/>
              <a:t>олардын</a:t>
            </a:r>
            <a:r>
              <a:rPr lang="ru-RU" dirty="0"/>
              <a:t> 96%-т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шіріту</a:t>
            </a:r>
            <a:r>
              <a:rPr lang="ru-RU" dirty="0"/>
              <a:t> </a:t>
            </a:r>
            <a:r>
              <a:rPr lang="ru-RU" dirty="0" err="1"/>
              <a:t>бактериялары</a:t>
            </a:r>
            <a:r>
              <a:rPr lang="ru-RU" dirty="0"/>
              <a:t>, 4%-т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қ</a:t>
            </a:r>
            <a:r>
              <a:rPr lang="ru-RU" dirty="0" err="1" smtClean="0"/>
              <a:t>ышкылды</a:t>
            </a:r>
            <a:r>
              <a:rPr lang="ru-RU" dirty="0" smtClean="0"/>
              <a:t> </a:t>
            </a:r>
            <a:r>
              <a:rPr lang="ru-RU" dirty="0" err="1" smtClean="0"/>
              <a:t>бактерияларынын</a:t>
            </a:r>
            <a:r>
              <a:rPr lang="ru-RU" dirty="0" smtClean="0"/>
              <a:t> </a:t>
            </a:r>
            <a:r>
              <a:rPr lang="ru-RU" dirty="0" err="1"/>
              <a:t>улес</a:t>
            </a:r>
            <a:r>
              <a:rPr lang="en-US" dirty="0" err="1"/>
              <a:t>i</a:t>
            </a:r>
            <a:r>
              <a:rPr lang="ru-RU" dirty="0"/>
              <a:t>не </a:t>
            </a:r>
            <a:r>
              <a:rPr lang="ru-RU" dirty="0" err="1"/>
              <a:t>тиесілі</a:t>
            </a:r>
            <a:r>
              <a:rPr lang="ru-RU" dirty="0"/>
              <a:t>. </a:t>
            </a:r>
            <a:r>
              <a:rPr lang="ru-RU" dirty="0" err="1"/>
              <a:t>Осыған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сауылған</a:t>
            </a:r>
            <a:r>
              <a:rPr lang="ru-RU" dirty="0"/>
              <a:t> </a:t>
            </a:r>
            <a:r>
              <a:rPr lang="ru-RU" dirty="0" err="1"/>
              <a:t>сүтті</a:t>
            </a:r>
            <a:r>
              <a:rPr lang="ru-RU" dirty="0"/>
              <a:t> </a:t>
            </a:r>
            <a:r>
              <a:rPr lang="ru-RU" dirty="0" err="1"/>
              <a:t>ішу</a:t>
            </a:r>
            <a:r>
              <a:rPr lang="ru-RU" dirty="0"/>
              <a:t> </a:t>
            </a:r>
            <a:r>
              <a:rPr lang="ru-RU" dirty="0" err="1" smtClean="0"/>
              <a:t>дурыс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/>
              <a:t>, </a:t>
            </a:r>
            <a:r>
              <a:rPr lang="ru-RU" dirty="0" err="1"/>
              <a:t>сәйкесінше</a:t>
            </a:r>
            <a:r>
              <a:rPr lang="ru-RU" dirty="0"/>
              <a:t>, </a:t>
            </a:r>
            <a:r>
              <a:rPr lang="ru-RU" dirty="0" err="1"/>
              <a:t>жет</a:t>
            </a:r>
            <a:r>
              <a:rPr lang="en-US" dirty="0" err="1"/>
              <a:t>i</a:t>
            </a:r>
            <a:r>
              <a:rPr lang="ru-RU" dirty="0" err="1"/>
              <a:t>лген</a:t>
            </a:r>
            <a:r>
              <a:rPr lang="ru-RU" dirty="0"/>
              <a:t>, 8-10°С </a:t>
            </a:r>
            <a:r>
              <a:rPr lang="ru-RU" dirty="0" err="1"/>
              <a:t>температурада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тәул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/>
              <a:t>сақталған</a:t>
            </a:r>
            <a:r>
              <a:rPr lang="ru-RU" dirty="0"/>
              <a:t> </a:t>
            </a:r>
            <a:r>
              <a:rPr lang="ru-RU" dirty="0" err="1"/>
              <a:t>сутті</a:t>
            </a:r>
            <a:r>
              <a:rPr lang="ru-RU" dirty="0"/>
              <a:t> </a:t>
            </a:r>
            <a:r>
              <a:rPr lang="ru-RU" dirty="0" err="1" smtClean="0"/>
              <a:t>ішу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95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Бұл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ш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/>
              <a:t>ту </a:t>
            </a:r>
            <a:r>
              <a:rPr lang="ru-RU" dirty="0" err="1"/>
              <a:t>бактериялары</a:t>
            </a:r>
            <a:r>
              <a:rPr lang="ru-RU" dirty="0"/>
              <a:t> мен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 smtClean="0"/>
              <a:t>микрофлораның</a:t>
            </a:r>
            <a:r>
              <a:rPr lang="ru-RU" dirty="0" smtClean="0"/>
              <a:t> </a:t>
            </a:r>
            <a:r>
              <a:rPr lang="ru-RU" dirty="0" err="1"/>
              <a:t>арақатынасы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: 4%-т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ш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/>
              <a:t>ту және 96%-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кышкылды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. </a:t>
            </a:r>
            <a:r>
              <a:rPr lang="ru-RU" dirty="0" err="1"/>
              <a:t>Жет</a:t>
            </a:r>
            <a:r>
              <a:rPr lang="en-US" dirty="0" err="1"/>
              <a:t>i</a:t>
            </a:r>
            <a:r>
              <a:rPr lang="ru-RU" dirty="0" err="1"/>
              <a:t>лгенсутт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суткышкылды</a:t>
            </a:r>
            <a:r>
              <a:rPr lang="ru-RU" dirty="0"/>
              <a:t> </a:t>
            </a:r>
            <a:r>
              <a:rPr lang="ru-RU" dirty="0" err="1"/>
              <a:t>ен</a:t>
            </a:r>
            <a:r>
              <a:rPr lang="en-US" dirty="0" err="1"/>
              <a:t>i</a:t>
            </a:r>
            <a:r>
              <a:rPr lang="ru-RU" dirty="0" err="1"/>
              <a:t>мдер</a:t>
            </a:r>
            <a:r>
              <a:rPr lang="ru-RU" dirty="0"/>
              <a:t> (йогурт, айран, </a:t>
            </a:r>
            <a:r>
              <a:rPr lang="ru-RU" dirty="0" err="1"/>
              <a:t>сузбе</a:t>
            </a:r>
            <a:r>
              <a:rPr lang="ru-RU" dirty="0"/>
              <a:t>, май, ацидофилин) </a:t>
            </a:r>
            <a:r>
              <a:rPr lang="ru-RU" dirty="0" err="1"/>
              <a:t>дайындау</a:t>
            </a:r>
            <a:r>
              <a:rPr lang="ru-RU" dirty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колданады.шар</a:t>
            </a:r>
            <a:r>
              <a:rPr lang="ru-RU" dirty="0" smtClean="0"/>
              <a:t> </a:t>
            </a:r>
            <a:r>
              <a:rPr lang="ru-RU" dirty="0" err="1"/>
              <a:t>тәр</a:t>
            </a:r>
            <a:r>
              <a:rPr lang="en-US" dirty="0" err="1"/>
              <a:t>i</a:t>
            </a:r>
            <a:r>
              <a:rPr lang="ru-RU" dirty="0" err="1"/>
              <a:t>зд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кокка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Егер </a:t>
            </a:r>
            <a:r>
              <a:rPr lang="ru-RU" dirty="0" err="1"/>
              <a:t>коккалар</a:t>
            </a:r>
            <a:r>
              <a:rPr lang="ru-RU" dirty="0"/>
              <a:t> </a:t>
            </a:r>
            <a:r>
              <a:rPr lang="ru-RU" dirty="0" err="1"/>
              <a:t>шашыраңқы</a:t>
            </a:r>
            <a:r>
              <a:rPr lang="ru-RU" dirty="0"/>
              <a:t>, б</a:t>
            </a:r>
            <a:r>
              <a:rPr lang="en-US" dirty="0" err="1"/>
              <a:t>i</a:t>
            </a:r>
            <a:r>
              <a:rPr lang="ru-RU" dirty="0"/>
              <a:t>р-б</a:t>
            </a:r>
            <a:r>
              <a:rPr lang="en-US" dirty="0" err="1"/>
              <a:t>i</a:t>
            </a:r>
            <a:r>
              <a:rPr lang="ru-RU" dirty="0" err="1" smtClean="0"/>
              <a:t>рден</a:t>
            </a:r>
            <a:r>
              <a:rPr lang="ru-RU" dirty="0" smtClean="0"/>
              <a:t> </a:t>
            </a:r>
            <a:r>
              <a:rPr lang="ru-RU" dirty="0" err="1" smtClean="0"/>
              <a:t>орналасса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микрококка</a:t>
            </a:r>
            <a:r>
              <a:rPr lang="ru-RU" dirty="0"/>
              <a:t>, ал </a:t>
            </a:r>
            <a:r>
              <a:rPr lang="ru-RU" dirty="0" err="1"/>
              <a:t>жұптасып</a:t>
            </a:r>
            <a:r>
              <a:rPr lang="ru-RU" dirty="0"/>
              <a:t> </a:t>
            </a:r>
            <a:r>
              <a:rPr lang="ru-RU" dirty="0" err="1"/>
              <a:t>орналасса</a:t>
            </a:r>
            <a:r>
              <a:rPr lang="ru-RU" dirty="0"/>
              <a:t> </a:t>
            </a:r>
            <a:r>
              <a:rPr lang="ru-RU" b="1" dirty="0"/>
              <a:t>диплококка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 Т</a:t>
            </a:r>
            <a:r>
              <a:rPr lang="en-US" dirty="0" err="1"/>
              <a:t>i</a:t>
            </a:r>
            <a:r>
              <a:rPr lang="ru-RU" dirty="0" err="1"/>
              <a:t>збектергежиналған</a:t>
            </a:r>
            <a:r>
              <a:rPr lang="ru-RU" dirty="0"/>
              <a:t> </a:t>
            </a:r>
            <a:r>
              <a:rPr lang="ru-RU" dirty="0" err="1"/>
              <a:t>коккалар</a:t>
            </a:r>
            <a:r>
              <a:rPr lang="ru-RU" dirty="0"/>
              <a:t> стрептококка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кышкылды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 smtClean="0"/>
              <a:t>стрептококтарға</a:t>
            </a:r>
            <a:r>
              <a:rPr lang="ru-RU" dirty="0" smtClean="0"/>
              <a:t> </a:t>
            </a:r>
            <a:r>
              <a:rPr lang="ru-RU" dirty="0" err="1" smtClean="0"/>
              <a:t>жатады.Барлық</a:t>
            </a:r>
            <a:r>
              <a:rPr lang="ru-RU" dirty="0" smtClean="0"/>
              <a:t> </a:t>
            </a:r>
            <a:r>
              <a:rPr lang="ru-RU" dirty="0" err="1" smtClean="0"/>
              <a:t>сүт</a:t>
            </a:r>
            <a:r>
              <a:rPr lang="ru-RU" dirty="0" smtClean="0"/>
              <a:t> </a:t>
            </a:r>
            <a:r>
              <a:rPr lang="ru-RU" dirty="0" err="1"/>
              <a:t>қышқылды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/>
              <a:t>ек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туыска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:</a:t>
            </a:r>
            <a:r>
              <a:rPr lang="en-US" dirty="0" err="1"/>
              <a:t>Streptoccus</a:t>
            </a:r>
            <a:r>
              <a:rPr lang="en-US" dirty="0"/>
              <a:t> </a:t>
            </a:r>
            <a:r>
              <a:rPr lang="ru-RU" dirty="0" err="1"/>
              <a:t>туысы</a:t>
            </a:r>
            <a:r>
              <a:rPr lang="ru-RU" dirty="0"/>
              <a:t> </a:t>
            </a:r>
            <a:r>
              <a:rPr lang="en-US" dirty="0"/>
              <a:t>Streptococcus </a:t>
            </a:r>
            <a:r>
              <a:rPr lang="en-US" dirty="0" err="1"/>
              <a:t>Lactis</a:t>
            </a:r>
            <a:r>
              <a:rPr lang="en-US" dirty="0"/>
              <a:t> </a:t>
            </a:r>
            <a:r>
              <a:rPr lang="en-US" dirty="0" err="1"/>
              <a:t>Typí</a:t>
            </a:r>
            <a:r>
              <a:rPr lang="en-US" dirty="0"/>
              <a:t> -0,8-1,2 </a:t>
            </a:r>
            <a:r>
              <a:rPr lang="ru-RU" dirty="0"/>
              <a:t>мкм </a:t>
            </a:r>
            <a:r>
              <a:rPr lang="ru-RU" dirty="0" err="1"/>
              <a:t>сопак</a:t>
            </a:r>
            <a:r>
              <a:rPr lang="ru-RU" dirty="0"/>
              <a:t> п</a:t>
            </a:r>
            <a:r>
              <a:rPr lang="en-US" dirty="0" err="1"/>
              <a:t>i</a:t>
            </a:r>
            <a:r>
              <a:rPr lang="ru-RU" dirty="0"/>
              <a:t>ш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коккалар</a:t>
            </a:r>
            <a:r>
              <a:rPr lang="ru-RU" dirty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/>
              <a:t>ә</a:t>
            </a:r>
            <a:r>
              <a:rPr lang="ru-RU" dirty="0" err="1" smtClean="0"/>
              <a:t>ртурл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ұ</a:t>
            </a:r>
            <a:r>
              <a:rPr lang="ru-RU" dirty="0" err="1" smtClean="0"/>
              <a:t>зындықтағы</a:t>
            </a: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збектер</a:t>
            </a:r>
            <a:r>
              <a:rPr lang="ru-RU" dirty="0"/>
              <a:t> </a:t>
            </a:r>
            <a:r>
              <a:rPr lang="ru-RU" dirty="0" err="1"/>
              <a:t>түзед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Еск</a:t>
            </a:r>
            <a:r>
              <a:rPr lang="en-US" dirty="0" err="1"/>
              <a:t>i</a:t>
            </a:r>
            <a:r>
              <a:rPr lang="ru-RU" dirty="0" err="1"/>
              <a:t>ргенде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 err="1"/>
              <a:t>збектер</a:t>
            </a:r>
            <a:r>
              <a:rPr lang="ru-RU" dirty="0"/>
              <a:t> </a:t>
            </a:r>
            <a:r>
              <a:rPr lang="ru-RU" dirty="0" err="1" smtClean="0"/>
              <a:t>бөл</a:t>
            </a:r>
            <a:r>
              <a:rPr lang="en-US" dirty="0" err="1"/>
              <a:t>i</a:t>
            </a:r>
            <a:r>
              <a:rPr lang="ru-RU" dirty="0" err="1"/>
              <a:t>нед</a:t>
            </a:r>
            <a:r>
              <a:rPr lang="en-US" dirty="0" err="1"/>
              <a:t>i.Streptoccus</a:t>
            </a:r>
            <a:r>
              <a:rPr lang="en-US" dirty="0"/>
              <a:t> </a:t>
            </a:r>
            <a:r>
              <a:rPr lang="en-US" dirty="0" err="1"/>
              <a:t>diacetilactis</a:t>
            </a:r>
            <a:r>
              <a:rPr lang="en-US" dirty="0"/>
              <a:t> </a:t>
            </a:r>
            <a:r>
              <a:rPr lang="kk-KZ" dirty="0"/>
              <a:t>Т</a:t>
            </a:r>
            <a:r>
              <a:rPr lang="kk-KZ" dirty="0" smtClean="0"/>
              <a:t>ү</a:t>
            </a:r>
            <a:r>
              <a:rPr lang="ru-RU" dirty="0" smtClean="0"/>
              <a:t>р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ұсак</a:t>
            </a:r>
            <a:r>
              <a:rPr lang="ru-RU" dirty="0"/>
              <a:t> </a:t>
            </a:r>
            <a:r>
              <a:rPr lang="ru-RU" dirty="0" err="1"/>
              <a:t>коккалар</a:t>
            </a:r>
            <a:r>
              <a:rPr lang="ru-RU" dirty="0"/>
              <a:t>, </a:t>
            </a:r>
            <a:r>
              <a:rPr lang="ru-RU" dirty="0" err="1"/>
              <a:t>диаметрі</a:t>
            </a:r>
            <a:r>
              <a:rPr lang="ru-RU" dirty="0"/>
              <a:t> 0,5-0,7 мкм.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/>
              <a:t>ұ</a:t>
            </a:r>
            <a:r>
              <a:rPr lang="ru-RU" dirty="0" err="1" smtClean="0"/>
              <a:t>зындықтағы</a:t>
            </a: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збектер</a:t>
            </a:r>
            <a:r>
              <a:rPr lang="ru-RU" dirty="0"/>
              <a:t> </a:t>
            </a:r>
            <a:r>
              <a:rPr lang="ru-RU" dirty="0" err="1"/>
              <a:t>түзед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тіршілік</a:t>
            </a:r>
            <a:r>
              <a:rPr lang="ru-RU" dirty="0"/>
              <a:t>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натижес</a:t>
            </a:r>
            <a:r>
              <a:rPr lang="en-US" dirty="0" err="1"/>
              <a:t>i</a:t>
            </a:r>
            <a:r>
              <a:rPr lang="ru-RU" dirty="0" err="1"/>
              <a:t>нде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 smtClean="0"/>
              <a:t>өнімдер</a:t>
            </a:r>
            <a:r>
              <a:rPr lang="ru-RU" dirty="0" smtClean="0"/>
              <a:t> </a:t>
            </a:r>
            <a:r>
              <a:rPr lang="ru-RU" dirty="0" err="1" smtClean="0"/>
              <a:t>хош</a:t>
            </a:r>
            <a:r>
              <a:rPr lang="ru-RU" dirty="0" smtClean="0"/>
              <a:t> </a:t>
            </a:r>
            <a:r>
              <a:rPr lang="ru-RU" dirty="0" err="1"/>
              <a:t>иіс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r>
              <a:rPr lang="en-US" dirty="0"/>
              <a:t>Lactobacillus </a:t>
            </a:r>
            <a:r>
              <a:rPr lang="ru-RU" dirty="0" err="1"/>
              <a:t>туысы</a:t>
            </a:r>
            <a:r>
              <a:rPr lang="ru-RU" dirty="0"/>
              <a:t> - </a:t>
            </a:r>
            <a:r>
              <a:rPr lang="ru-RU" dirty="0" err="1"/>
              <a:t>таяқша</a:t>
            </a:r>
            <a:r>
              <a:rPr lang="ru-RU" dirty="0"/>
              <a:t> </a:t>
            </a:r>
            <a:r>
              <a:rPr lang="ru-RU" dirty="0" err="1"/>
              <a:t>тәр</a:t>
            </a:r>
            <a:r>
              <a:rPr lang="en-US" dirty="0" err="1"/>
              <a:t>i</a:t>
            </a:r>
            <a:r>
              <a:rPr lang="ru-RU" dirty="0" err="1"/>
              <a:t>зд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жасушалар</a:t>
            </a:r>
            <a:r>
              <a:rPr lang="ru-RU" dirty="0"/>
              <a:t>: </a:t>
            </a:r>
            <a:r>
              <a:rPr lang="ru-RU" dirty="0" err="1"/>
              <a:t>ұзындығы</a:t>
            </a:r>
            <a:r>
              <a:rPr lang="ru-RU" dirty="0"/>
              <a:t> 6-8 мкм, </a:t>
            </a:r>
            <a:r>
              <a:rPr lang="ru-RU" dirty="0" err="1"/>
              <a:t>қысқа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 err="1" smtClean="0"/>
              <a:t>збектер</a:t>
            </a:r>
            <a:r>
              <a:rPr lang="ru-RU" dirty="0" smtClean="0"/>
              <a:t> </a:t>
            </a:r>
            <a:r>
              <a:rPr lang="ru-RU" dirty="0" err="1" smtClean="0"/>
              <a:t>тузед</a:t>
            </a:r>
            <a:r>
              <a:rPr lang="en-US" dirty="0" err="1"/>
              <a:t>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9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39660" y="766241"/>
            <a:ext cx="9601200" cy="5221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Спора </a:t>
            </a:r>
            <a:r>
              <a:rPr lang="ru-RU" dirty="0" err="1" smtClean="0"/>
              <a:t>түзбейтін</a:t>
            </a:r>
            <a:r>
              <a:rPr lang="ru-RU" dirty="0" smtClean="0"/>
              <a:t>. </a:t>
            </a:r>
            <a:r>
              <a:rPr lang="ru-RU" dirty="0" smtClean="0"/>
              <a:t>Ең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 smtClean="0"/>
              <a:t>:</a:t>
            </a:r>
          </a:p>
          <a:p>
            <a:r>
              <a:rPr lang="en-US" dirty="0" smtClean="0"/>
              <a:t>Lactobacillus </a:t>
            </a:r>
            <a:r>
              <a:rPr lang="en-US" dirty="0" err="1"/>
              <a:t>bulgaricus</a:t>
            </a:r>
            <a:r>
              <a:rPr lang="en-US" dirty="0" smtClean="0"/>
              <a:t>.</a:t>
            </a:r>
            <a:endParaRPr lang="kk-KZ" dirty="0" smtClean="0"/>
          </a:p>
          <a:p>
            <a:r>
              <a:rPr lang="en-US" dirty="0" smtClean="0"/>
              <a:t>Lactobacillus</a:t>
            </a:r>
            <a:r>
              <a:rPr lang="kk-KZ" dirty="0" smtClean="0"/>
              <a:t> </a:t>
            </a:r>
            <a:r>
              <a:rPr lang="en-US" dirty="0" smtClean="0"/>
              <a:t>acidophilus.</a:t>
            </a:r>
            <a:endParaRPr lang="kk-KZ" dirty="0" smtClean="0"/>
          </a:p>
          <a:p>
            <a:r>
              <a:rPr lang="ru-RU" dirty="0" err="1" smtClean="0"/>
              <a:t>Ашытқы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біржасушалы</a:t>
            </a:r>
            <a:r>
              <a:rPr lang="ru-RU" dirty="0"/>
              <a:t> </a:t>
            </a:r>
            <a:r>
              <a:rPr lang="ru-RU" dirty="0" err="1"/>
              <a:t>организмдер</a:t>
            </a:r>
            <a:r>
              <a:rPr lang="ru-RU" dirty="0"/>
              <a:t>, п</a:t>
            </a:r>
            <a:r>
              <a:rPr lang="en-US" dirty="0" err="1"/>
              <a:t>i</a:t>
            </a:r>
            <a:r>
              <a:rPr lang="ru-RU" dirty="0"/>
              <a:t>ш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en-US" dirty="0"/>
              <a:t> - </a:t>
            </a:r>
            <a:r>
              <a:rPr lang="ru-RU" dirty="0" err="1" smtClean="0"/>
              <a:t>дөңгелек</a:t>
            </a:r>
            <a:r>
              <a:rPr lang="ru-RU" dirty="0"/>
              <a:t>, </a:t>
            </a:r>
            <a:r>
              <a:rPr lang="ru-RU" dirty="0" err="1"/>
              <a:t>сопак</a:t>
            </a:r>
            <a:r>
              <a:rPr lang="ru-RU" dirty="0"/>
              <a:t>, </a:t>
            </a:r>
            <a:r>
              <a:rPr lang="ru-RU" dirty="0" err="1"/>
              <a:t>таяқша</a:t>
            </a:r>
            <a:r>
              <a:rPr lang="ru-RU" dirty="0"/>
              <a:t> </a:t>
            </a:r>
            <a:r>
              <a:rPr lang="ru-RU" dirty="0" err="1"/>
              <a:t>тәрізді,Диаметр</a:t>
            </a:r>
            <a:r>
              <a:rPr lang="en-US" dirty="0" err="1"/>
              <a:t>i</a:t>
            </a:r>
            <a:r>
              <a:rPr lang="en-US" dirty="0"/>
              <a:t> 8-10 </a:t>
            </a:r>
            <a:r>
              <a:rPr lang="ru-RU" dirty="0"/>
              <a:t>мкм, </a:t>
            </a:r>
            <a:r>
              <a:rPr lang="ru-RU" dirty="0" err="1"/>
              <a:t>бактериялардан</a:t>
            </a:r>
            <a:r>
              <a:rPr lang="ru-RU" dirty="0"/>
              <a:t> 10 </a:t>
            </a:r>
            <a:r>
              <a:rPr lang="ru-RU" dirty="0" err="1"/>
              <a:t>есе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ашытқылар</a:t>
            </a:r>
            <a:r>
              <a:rPr lang="ru-RU" dirty="0"/>
              <a:t> </a:t>
            </a:r>
            <a:r>
              <a:rPr lang="ru-RU" dirty="0" err="1"/>
              <a:t>бүршіктену</a:t>
            </a:r>
            <a:r>
              <a:rPr lang="ru-RU" dirty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көбейеді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аналык</a:t>
            </a:r>
            <a:r>
              <a:rPr lang="ru-RU" dirty="0"/>
              <a:t> </a:t>
            </a:r>
            <a:r>
              <a:rPr lang="ru-RU" dirty="0" err="1"/>
              <a:t>жасушадан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бүршіктер</a:t>
            </a:r>
            <a:r>
              <a:rPr lang="ru-RU" dirty="0"/>
              <a:t> </a:t>
            </a:r>
            <a:r>
              <a:rPr lang="ru-RU" dirty="0" err="1" smtClean="0"/>
              <a:t>бөл</a:t>
            </a:r>
            <a:r>
              <a:rPr lang="en-US" dirty="0" err="1"/>
              <a:t>i</a:t>
            </a:r>
            <a:r>
              <a:rPr lang="ru-RU" dirty="0" err="1"/>
              <a:t>нед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жасушанын</a:t>
            </a:r>
            <a:r>
              <a:rPr lang="ru-RU" dirty="0" smtClean="0"/>
              <a:t> </a:t>
            </a:r>
            <a:r>
              <a:rPr lang="ru-RU" dirty="0" err="1"/>
              <a:t>түз</a:t>
            </a:r>
            <a:r>
              <a:rPr lang="en-US" dirty="0" err="1"/>
              <a:t>i</a:t>
            </a:r>
            <a:r>
              <a:rPr lang="ru-RU" dirty="0" err="1"/>
              <a:t>лу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шамамен</a:t>
            </a:r>
            <a:r>
              <a:rPr lang="ru-RU" dirty="0"/>
              <a:t> 2 </a:t>
            </a:r>
            <a:r>
              <a:rPr lang="ru-RU" dirty="0" err="1"/>
              <a:t>сағ-қа</a:t>
            </a:r>
            <a:r>
              <a:rPr lang="ru-RU" dirty="0"/>
              <a:t> </a:t>
            </a:r>
            <a:r>
              <a:rPr lang="ru-RU" dirty="0" err="1"/>
              <a:t>созылады</a:t>
            </a:r>
            <a:r>
              <a:rPr lang="ru-RU" dirty="0"/>
              <a:t>. </a:t>
            </a:r>
            <a:r>
              <a:rPr lang="ru-RU" dirty="0" err="1"/>
              <a:t>Ашытқының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 smtClean="0"/>
              <a:t>кышкылды</a:t>
            </a:r>
            <a:r>
              <a:rPr lang="ru-RU" dirty="0" smtClean="0"/>
              <a:t> орта </a:t>
            </a:r>
            <a:r>
              <a:rPr lang="ru-RU" dirty="0"/>
              <a:t>кажет,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 smtClean="0"/>
              <a:t>сүт</a:t>
            </a:r>
            <a:r>
              <a:rPr lang="ru-RU" dirty="0" smtClean="0"/>
              <a:t> </a:t>
            </a:r>
            <a:r>
              <a:rPr lang="ru-RU" dirty="0" err="1" smtClean="0"/>
              <a:t>қышқылды</a:t>
            </a:r>
            <a:r>
              <a:rPr lang="ru-RU" dirty="0" smtClean="0"/>
              <a:t> </a:t>
            </a:r>
            <a:r>
              <a:rPr lang="ru-RU" dirty="0" err="1"/>
              <a:t>бактерияларымен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 err="1"/>
              <a:t>рге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дамиды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Жұмыс </a:t>
            </a:r>
            <a:r>
              <a:rPr lang="ru-RU" b="1" dirty="0" err="1"/>
              <a:t>барысы</a:t>
            </a:r>
            <a:r>
              <a:rPr lang="ru-RU" b="1" dirty="0"/>
              <a:t>: 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н</a:t>
            </a:r>
            <a:r>
              <a:rPr lang="en-US" dirty="0" err="1"/>
              <a:t>i</a:t>
            </a:r>
            <a:r>
              <a:rPr lang="ru-RU" dirty="0"/>
              <a:t>м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тамшысын</a:t>
            </a:r>
            <a:r>
              <a:rPr lang="ru-RU" dirty="0"/>
              <a:t> </a:t>
            </a:r>
            <a:r>
              <a:rPr lang="ru-RU" dirty="0" err="1"/>
              <a:t>заттық</a:t>
            </a:r>
            <a:r>
              <a:rPr lang="ru-RU" dirty="0"/>
              <a:t> </a:t>
            </a:r>
            <a:r>
              <a:rPr lang="ru-RU" dirty="0" err="1"/>
              <a:t>шыныға</a:t>
            </a:r>
            <a:r>
              <a:rPr lang="ru-RU" dirty="0"/>
              <a:t> </a:t>
            </a:r>
            <a:r>
              <a:rPr lang="ru-RU" dirty="0" err="1"/>
              <a:t>тамызып</a:t>
            </a:r>
            <a:r>
              <a:rPr lang="ru-RU" dirty="0"/>
              <a:t>, </a:t>
            </a:r>
            <a:r>
              <a:rPr lang="ru-RU" dirty="0" err="1" smtClean="0"/>
              <a:t>жапқышпен</a:t>
            </a:r>
            <a:r>
              <a:rPr lang="ru-RU" dirty="0" smtClean="0"/>
              <a:t> </a:t>
            </a:r>
            <a:r>
              <a:rPr lang="ru-RU" dirty="0" err="1" smtClean="0"/>
              <a:t>жабындар</a:t>
            </a:r>
            <a:r>
              <a:rPr lang="ru-RU" dirty="0"/>
              <a:t>. </a:t>
            </a:r>
            <a:r>
              <a:rPr lang="ru-RU" dirty="0" err="1"/>
              <a:t>Микроскоппен</a:t>
            </a:r>
            <a:r>
              <a:rPr lang="ru-RU" dirty="0"/>
              <a:t> </a:t>
            </a:r>
            <a:r>
              <a:rPr lang="ru-RU" dirty="0" err="1"/>
              <a:t>карап</a:t>
            </a:r>
            <a:r>
              <a:rPr lang="ru-RU" dirty="0"/>
              <a:t>, </a:t>
            </a:r>
            <a:r>
              <a:rPr lang="ru-RU" dirty="0" err="1"/>
              <a:t>жоғарыда</a:t>
            </a:r>
            <a:r>
              <a:rPr lang="ru-RU" dirty="0"/>
              <a:t> </a:t>
            </a:r>
            <a:r>
              <a:rPr lang="ru-RU" dirty="0" err="1"/>
              <a:t>сипатталған</a:t>
            </a:r>
            <a:r>
              <a:rPr lang="ru-RU" dirty="0"/>
              <a:t> </a:t>
            </a:r>
            <a:r>
              <a:rPr lang="ru-RU" dirty="0" err="1"/>
              <a:t>бактерияларды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 smtClean="0"/>
              <a:t>ашытқы</a:t>
            </a:r>
            <a:r>
              <a:rPr lang="ru-RU" dirty="0" smtClean="0"/>
              <a:t> </a:t>
            </a:r>
            <a:r>
              <a:rPr lang="ru-RU" dirty="0" err="1" smtClean="0"/>
              <a:t>жасушаларын</a:t>
            </a:r>
            <a:r>
              <a:rPr lang="ru-RU" dirty="0" smtClean="0"/>
              <a:t> </a:t>
            </a:r>
            <a:r>
              <a:rPr lang="ru-RU" dirty="0" err="1" smtClean="0"/>
              <a:t>табыңдар</a:t>
            </a:r>
            <a:r>
              <a:rPr lang="ru-RU" dirty="0"/>
              <a:t>. </a:t>
            </a:r>
            <a:r>
              <a:rPr lang="ru-RU" dirty="0" err="1"/>
              <a:t>Бақылауды</a:t>
            </a:r>
            <a:r>
              <a:rPr lang="ru-RU" dirty="0"/>
              <a:t> </a:t>
            </a:r>
            <a:r>
              <a:rPr lang="ru-RU" dirty="0" err="1"/>
              <a:t>даптерге</a:t>
            </a:r>
            <a:r>
              <a:rPr lang="ru-RU" dirty="0"/>
              <a:t> </a:t>
            </a:r>
            <a:r>
              <a:rPr lang="ru-RU" dirty="0" err="1"/>
              <a:t>жазып</a:t>
            </a:r>
            <a:r>
              <a:rPr lang="ru-RU" dirty="0"/>
              <a:t> </a:t>
            </a:r>
            <a:r>
              <a:rPr lang="ru-RU" dirty="0" err="1"/>
              <a:t>алыңдар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Қорытындылау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жұмыстың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 </a:t>
            </a:r>
            <a:r>
              <a:rPr lang="ru-RU" dirty="0" err="1"/>
              <a:t>орындалды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,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әдебиеттермен</a:t>
            </a:r>
            <a:r>
              <a:rPr lang="ru-RU" dirty="0" smtClean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127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Зертханалық </a:t>
            </a:r>
            <a:r>
              <a:rPr lang="ru-RU" sz="3200" b="1" dirty="0" err="1"/>
              <a:t>жұмыс</a:t>
            </a:r>
            <a:r>
              <a:rPr lang="ru-RU" sz="3200" b="1" dirty="0"/>
              <a:t> №4 «</a:t>
            </a:r>
            <a:r>
              <a:rPr lang="ru-RU" sz="3200" b="1" dirty="0" err="1"/>
              <a:t>Талдаудың</a:t>
            </a:r>
            <a:r>
              <a:rPr lang="ru-RU" sz="3200" b="1" dirty="0"/>
              <a:t> </a:t>
            </a:r>
            <a:r>
              <a:rPr lang="ru-RU" sz="3200" b="1" dirty="0" err="1"/>
              <a:t>статистикалық</a:t>
            </a:r>
            <a:r>
              <a:rPr lang="ru-RU" sz="3200" b="1" dirty="0"/>
              <a:t> </a:t>
            </a:r>
            <a:r>
              <a:rPr lang="ru-RU" sz="3200" b="1" dirty="0" err="1"/>
              <a:t>әдістерін</a:t>
            </a:r>
            <a:r>
              <a:rPr lang="ru-RU" sz="3200" b="1" dirty="0"/>
              <a:t> </a:t>
            </a:r>
            <a:r>
              <a:rPr lang="ru-RU" sz="3200" b="1" dirty="0" err="1"/>
              <a:t>қолдану</a:t>
            </a:r>
            <a:r>
              <a:rPr lang="ru-RU" sz="3200" b="1" dirty="0"/>
              <a:t> </a:t>
            </a:r>
            <a:r>
              <a:rPr lang="ru-RU" sz="3200" b="1" dirty="0" err="1"/>
              <a:t>арқылы</a:t>
            </a:r>
            <a:r>
              <a:rPr lang="ru-RU" sz="3200" b="1" dirty="0"/>
              <a:t> </a:t>
            </a:r>
            <a:r>
              <a:rPr lang="ru-RU" sz="3200" b="1" dirty="0" err="1"/>
              <a:t>өз</a:t>
            </a:r>
            <a:r>
              <a:rPr lang="ru-RU" sz="3200" b="1" dirty="0"/>
              <a:t> регионы </a:t>
            </a:r>
            <a:r>
              <a:rPr lang="ru-RU" sz="3200" b="1" dirty="0" err="1"/>
              <a:t>экожүйесінің</a:t>
            </a:r>
            <a:r>
              <a:rPr lang="ru-RU" sz="3200" b="1" dirty="0"/>
              <a:t> </a:t>
            </a:r>
            <a:r>
              <a:rPr lang="ru-RU" sz="3200" b="1" dirty="0" err="1"/>
              <a:t>жағдайын</a:t>
            </a:r>
            <a:r>
              <a:rPr lang="ru-RU" sz="3200" b="1" dirty="0"/>
              <a:t> </a:t>
            </a:r>
            <a:r>
              <a:rPr lang="ru-RU" sz="3200" b="1" dirty="0" err="1"/>
              <a:t>анықтау</a:t>
            </a:r>
            <a:r>
              <a:rPr lang="ru-RU" sz="32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Заманауи</a:t>
            </a:r>
            <a:r>
              <a:rPr lang="ru-RU" dirty="0"/>
              <a:t> </a:t>
            </a:r>
            <a:r>
              <a:rPr lang="ru-RU" dirty="0" err="1"/>
              <a:t>экологияның</a:t>
            </a:r>
            <a:r>
              <a:rPr lang="ru-RU" dirty="0"/>
              <a:t> нег</a:t>
            </a:r>
            <a:r>
              <a:rPr lang="en-US" dirty="0" err="1"/>
              <a:t>i</a:t>
            </a:r>
            <a:r>
              <a:rPr lang="ru-RU" dirty="0" err="1"/>
              <a:t>зг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әд</a:t>
            </a:r>
            <a:r>
              <a:rPr lang="en-US" dirty="0" err="1"/>
              <a:t>i</a:t>
            </a:r>
            <a:r>
              <a:rPr lang="ru-RU" dirty="0"/>
              <a:t>с</a:t>
            </a:r>
            <a:r>
              <a:rPr lang="en-US" dirty="0" err="1"/>
              <a:t>i</a:t>
            </a:r>
            <a:r>
              <a:rPr lang="en-US" dirty="0"/>
              <a:t> -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әд</a:t>
            </a:r>
            <a:r>
              <a:rPr lang="en-US" dirty="0" err="1"/>
              <a:t>i</a:t>
            </a:r>
            <a:r>
              <a:rPr lang="ru-RU" dirty="0"/>
              <a:t>с, </a:t>
            </a:r>
            <a:r>
              <a:rPr lang="ru-RU" dirty="0" err="1"/>
              <a:t>зерттелет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құбылыстар</a:t>
            </a:r>
            <a:r>
              <a:rPr lang="ru-RU" dirty="0"/>
              <a:t> </a:t>
            </a:r>
            <a:r>
              <a:rPr lang="ru-RU" dirty="0" err="1"/>
              <a:t>процестерд</a:t>
            </a:r>
            <a:r>
              <a:rPr lang="en-US" dirty="0" err="1"/>
              <a:t>i</a:t>
            </a:r>
            <a:r>
              <a:rPr lang="ru-RU" dirty="0" err="1"/>
              <a:t>нсапалык</a:t>
            </a:r>
            <a:r>
              <a:rPr lang="ru-RU" dirty="0"/>
              <a:t> </a:t>
            </a:r>
            <a:r>
              <a:rPr lang="ru-RU" dirty="0" err="1"/>
              <a:t>талдауы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орта </a:t>
            </a:r>
            <a:r>
              <a:rPr lang="ru-RU" dirty="0" err="1"/>
              <a:t>факторларынын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жуйелер</a:t>
            </a:r>
            <a:r>
              <a:rPr lang="ru-RU" dirty="0"/>
              <a:t> </a:t>
            </a:r>
            <a:r>
              <a:rPr lang="ru-RU" dirty="0" err="1"/>
              <a:t>қасиеттеріне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 smtClean="0"/>
              <a:t>анықтау</a:t>
            </a:r>
            <a:r>
              <a:rPr lang="ru-RU" dirty="0" smtClean="0"/>
              <a:t> </a:t>
            </a:r>
            <a:r>
              <a:rPr lang="ru-RU" dirty="0"/>
              <a:t>ү</a:t>
            </a:r>
            <a:r>
              <a:rPr lang="ru-RU" dirty="0" smtClean="0"/>
              <a:t>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жетк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ru-RU" dirty="0" err="1"/>
              <a:t>кт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және сен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болмай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. </a:t>
            </a:r>
            <a:r>
              <a:rPr lang="ru-RU" dirty="0" err="1"/>
              <a:t>Заманауи</a:t>
            </a:r>
            <a:r>
              <a:rPr lang="ru-RU" dirty="0"/>
              <a:t> статистика </a:t>
            </a:r>
            <a:r>
              <a:rPr lang="ru-RU" dirty="0" err="1"/>
              <a:t>экологиядағы</a:t>
            </a:r>
            <a:r>
              <a:rPr lang="ru-RU" dirty="0"/>
              <a:t> </a:t>
            </a:r>
            <a:r>
              <a:rPr lang="ru-RU" dirty="0" err="1" smtClean="0"/>
              <a:t>сандық</a:t>
            </a:r>
            <a:r>
              <a:rPr lang="ru-RU" dirty="0" smtClean="0"/>
              <a:t> </a:t>
            </a:r>
            <a:r>
              <a:rPr lang="ru-RU" dirty="0" err="1" smtClean="0"/>
              <a:t>мәліметтерді</a:t>
            </a:r>
            <a:r>
              <a:rPr lang="ru-RU" dirty="0" smtClean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те</a:t>
            </a:r>
            <a:r>
              <a:rPr lang="ru-RU" dirty="0" smtClean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,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осы </a:t>
            </a:r>
            <a:r>
              <a:rPr lang="ru-RU" dirty="0" err="1" smtClean="0"/>
              <a:t>ө</a:t>
            </a:r>
            <a:r>
              <a:rPr lang="ru-RU" dirty="0" err="1" smtClean="0"/>
              <a:t>згергіштікті</a:t>
            </a:r>
            <a:r>
              <a:rPr lang="ru-RU" dirty="0" smtClean="0"/>
              <a:t> </a:t>
            </a:r>
            <a:r>
              <a:rPr lang="ru-RU" dirty="0" err="1" smtClean="0"/>
              <a:t>тануға</a:t>
            </a:r>
            <a:r>
              <a:rPr lang="ru-RU" dirty="0" smtClean="0"/>
              <a:t> </a:t>
            </a:r>
            <a:r>
              <a:rPr lang="ru-RU" dirty="0" err="1"/>
              <a:t>негізделген</a:t>
            </a:r>
            <a:r>
              <a:rPr lang="ru-RU" dirty="0"/>
              <a:t> және мал</a:t>
            </a:r>
            <a:r>
              <a:rPr lang="en-US" dirty="0" err="1"/>
              <a:t>i</a:t>
            </a:r>
            <a:r>
              <a:rPr lang="ru-RU" dirty="0" err="1"/>
              <a:t>меттерд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ркеуд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күшт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құралдарына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Нәтижес</a:t>
            </a:r>
            <a:r>
              <a:rPr lang="en-US" dirty="0" err="1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объективті</a:t>
            </a:r>
            <a:r>
              <a:rPr lang="ru-RU" dirty="0" smtClean="0"/>
              <a:t> </a:t>
            </a:r>
            <a:r>
              <a:rPr lang="ru-RU" dirty="0" err="1"/>
              <a:t>бағалауды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заңдылықтар</a:t>
            </a:r>
            <a:r>
              <a:rPr lang="ru-RU" dirty="0"/>
              <a:t> </a:t>
            </a:r>
            <a:r>
              <a:rPr lang="ru-RU" dirty="0" err="1"/>
              <a:t>ашылады</a:t>
            </a:r>
            <a:r>
              <a:rPr lang="ru-RU" dirty="0"/>
              <a:t>. </a:t>
            </a:r>
            <a:r>
              <a:rPr lang="ru-RU" dirty="0" err="1" smtClean="0"/>
              <a:t>Өзгергіштіктегі</a:t>
            </a:r>
            <a:r>
              <a:rPr lang="ru-RU" dirty="0" smtClean="0"/>
              <a:t> </a:t>
            </a:r>
            <a:r>
              <a:rPr lang="ru-RU" dirty="0" err="1" smtClean="0"/>
              <a:t>заңдылықтың</a:t>
            </a:r>
            <a:r>
              <a:rPr lang="ru-RU" dirty="0" smtClean="0"/>
              <a:t> </a:t>
            </a:r>
            <a:r>
              <a:rPr lang="ru-RU" dirty="0"/>
              <a:t>бар </a:t>
            </a:r>
            <a:r>
              <a:rPr lang="ru-RU" dirty="0" err="1"/>
              <a:t>екенд</a:t>
            </a:r>
            <a:r>
              <a:rPr lang="en-US" dirty="0" err="1"/>
              <a:t>i</a:t>
            </a:r>
            <a:r>
              <a:rPr lang="ru-RU" dirty="0"/>
              <a:t>г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дәлелдеуге</a:t>
            </a:r>
            <a:r>
              <a:rPr lang="ru-RU" dirty="0"/>
              <a:t> </a:t>
            </a:r>
            <a:r>
              <a:rPr lang="ru-RU" dirty="0" err="1"/>
              <a:t>статистикалық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әдістерін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қол</a:t>
            </a:r>
            <a:r>
              <a:rPr lang="ru-RU" dirty="0" smtClean="0"/>
              <a:t> </a:t>
            </a:r>
            <a:r>
              <a:rPr lang="ru-RU" dirty="0" err="1"/>
              <a:t>жетк</a:t>
            </a:r>
            <a:r>
              <a:rPr lang="en-US" dirty="0" err="1"/>
              <a:t>i</a:t>
            </a:r>
            <a:r>
              <a:rPr lang="ru-RU" dirty="0"/>
              <a:t>з</a:t>
            </a:r>
            <a:r>
              <a:rPr lang="en-US" dirty="0" err="1"/>
              <a:t>i</a:t>
            </a:r>
            <a:r>
              <a:rPr lang="ru-RU" dirty="0"/>
              <a:t>лед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Күрдел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жуйелерге</a:t>
            </a:r>
            <a:r>
              <a:rPr lang="ru-RU" dirty="0"/>
              <a:t> </a:t>
            </a:r>
            <a:r>
              <a:rPr lang="ru-RU" dirty="0" err="1"/>
              <a:t>қолданбалы</a:t>
            </a:r>
            <a:r>
              <a:rPr lang="ru-RU" dirty="0"/>
              <a:t> статистика </a:t>
            </a:r>
            <a:r>
              <a:rPr lang="ru-RU" dirty="0" err="1"/>
              <a:t>әдістерін</a:t>
            </a:r>
            <a:r>
              <a:rPr lang="ru-RU" dirty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/>
              <a:t>ғылымдар</a:t>
            </a:r>
            <a:r>
              <a:rPr lang="ru-RU" dirty="0"/>
              <a:t> мен </a:t>
            </a:r>
            <a:r>
              <a:rPr lang="ru-RU" dirty="0" err="1"/>
              <a:t>математикада</a:t>
            </a:r>
            <a:r>
              <a:rPr lang="ru-RU" dirty="0"/>
              <a:t> </a:t>
            </a:r>
            <a:r>
              <a:rPr lang="ru-RU" b="1" dirty="0"/>
              <a:t>&lt;&lt;биометрия&gt;&gt;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 smtClean="0"/>
              <a:t>бағыттың</a:t>
            </a:r>
            <a:r>
              <a:rPr lang="ru-RU" dirty="0" smtClean="0"/>
              <a:t>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септігін</a:t>
            </a:r>
            <a:r>
              <a:rPr lang="ru-RU" dirty="0"/>
              <a:t> </a:t>
            </a:r>
            <a:r>
              <a:rPr lang="ru-RU" dirty="0" err="1"/>
              <a:t>тиг</a:t>
            </a:r>
            <a:r>
              <a:rPr lang="en-US" dirty="0" err="1"/>
              <a:t>i</a:t>
            </a:r>
            <a:r>
              <a:rPr lang="ru-RU" dirty="0" err="1"/>
              <a:t>зд</a:t>
            </a:r>
            <a:r>
              <a:rPr lang="en-US" dirty="0" err="1"/>
              <a:t>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28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9869" y="753715"/>
            <a:ext cx="9601200" cy="5258778"/>
          </a:xfrm>
        </p:spPr>
        <p:txBody>
          <a:bodyPr>
            <a:normAutofit/>
          </a:bodyPr>
          <a:lstStyle/>
          <a:p>
            <a:r>
              <a:rPr lang="ru-RU" dirty="0"/>
              <a:t>Экологиялық </a:t>
            </a:r>
            <a:r>
              <a:rPr lang="ru-RU" dirty="0" err="1"/>
              <a:t>зерттеулерде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журналдар</a:t>
            </a:r>
            <a:r>
              <a:rPr lang="ru-RU" dirty="0"/>
              <a:t>, </a:t>
            </a:r>
            <a:r>
              <a:rPr lang="ru-RU" dirty="0" err="1"/>
              <a:t>кундел</a:t>
            </a:r>
            <a:r>
              <a:rPr lang="en-US" dirty="0" err="1"/>
              <a:t>i</a:t>
            </a:r>
            <a:r>
              <a:rPr lang="ru-RU" dirty="0" err="1"/>
              <a:t>ктер,бланк</a:t>
            </a:r>
            <a:r>
              <a:rPr lang="en-US" dirty="0" err="1"/>
              <a:t>i</a:t>
            </a:r>
            <a:r>
              <a:rPr lang="ru-RU" dirty="0" err="1"/>
              <a:t>лер</a:t>
            </a:r>
            <a:r>
              <a:rPr lang="ru-RU" dirty="0"/>
              <a:t> мен т</a:t>
            </a:r>
            <a:r>
              <a:rPr lang="en-US" dirty="0" err="1"/>
              <a:t>i</a:t>
            </a:r>
            <a:r>
              <a:rPr lang="ru-RU" dirty="0"/>
              <a:t>з</a:t>
            </a:r>
            <a:r>
              <a:rPr lang="en-US" dirty="0" err="1"/>
              <a:t>i</a:t>
            </a:r>
            <a:r>
              <a:rPr lang="ru-RU" dirty="0" err="1"/>
              <a:t>мдемелерде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 err="1"/>
              <a:t>ркеу</a:t>
            </a:r>
            <a:r>
              <a:rPr lang="ru-RU" dirty="0"/>
              <a:t> </a:t>
            </a:r>
            <a:r>
              <a:rPr lang="ru-RU" dirty="0" err="1"/>
              <a:t>қабылданған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Ғылыми </a:t>
            </a:r>
            <a:r>
              <a:rPr lang="ru-RU" dirty="0" err="1"/>
              <a:t>зерттеулерге</a:t>
            </a:r>
            <a:r>
              <a:rPr lang="ru-RU" dirty="0"/>
              <a:t> </a:t>
            </a:r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технологияларды</a:t>
            </a:r>
            <a:r>
              <a:rPr lang="ru-RU" dirty="0"/>
              <a:t> </a:t>
            </a:r>
            <a:r>
              <a:rPr lang="ru-RU" dirty="0" err="1"/>
              <a:t>енг</a:t>
            </a:r>
            <a:r>
              <a:rPr lang="en-US" dirty="0" err="1"/>
              <a:t>i</a:t>
            </a:r>
            <a:r>
              <a:rPr lang="ru-RU" dirty="0"/>
              <a:t>зуд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 smtClean="0"/>
              <a:t>заманауи</a:t>
            </a:r>
            <a:r>
              <a:rPr lang="ru-RU" dirty="0" smtClean="0"/>
              <a:t> </a:t>
            </a:r>
            <a:r>
              <a:rPr lang="ru-RU" dirty="0" err="1" smtClean="0"/>
              <a:t>жағдайларында</a:t>
            </a:r>
            <a:r>
              <a:rPr lang="ru-RU" dirty="0" smtClean="0"/>
              <a:t> </a:t>
            </a:r>
            <a:r>
              <a:rPr lang="ru-RU" dirty="0" err="1"/>
              <a:t>келес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м</a:t>
            </a:r>
            <a:r>
              <a:rPr lang="en-US" dirty="0" err="1"/>
              <a:t>i</a:t>
            </a:r>
            <a:r>
              <a:rPr lang="ru-RU" dirty="0" err="1"/>
              <a:t>ндетт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саты</a:t>
            </a:r>
            <a:r>
              <a:rPr lang="ru-RU" dirty="0"/>
              <a:t> </a:t>
            </a:r>
            <a:r>
              <a:rPr lang="ru-RU" dirty="0" err="1"/>
              <a:t>аталған</a:t>
            </a:r>
            <a:r>
              <a:rPr lang="ru-RU" dirty="0"/>
              <a:t> </a:t>
            </a:r>
            <a:r>
              <a:rPr lang="ru-RU" dirty="0" err="1"/>
              <a:t>мәліметтерд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статистикалық</a:t>
            </a:r>
            <a:r>
              <a:rPr lang="ru-RU" dirty="0"/>
              <a:t> </a:t>
            </a:r>
            <a:r>
              <a:rPr lang="ru-RU" dirty="0" err="1" smtClean="0"/>
              <a:t>талдау</a:t>
            </a:r>
            <a:r>
              <a:rPr lang="ru-RU" dirty="0" smtClean="0"/>
              <a:t> </a:t>
            </a:r>
            <a:r>
              <a:rPr lang="ru-RU" dirty="0" err="1" smtClean="0"/>
              <a:t>бағдарламаларының</a:t>
            </a: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/>
              <a:t>не, </a:t>
            </a:r>
            <a:r>
              <a:rPr lang="ru-RU" dirty="0" err="1"/>
              <a:t>мысалы</a:t>
            </a:r>
            <a:r>
              <a:rPr lang="ru-RU" dirty="0"/>
              <a:t> </a:t>
            </a:r>
            <a:r>
              <a:rPr lang="en-US" dirty="0"/>
              <a:t>MS EXCEL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кестес</a:t>
            </a:r>
            <a:r>
              <a:rPr lang="en-US" dirty="0" err="1"/>
              <a:t>i</a:t>
            </a:r>
            <a:r>
              <a:rPr lang="en-US" dirty="0"/>
              <a:t> He</a:t>
            </a:r>
            <a:r>
              <a:rPr lang="ru-RU" dirty="0"/>
              <a:t>м</a:t>
            </a:r>
            <a:r>
              <a:rPr lang="en-US" dirty="0" err="1"/>
              <a:t>ece</a:t>
            </a:r>
            <a:r>
              <a:rPr lang="en-US" dirty="0"/>
              <a:t> </a:t>
            </a:r>
            <a:r>
              <a:rPr lang="en-US" dirty="0" smtClean="0"/>
              <a:t>STATISTICA</a:t>
            </a:r>
            <a:r>
              <a:rPr lang="kk-KZ" dirty="0" smtClean="0"/>
              <a:t> </a:t>
            </a:r>
            <a:r>
              <a:rPr lang="ru-RU" dirty="0" err="1" smtClean="0"/>
              <a:t>пакетіне</a:t>
            </a:r>
            <a:r>
              <a:rPr lang="ru-RU" dirty="0" smtClean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</a:p>
          <a:p>
            <a:r>
              <a:rPr lang="ru-RU" dirty="0" smtClean="0"/>
              <a:t>Алғашқы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 smtClean="0"/>
              <a:t>кестелерге</a:t>
            </a:r>
            <a:r>
              <a:rPr lang="ru-RU" dirty="0" smtClean="0"/>
              <a:t> </a:t>
            </a:r>
            <a:r>
              <a:rPr lang="ru-RU" dirty="0" err="1" smtClean="0"/>
              <a:t>ұйымдастыру</a:t>
            </a:r>
            <a:r>
              <a:rPr lang="ru-RU" dirty="0" smtClean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/>
              <a:t>статистикалык</a:t>
            </a:r>
            <a:r>
              <a:rPr lang="ru-RU" dirty="0"/>
              <a:t> </a:t>
            </a:r>
            <a:r>
              <a:rPr lang="ru-RU" dirty="0" err="1" smtClean="0"/>
              <a:t>ө</a:t>
            </a:r>
            <a:r>
              <a:rPr lang="ru-RU" dirty="0" err="1"/>
              <a:t>ң</a:t>
            </a:r>
            <a:r>
              <a:rPr lang="ru-RU" dirty="0" err="1" smtClean="0"/>
              <a:t>деу</a:t>
            </a:r>
            <a:r>
              <a:rPr lang="ru-RU" dirty="0" smtClean="0"/>
              <a:t> </a:t>
            </a:r>
            <a:r>
              <a:rPr lang="ru-RU" dirty="0" err="1"/>
              <a:t>мақсатына</a:t>
            </a:r>
            <a:r>
              <a:rPr lang="ru-RU" dirty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/>
              <a:t>ерекшеленет</a:t>
            </a:r>
            <a:r>
              <a:rPr lang="en-US" dirty="0" err="1"/>
              <a:t>i</a:t>
            </a:r>
            <a:r>
              <a:rPr lang="ru-RU" dirty="0" smtClean="0"/>
              <a:t>н </a:t>
            </a:r>
            <a:r>
              <a:rPr lang="ru-RU" dirty="0" err="1" smtClean="0"/>
              <a:t>болады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36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27551" y="816345"/>
            <a:ext cx="9601200" cy="523372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Жұмыстың</a:t>
            </a:r>
            <a:r>
              <a:rPr lang="ru-RU" b="1" dirty="0"/>
              <a:t> </a:t>
            </a:r>
            <a:r>
              <a:rPr lang="ru-RU" b="1" dirty="0" err="1"/>
              <a:t>мақсаты</a:t>
            </a:r>
            <a:r>
              <a:rPr lang="ru-RU" b="1" dirty="0"/>
              <a:t>: </a:t>
            </a:r>
            <a:r>
              <a:rPr lang="ru-RU" dirty="0" err="1"/>
              <a:t>Статистикалык</a:t>
            </a:r>
            <a:r>
              <a:rPr lang="ru-RU" dirty="0"/>
              <a:t> </a:t>
            </a:r>
            <a:r>
              <a:rPr lang="ru-RU" dirty="0" err="1"/>
              <a:t>сараптама</a:t>
            </a:r>
            <a:r>
              <a:rPr lang="ru-RU" dirty="0"/>
              <a:t> </a:t>
            </a:r>
            <a:r>
              <a:rPr lang="ru-RU" dirty="0" err="1"/>
              <a:t>әдістерін</a:t>
            </a:r>
            <a:r>
              <a:rPr lang="ru-RU" dirty="0"/>
              <a:t> </a:t>
            </a:r>
            <a:r>
              <a:rPr lang="ru-RU" dirty="0" err="1"/>
              <a:t>қолдана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 smtClean="0"/>
              <a:t>ө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аймағының</a:t>
            </a:r>
            <a:r>
              <a:rPr lang="ru-RU" dirty="0" smtClean="0"/>
              <a:t> </a:t>
            </a:r>
            <a:r>
              <a:rPr lang="ru-RU" dirty="0" err="1"/>
              <a:t>экожуйес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 smtClean="0"/>
              <a:t>i</a:t>
            </a:r>
            <a:r>
              <a:rPr lang="ru-RU" dirty="0"/>
              <a:t>ң</a:t>
            </a:r>
            <a:r>
              <a:rPr lang="ru-RU" dirty="0" smtClean="0"/>
              <a:t> </a:t>
            </a:r>
            <a:r>
              <a:rPr lang="ru-RU" dirty="0" err="1"/>
              <a:t>жағдайын</a:t>
            </a:r>
            <a:r>
              <a:rPr lang="ru-RU" dirty="0"/>
              <a:t> </a:t>
            </a:r>
            <a:r>
              <a:rPr lang="ru-RU" dirty="0" err="1" smtClean="0"/>
              <a:t>зерттеу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Әдістер</a:t>
            </a:r>
            <a:r>
              <a:rPr lang="ru-RU" b="1" dirty="0" smtClean="0"/>
              <a:t> </a:t>
            </a:r>
            <a:r>
              <a:rPr lang="ru-RU" b="1" dirty="0"/>
              <a:t>мен </a:t>
            </a:r>
            <a:r>
              <a:rPr lang="ru-RU" b="1" dirty="0" err="1"/>
              <a:t>құрылғылар</a:t>
            </a:r>
            <a:r>
              <a:rPr lang="ru-RU" b="1" dirty="0"/>
              <a:t>. </a:t>
            </a:r>
            <a:r>
              <a:rPr lang="ru-RU" dirty="0" err="1" smtClean="0"/>
              <a:t>Шөптесін</a:t>
            </a:r>
            <a:r>
              <a:rPr lang="ru-RU" dirty="0" smtClean="0"/>
              <a:t> </a:t>
            </a:r>
            <a:r>
              <a:rPr lang="ru-RU" dirty="0" err="1"/>
              <a:t>ес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</a:t>
            </a:r>
            <a:r>
              <a:rPr lang="ru-RU" dirty="0"/>
              <a:t> </a:t>
            </a:r>
            <a:r>
              <a:rPr lang="ru-RU" dirty="0" err="1"/>
              <a:t>қауымдастықтарына</a:t>
            </a:r>
            <a:r>
              <a:rPr lang="ru-RU" dirty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зерттеу</a:t>
            </a:r>
            <a:r>
              <a:rPr lang="ru-RU" dirty="0" smtClean="0"/>
              <a:t> </a:t>
            </a:r>
            <a:r>
              <a:rPr lang="ru-RU" dirty="0" err="1" smtClean="0"/>
              <a:t>алаңдарының</a:t>
            </a:r>
            <a:r>
              <a:rPr lang="ru-RU" dirty="0" smtClean="0"/>
              <a:t> </a:t>
            </a:r>
            <a:r>
              <a:rPr lang="ru-RU" dirty="0" err="1"/>
              <a:t>ө</a:t>
            </a:r>
            <a:r>
              <a:rPr lang="ru-RU" dirty="0" err="1" smtClean="0"/>
              <a:t>лшемдер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әдетте</a:t>
            </a:r>
            <a:r>
              <a:rPr lang="ru-RU" dirty="0"/>
              <a:t> 1-ден 100 м² </a:t>
            </a:r>
            <a:r>
              <a:rPr lang="ru-RU" dirty="0" err="1"/>
              <a:t>дей</a:t>
            </a:r>
            <a:r>
              <a:rPr lang="en-US" dirty="0" err="1"/>
              <a:t>i</a:t>
            </a:r>
            <a:r>
              <a:rPr lang="ru-RU" dirty="0"/>
              <a:t>н, ал </a:t>
            </a:r>
            <a:r>
              <a:rPr lang="ru-RU" dirty="0" err="1"/>
              <a:t>ормандар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100-ден5000 м² </a:t>
            </a:r>
            <a:r>
              <a:rPr lang="ru-RU" dirty="0" err="1" smtClean="0"/>
              <a:t>аралығында</a:t>
            </a:r>
            <a:r>
              <a:rPr lang="ru-RU" dirty="0" smtClean="0"/>
              <a:t> </a:t>
            </a:r>
            <a:r>
              <a:rPr lang="ru-RU" dirty="0" err="1" smtClean="0"/>
              <a:t>кұбылып</a:t>
            </a:r>
            <a:r>
              <a:rPr lang="ru-RU" dirty="0" smtClean="0"/>
              <a:t> </a:t>
            </a:r>
            <a:r>
              <a:rPr lang="ru-RU" dirty="0" err="1"/>
              <a:t>отырады</a:t>
            </a:r>
            <a:r>
              <a:rPr lang="ru-RU" dirty="0"/>
              <a:t>. Бұл </a:t>
            </a:r>
            <a:r>
              <a:rPr lang="ru-RU" dirty="0" err="1"/>
              <a:t>өлшем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қауымдастықтың</a:t>
            </a:r>
            <a:r>
              <a:rPr lang="ru-RU" dirty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ерекшеліктерін</a:t>
            </a:r>
            <a:r>
              <a:rPr lang="ru-RU" dirty="0" smtClean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минималды</a:t>
            </a:r>
            <a:r>
              <a:rPr lang="ru-RU" dirty="0"/>
              <a:t> </a:t>
            </a:r>
            <a:r>
              <a:rPr lang="ru-RU" dirty="0" err="1" smtClean="0"/>
              <a:t>алаң</a:t>
            </a:r>
            <a:r>
              <a:rPr lang="ru-RU" dirty="0" smtClean="0"/>
              <a:t> </a:t>
            </a:r>
            <a:r>
              <a:rPr lang="ru-RU" dirty="0" err="1"/>
              <a:t>ө</a:t>
            </a:r>
            <a:r>
              <a:rPr lang="ru-RU" dirty="0" err="1" smtClean="0"/>
              <a:t>лшем</a:t>
            </a:r>
            <a:r>
              <a:rPr lang="en-US" dirty="0" err="1"/>
              <a:t>i</a:t>
            </a:r>
            <a:r>
              <a:rPr lang="ru-RU" dirty="0" err="1"/>
              <a:t>нен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 smtClean="0"/>
              <a:t>қажеттігі</a:t>
            </a:r>
            <a:r>
              <a:rPr lang="ru-RU" dirty="0" smtClean="0"/>
              <a:t> </a:t>
            </a:r>
            <a:r>
              <a:rPr lang="ru-RU" dirty="0" err="1" smtClean="0"/>
              <a:t>себеб</a:t>
            </a:r>
            <a:r>
              <a:rPr lang="en-US" dirty="0" err="1"/>
              <a:t>i</a:t>
            </a:r>
            <a:r>
              <a:rPr lang="ru-RU" dirty="0" err="1"/>
              <a:t>нен</a:t>
            </a:r>
            <a:r>
              <a:rPr lang="ru-RU" dirty="0"/>
              <a:t> </a:t>
            </a:r>
            <a:r>
              <a:rPr lang="ru-RU" dirty="0" err="1"/>
              <a:t>ұ</a:t>
            </a:r>
            <a:r>
              <a:rPr lang="ru-RU" dirty="0" err="1" smtClean="0"/>
              <a:t>лгайтылуы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 smtClean="0"/>
              <a:t>алаңдары</a:t>
            </a:r>
            <a:r>
              <a:rPr lang="ru-RU" dirty="0" smtClean="0"/>
              <a:t> </a:t>
            </a:r>
            <a:r>
              <a:rPr lang="ru-RU" dirty="0" err="1" smtClean="0"/>
              <a:t>катаң</a:t>
            </a:r>
            <a:r>
              <a:rPr lang="ru-RU" dirty="0" smtClean="0"/>
              <a:t> </a:t>
            </a:r>
            <a:r>
              <a:rPr lang="ru-RU" dirty="0" err="1"/>
              <a:t>турде</a:t>
            </a:r>
            <a:r>
              <a:rPr lang="ru-RU" dirty="0"/>
              <a:t> </a:t>
            </a:r>
            <a:r>
              <a:rPr lang="ru-RU" dirty="0" err="1"/>
              <a:t>белг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 smtClean="0"/>
              <a:t>пішінде</a:t>
            </a:r>
            <a:r>
              <a:rPr lang="ru-RU" dirty="0" smtClean="0"/>
              <a:t>(</a:t>
            </a:r>
            <a:r>
              <a:rPr lang="ru-RU" dirty="0" err="1" smtClean="0"/>
              <a:t>төртбұрыш</a:t>
            </a:r>
            <a:r>
              <a:rPr lang="ru-RU" dirty="0"/>
              <a:t>, </a:t>
            </a:r>
            <a:r>
              <a:rPr lang="ru-RU" dirty="0" err="1"/>
              <a:t>шаршы</a:t>
            </a:r>
            <a:r>
              <a:rPr lang="ru-RU" dirty="0"/>
              <a:t>)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зерттелет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қауымдастықтың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 smtClean="0"/>
              <a:t>шекарасына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Өсімдік </a:t>
            </a:r>
            <a:r>
              <a:rPr lang="ru-RU" dirty="0" err="1"/>
              <a:t>қауымдастығын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en-US" dirty="0" err="1"/>
              <a:t>i</a:t>
            </a:r>
            <a:r>
              <a:rPr lang="ru-RU" dirty="0" err="1"/>
              <a:t>нде</a:t>
            </a:r>
            <a:r>
              <a:rPr lang="ru-RU" dirty="0"/>
              <a:t> </a:t>
            </a:r>
            <a:r>
              <a:rPr lang="ru-RU" dirty="0" err="1"/>
              <a:t>егжей-тегжейл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 smtClean="0"/>
              <a:t>сапалық</a:t>
            </a:r>
            <a:r>
              <a:rPr lang="ru-RU" dirty="0" smtClean="0"/>
              <a:t> және </a:t>
            </a:r>
            <a:r>
              <a:rPr lang="ru-RU" dirty="0" err="1"/>
              <a:t>сандык</a:t>
            </a:r>
            <a:r>
              <a:rPr lang="ru-RU" dirty="0"/>
              <a:t> </a:t>
            </a:r>
            <a:r>
              <a:rPr lang="ru-RU" dirty="0" err="1"/>
              <a:t>сипаттамасы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: </a:t>
            </a:r>
            <a:r>
              <a:rPr lang="ru-RU" dirty="0" err="1"/>
              <a:t>белг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ретт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ru-RU" dirty="0" err="1"/>
              <a:t>кте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ктерд</a:t>
            </a:r>
            <a:r>
              <a:rPr lang="en-US" dirty="0" err="1"/>
              <a:t>i</a:t>
            </a:r>
            <a:r>
              <a:rPr lang="ru-RU" dirty="0"/>
              <a:t>ң т</a:t>
            </a:r>
            <a:r>
              <a:rPr lang="en-US" dirty="0" err="1"/>
              <a:t>i</a:t>
            </a:r>
            <a:r>
              <a:rPr lang="ru-RU" dirty="0"/>
              <a:t>з</a:t>
            </a:r>
            <a:r>
              <a:rPr lang="en-US" dirty="0" err="1"/>
              <a:t>i</a:t>
            </a:r>
            <a:r>
              <a:rPr lang="ru-RU" dirty="0"/>
              <a:t>м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Экожуйен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зерттеу</a:t>
            </a:r>
            <a:r>
              <a:rPr lang="ru-RU" dirty="0" smtClean="0"/>
              <a:t> </a:t>
            </a:r>
            <a:r>
              <a:rPr lang="ru-RU" dirty="0" err="1"/>
              <a:t>үшін</a:t>
            </a:r>
            <a:r>
              <a:rPr lang="ru-RU" dirty="0"/>
              <a:t> 2-3 </a:t>
            </a:r>
            <a:r>
              <a:rPr lang="ru-RU" dirty="0" err="1"/>
              <a:t>зерттеу</a:t>
            </a:r>
            <a:r>
              <a:rPr lang="ru-RU" dirty="0"/>
              <a:t> аланы </a:t>
            </a:r>
            <a:r>
              <a:rPr lang="ru-RU" dirty="0" err="1" smtClean="0"/>
              <a:t>бөл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п </a:t>
            </a:r>
            <a:r>
              <a:rPr lang="ru-RU" dirty="0" err="1"/>
              <a:t>алынады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әрқайсысында</a:t>
            </a:r>
            <a:r>
              <a:rPr lang="ru-RU" dirty="0"/>
              <a:t> </a:t>
            </a:r>
            <a:r>
              <a:rPr lang="ru-RU" dirty="0" err="1"/>
              <a:t>ө</a:t>
            </a:r>
            <a:r>
              <a:rPr lang="ru-RU" dirty="0" err="1" smtClean="0"/>
              <a:t>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ктерд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аныктау</a:t>
            </a:r>
            <a:r>
              <a:rPr lang="ru-RU" dirty="0" smtClean="0"/>
              <a:t> </a:t>
            </a:r>
            <a:r>
              <a:rPr lang="ru-RU" dirty="0"/>
              <a:t>мен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санау</a:t>
            </a:r>
            <a:r>
              <a:rPr lang="ru-RU" dirty="0"/>
              <a:t> </a:t>
            </a:r>
            <a:r>
              <a:rPr lang="ru-RU" dirty="0" err="1"/>
              <a:t>жүрг</a:t>
            </a:r>
            <a:r>
              <a:rPr lang="en-US" dirty="0" err="1"/>
              <a:t>i</a:t>
            </a:r>
            <a:r>
              <a:rPr lang="ru-RU" dirty="0"/>
              <a:t>з</a:t>
            </a:r>
            <a:r>
              <a:rPr lang="en-US" dirty="0" err="1"/>
              <a:t>i</a:t>
            </a:r>
            <a:r>
              <a:rPr lang="ru-RU" dirty="0"/>
              <a:t>лед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Нәтижелер</a:t>
            </a:r>
            <a:r>
              <a:rPr lang="ru-RU" dirty="0"/>
              <a:t> </a:t>
            </a:r>
            <a:r>
              <a:rPr lang="ru-RU" dirty="0" err="1"/>
              <a:t>кестеге</a:t>
            </a:r>
            <a:r>
              <a:rPr lang="ru-RU" dirty="0"/>
              <a:t> </a:t>
            </a:r>
            <a:r>
              <a:rPr lang="ru-RU" dirty="0" err="1"/>
              <a:t>тус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/>
              <a:t>лед</a:t>
            </a:r>
            <a:r>
              <a:rPr lang="en-US" dirty="0" err="1"/>
              <a:t>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4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Зертханалық </a:t>
            </a:r>
            <a:r>
              <a:rPr lang="ru-RU" sz="3200" b="1" dirty="0" err="1"/>
              <a:t>жұмыс</a:t>
            </a:r>
            <a:r>
              <a:rPr lang="ru-RU" sz="3200" b="1" dirty="0"/>
              <a:t> №1 "</a:t>
            </a:r>
            <a:r>
              <a:rPr lang="ru-RU" sz="3200" b="1" dirty="0" err="1"/>
              <a:t>Әртүрлі</a:t>
            </a:r>
            <a:r>
              <a:rPr lang="ru-RU" sz="3200" b="1" dirty="0"/>
              <a:t> </a:t>
            </a:r>
            <a:r>
              <a:rPr lang="ru-RU" sz="3200" b="1" dirty="0" err="1"/>
              <a:t>өсімдік</a:t>
            </a:r>
            <a:r>
              <a:rPr lang="ru-RU" sz="3200" b="1" dirty="0"/>
              <a:t> </a:t>
            </a:r>
            <a:r>
              <a:rPr lang="ru-RU" sz="3200" b="1" dirty="0" err="1"/>
              <a:t>фотосинтездеуші</a:t>
            </a:r>
            <a:r>
              <a:rPr lang="ru-RU" sz="3200" b="1" dirty="0"/>
              <a:t> </a:t>
            </a:r>
            <a:r>
              <a:rPr lang="ru-RU" sz="3200" b="1" dirty="0" err="1"/>
              <a:t>пигменттің</a:t>
            </a:r>
            <a:r>
              <a:rPr lang="ru-RU" sz="3200" b="1" dirty="0"/>
              <a:t> </a:t>
            </a:r>
            <a:r>
              <a:rPr lang="ru-RU" sz="3200" b="1" dirty="0" err="1"/>
              <a:t>мөлшерін</a:t>
            </a:r>
            <a:r>
              <a:rPr lang="ru-RU" sz="3200" b="1" dirty="0"/>
              <a:t> </a:t>
            </a:r>
            <a:r>
              <a:rPr lang="ru-RU" sz="3200" b="1" dirty="0" err="1"/>
              <a:t>зерттеу</a:t>
            </a:r>
            <a:r>
              <a:rPr lang="ru-RU" sz="3200" b="1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сатылы</a:t>
            </a:r>
            <a:r>
              <a:rPr lang="ru-RU" dirty="0"/>
              <a:t> </a:t>
            </a:r>
            <a:r>
              <a:rPr lang="ru-RU" dirty="0" err="1"/>
              <a:t>ес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ктерд</a:t>
            </a:r>
            <a:r>
              <a:rPr lang="en-US" dirty="0" err="1"/>
              <a:t>i</a:t>
            </a:r>
            <a:r>
              <a:rPr lang="ru-RU" dirty="0"/>
              <a:t>ң фотосинтез </a:t>
            </a:r>
            <a:r>
              <a:rPr lang="ru-RU" dirty="0" err="1"/>
              <a:t>процесіне</a:t>
            </a:r>
            <a:r>
              <a:rPr lang="ru-RU" dirty="0"/>
              <a:t> </a:t>
            </a:r>
            <a:r>
              <a:rPr lang="ru-RU" dirty="0" err="1"/>
              <a:t>пигменттерд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ек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қатысады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жасыл</a:t>
            </a:r>
            <a:r>
              <a:rPr lang="ru-RU" b="1" dirty="0" smtClean="0">
                <a:solidFill>
                  <a:srgbClr val="FF0000"/>
                </a:solidFill>
              </a:rPr>
              <a:t>-а</a:t>
            </a:r>
            <a:r>
              <a:rPr lang="ru-RU" dirty="0" smtClean="0"/>
              <a:t> және </a:t>
            </a:r>
            <a:r>
              <a:rPr lang="en-US" b="1" dirty="0">
                <a:solidFill>
                  <a:srgbClr val="FF0000"/>
                </a:solidFill>
              </a:rPr>
              <a:t>b </a:t>
            </a:r>
            <a:r>
              <a:rPr lang="ru-RU" b="1" dirty="0" err="1">
                <a:solidFill>
                  <a:srgbClr val="FF0000"/>
                </a:solidFill>
              </a:rPr>
              <a:t>хлорофилдер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ru-RU" dirty="0" err="1"/>
              <a:t>сары-каротиндер</a:t>
            </a:r>
            <a:r>
              <a:rPr lang="ru-RU" dirty="0"/>
              <a:t> мен </a:t>
            </a:r>
            <a:r>
              <a:rPr lang="ru-RU" dirty="0" err="1"/>
              <a:t>ксантофилдер</a:t>
            </a:r>
            <a:r>
              <a:rPr lang="ru-RU" dirty="0"/>
              <a:t>. Б</a:t>
            </a:r>
            <a:r>
              <a:rPr lang="en-US" dirty="0" err="1"/>
              <a:t>i</a:t>
            </a:r>
            <a:r>
              <a:rPr lang="ru-RU" dirty="0"/>
              <a:t>з </a:t>
            </a:r>
            <a:r>
              <a:rPr lang="ru-RU" dirty="0" err="1" smtClean="0"/>
              <a:t>пигменттерді</a:t>
            </a:r>
            <a:r>
              <a:rPr lang="ru-RU" dirty="0" smtClean="0"/>
              <a:t> </a:t>
            </a:r>
            <a:r>
              <a:rPr lang="ru-RU" dirty="0" err="1" smtClean="0"/>
              <a:t>бөл</a:t>
            </a:r>
            <a:r>
              <a:rPr lang="en-US" dirty="0" err="1"/>
              <a:t>i</a:t>
            </a:r>
            <a:r>
              <a:rPr lang="ru-RU" dirty="0"/>
              <a:t>п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әдісімен</a:t>
            </a:r>
            <a:r>
              <a:rPr lang="ru-RU" dirty="0"/>
              <a:t>, </a:t>
            </a:r>
            <a:r>
              <a:rPr lang="ru-RU" dirty="0" err="1"/>
              <a:t>Краус</a:t>
            </a:r>
            <a:r>
              <a:rPr lang="ru-RU" dirty="0"/>
              <a:t> әдісі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белумен</a:t>
            </a:r>
            <a:r>
              <a:rPr lang="ru-RU" dirty="0"/>
              <a:t> </a:t>
            </a:r>
            <a:r>
              <a:rPr lang="ru-RU" dirty="0" err="1"/>
              <a:t>танысамыз</a:t>
            </a:r>
            <a:r>
              <a:rPr lang="ru-RU" dirty="0"/>
              <a:t>. Жұмыс </a:t>
            </a:r>
            <a:r>
              <a:rPr lang="ru-RU" dirty="0" err="1" smtClean="0"/>
              <a:t>жекелеген</a:t>
            </a:r>
            <a:r>
              <a:rPr lang="ru-RU" dirty="0" smtClean="0"/>
              <a:t> </a:t>
            </a:r>
            <a:r>
              <a:rPr lang="ru-RU" dirty="0" err="1" smtClean="0"/>
              <a:t>кезеңдерден</a:t>
            </a:r>
            <a:r>
              <a:rPr lang="ru-RU" dirty="0" smtClean="0"/>
              <a:t> </a:t>
            </a:r>
            <a:r>
              <a:rPr lang="ru-RU" dirty="0" err="1"/>
              <a:t>тұрады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төменде</a:t>
            </a:r>
            <a:r>
              <a:rPr lang="ru-RU" dirty="0"/>
              <a:t> </a:t>
            </a:r>
            <a:r>
              <a:rPr lang="ru-RU" dirty="0" err="1"/>
              <a:t>көрсет</a:t>
            </a:r>
            <a:r>
              <a:rPr lang="en-US" dirty="0" err="1"/>
              <a:t>i</a:t>
            </a:r>
            <a:r>
              <a:rPr lang="ru-RU" dirty="0" err="1"/>
              <a:t>лген</a:t>
            </a:r>
            <a:r>
              <a:rPr lang="ru-RU" dirty="0"/>
              <a:t> </a:t>
            </a:r>
            <a:r>
              <a:rPr lang="ru-RU" dirty="0" err="1"/>
              <a:t>ретт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ru-RU" dirty="0" err="1"/>
              <a:t>кпен</a:t>
            </a:r>
            <a:r>
              <a:rPr lang="ru-RU" dirty="0"/>
              <a:t> </a:t>
            </a:r>
            <a:r>
              <a:rPr lang="ru-RU" dirty="0" err="1"/>
              <a:t>орындалады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Жумыс</a:t>
            </a:r>
            <a:r>
              <a:rPr lang="ru-RU" b="1" dirty="0" smtClean="0"/>
              <a:t> </a:t>
            </a:r>
            <a:r>
              <a:rPr lang="ru-RU" b="1" dirty="0" err="1"/>
              <a:t>максаты</a:t>
            </a:r>
            <a:r>
              <a:rPr lang="ru-RU" b="1" dirty="0"/>
              <a:t>: </a:t>
            </a:r>
            <a:r>
              <a:rPr lang="ru-RU" dirty="0" err="1"/>
              <a:t>әртүрл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ес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/>
              <a:t>турлер</a:t>
            </a:r>
            <a:r>
              <a:rPr lang="en-US" dirty="0" err="1"/>
              <a:t>i</a:t>
            </a:r>
            <a:r>
              <a:rPr lang="ru-RU" dirty="0" err="1"/>
              <a:t>ндег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пигмент </a:t>
            </a:r>
            <a:r>
              <a:rPr lang="ru-RU" dirty="0" err="1"/>
              <a:t>хлорофилдер</a:t>
            </a:r>
            <a:r>
              <a:rPr lang="ru-RU" dirty="0"/>
              <a:t> және </a:t>
            </a:r>
            <a:r>
              <a:rPr lang="ru-RU" dirty="0" err="1" smtClean="0"/>
              <a:t>каротиноидтер</a:t>
            </a:r>
            <a:r>
              <a:rPr lang="ru-RU" dirty="0" smtClean="0"/>
              <a:t> </a:t>
            </a:r>
            <a:r>
              <a:rPr lang="ru-RU" dirty="0" err="1"/>
              <a:t>құрамын</a:t>
            </a:r>
            <a:r>
              <a:rPr lang="ru-RU" dirty="0"/>
              <a:t> </a:t>
            </a:r>
            <a:r>
              <a:rPr lang="ru-RU" dirty="0" err="1"/>
              <a:t>салыстырыңдар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053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1-кесте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98602"/>
              </p:ext>
            </p:extLst>
          </p:nvPr>
        </p:nvGraphicFramePr>
        <p:xfrm>
          <a:off x="1295400" y="2557463"/>
          <a:ext cx="9601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36995955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57323462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9008447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65699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Түрлер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Саны </a:t>
                      </a:r>
                    </a:p>
                    <a:p>
                      <a:r>
                        <a:rPr lang="ru-RU" dirty="0" smtClean="0"/>
                        <a:t>1-</a:t>
                      </a:r>
                      <a:r>
                        <a:rPr lang="kk-KZ" dirty="0" smtClean="0"/>
                        <a:t>зерттеу алаңы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Саны </a:t>
                      </a:r>
                    </a:p>
                    <a:p>
                      <a:r>
                        <a:rPr lang="ru-RU" dirty="0" smtClean="0"/>
                        <a:t>2-</a:t>
                      </a:r>
                      <a:r>
                        <a:rPr lang="kk-KZ" dirty="0" smtClean="0"/>
                        <a:t>зерттеу алаңы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Саны </a:t>
                      </a:r>
                    </a:p>
                    <a:p>
                      <a:r>
                        <a:rPr lang="ru-RU" dirty="0" smtClean="0"/>
                        <a:t>3-</a:t>
                      </a:r>
                      <a:r>
                        <a:rPr lang="kk-KZ" dirty="0" smtClean="0"/>
                        <a:t>зерттеу алаңы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73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8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85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4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3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39661" y="941606"/>
            <a:ext cx="9601200" cy="3317875"/>
          </a:xfrm>
        </p:spPr>
        <p:txBody>
          <a:bodyPr>
            <a:normAutofit/>
          </a:bodyPr>
          <a:lstStyle/>
          <a:p>
            <a:r>
              <a:rPr lang="ru-RU" dirty="0" err="1"/>
              <a:t>Әрб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аумак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Х² </a:t>
            </a:r>
            <a:r>
              <a:rPr lang="ru-RU" dirty="0" err="1"/>
              <a:t>критерийі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Стьюдент </a:t>
            </a:r>
            <a:r>
              <a:rPr lang="en-US" dirty="0"/>
              <a:t>t </a:t>
            </a:r>
            <a:r>
              <a:rPr lang="ru-RU" dirty="0"/>
              <a:t>коэффициент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қолдана</a:t>
            </a:r>
            <a:r>
              <a:rPr lang="ru-RU" dirty="0"/>
              <a:t> </a:t>
            </a:r>
            <a:r>
              <a:rPr lang="ru-RU" dirty="0" err="1" smtClean="0"/>
              <a:t>отырып</a:t>
            </a:r>
            <a:r>
              <a:rPr lang="ru-RU" dirty="0" smtClean="0"/>
              <a:t> </a:t>
            </a:r>
            <a:r>
              <a:rPr lang="ru-RU" dirty="0" err="1" smtClean="0"/>
              <a:t>түрлердің</a:t>
            </a:r>
            <a:r>
              <a:rPr lang="ru-RU" dirty="0" smtClean="0"/>
              <a:t> </a:t>
            </a:r>
            <a:r>
              <a:rPr lang="ru-RU" dirty="0"/>
              <a:t>саны мен </a:t>
            </a:r>
            <a:r>
              <a:rPr lang="ru-RU" dirty="0" err="1"/>
              <a:t>ө</a:t>
            </a:r>
            <a:r>
              <a:rPr lang="ru-RU" dirty="0" err="1" smtClean="0"/>
              <a:t>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ктерд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аныктау</a:t>
            </a:r>
            <a:r>
              <a:rPr lang="ru-RU" dirty="0"/>
              <a:t> </a:t>
            </a:r>
            <a:r>
              <a:rPr lang="ru-RU" dirty="0" err="1"/>
              <a:t>жузеге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 </a:t>
            </a:r>
            <a:r>
              <a:rPr lang="ru-RU" dirty="0" err="1"/>
              <a:t>Зерттелетін</a:t>
            </a:r>
            <a:r>
              <a:rPr lang="ru-RU" dirty="0"/>
              <a:t> </a:t>
            </a:r>
            <a:r>
              <a:rPr lang="ru-RU" dirty="0" err="1" smtClean="0"/>
              <a:t>аумақтар</a:t>
            </a:r>
            <a:r>
              <a:rPr lang="ru-RU" dirty="0" smtClean="0"/>
              <a:t> </a:t>
            </a:r>
            <a:r>
              <a:rPr lang="ru-RU" dirty="0" err="1" smtClean="0"/>
              <a:t>салыстырылады</a:t>
            </a:r>
            <a:r>
              <a:rPr lang="ru-RU" dirty="0"/>
              <a:t>. </a:t>
            </a:r>
            <a:r>
              <a:rPr lang="ru-RU" dirty="0" err="1"/>
              <a:t>Нәтижелер</a:t>
            </a:r>
            <a:r>
              <a:rPr lang="ru-RU" dirty="0"/>
              <a:t> </a:t>
            </a:r>
            <a:r>
              <a:rPr lang="ru-RU" dirty="0" err="1"/>
              <a:t>жинакталады</a:t>
            </a:r>
            <a:r>
              <a:rPr lang="ru-RU" dirty="0"/>
              <a:t> және </a:t>
            </a:r>
            <a:r>
              <a:rPr lang="ru-RU" dirty="0" err="1"/>
              <a:t>қ</a:t>
            </a:r>
            <a:r>
              <a:rPr lang="ru-RU" dirty="0" err="1" smtClean="0"/>
              <a:t>орытынды</a:t>
            </a:r>
            <a:r>
              <a:rPr lang="ru-RU" dirty="0" smtClean="0"/>
              <a:t> </a:t>
            </a:r>
            <a:r>
              <a:rPr lang="ru-RU" dirty="0" err="1"/>
              <a:t>шығарылады</a:t>
            </a:r>
            <a:r>
              <a:rPr lang="ru-RU" dirty="0"/>
              <a:t>. Егер </a:t>
            </a:r>
            <a:r>
              <a:rPr lang="ru-RU" dirty="0" err="1" smtClean="0"/>
              <a:t>басым</a:t>
            </a:r>
            <a:r>
              <a:rPr lang="ru-RU" dirty="0" smtClean="0"/>
              <a:t> </a:t>
            </a:r>
            <a:r>
              <a:rPr lang="ru-RU" dirty="0" err="1" smtClean="0"/>
              <a:t>түрлер</a:t>
            </a:r>
            <a:r>
              <a:rPr lang="ru-RU" dirty="0" smtClean="0"/>
              <a:t> </a:t>
            </a:r>
            <a:r>
              <a:rPr lang="ru-RU" dirty="0"/>
              <a:t>саны 2-3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экожуйе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 err="1"/>
              <a:t>ркелк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Егер </a:t>
            </a:r>
            <a:r>
              <a:rPr lang="ru-RU" dirty="0" err="1"/>
              <a:t>өс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</a:t>
            </a:r>
            <a:r>
              <a:rPr lang="ru-RU" dirty="0"/>
              <a:t> </a:t>
            </a:r>
            <a:r>
              <a:rPr lang="ru-RU" dirty="0" err="1" smtClean="0"/>
              <a:t>санында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лкен</a:t>
            </a:r>
            <a:r>
              <a:rPr lang="ru-RU" dirty="0" smtClean="0"/>
              <a:t> </a:t>
            </a:r>
            <a:r>
              <a:rPr lang="ru-RU" dirty="0" err="1"/>
              <a:t>айырмашылық</a:t>
            </a:r>
            <a:r>
              <a:rPr lang="ru-RU" dirty="0"/>
              <a:t> </a:t>
            </a:r>
            <a:r>
              <a:rPr lang="ru-RU" dirty="0" err="1"/>
              <a:t>байқалатын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осы </a:t>
            </a:r>
            <a:r>
              <a:rPr lang="ru-RU" dirty="0" err="1"/>
              <a:t>айырмашылықты</a:t>
            </a:r>
            <a:r>
              <a:rPr lang="ru-RU" dirty="0"/>
              <a:t> </a:t>
            </a:r>
            <a:r>
              <a:rPr lang="ru-RU" dirty="0" err="1"/>
              <a:t>туындатып</a:t>
            </a:r>
            <a:r>
              <a:rPr lang="ru-RU" dirty="0"/>
              <a:t> </a:t>
            </a:r>
            <a:r>
              <a:rPr lang="ru-RU" dirty="0" err="1" smtClean="0"/>
              <a:t>отырған</a:t>
            </a:r>
            <a:r>
              <a:rPr lang="ru-RU" dirty="0" smtClean="0"/>
              <a:t> </a:t>
            </a:r>
            <a:r>
              <a:rPr lang="ru-RU" dirty="0" err="1" smtClean="0"/>
              <a:t>себепт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анықтайды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суару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жарык</a:t>
            </a:r>
            <a:r>
              <a:rPr lang="ru-RU" dirty="0"/>
              <a:t> </a:t>
            </a:r>
            <a:r>
              <a:rPr lang="ru-RU" dirty="0" err="1"/>
              <a:t>тусу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058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1-</a:t>
            </a:r>
            <a:r>
              <a:rPr lang="kk-KZ" sz="2000" dirty="0" smtClean="0"/>
              <a:t>тапсырма. </a:t>
            </a:r>
            <a:r>
              <a:rPr lang="en-US" sz="2000" dirty="0" smtClean="0"/>
              <a:t>2-</a:t>
            </a:r>
            <a:r>
              <a:rPr lang="kk-KZ" sz="2000" dirty="0" smtClean="0"/>
              <a:t>кестеде екі қалалық саябақтың ағаш</a:t>
            </a:r>
            <a:r>
              <a:rPr lang="ru-RU" sz="2000" dirty="0" smtClean="0"/>
              <a:t>-</a:t>
            </a:r>
            <a:r>
              <a:rPr lang="kk-KZ" sz="2000" dirty="0"/>
              <a:t>бұталы өсімдіктерінің сипаттамасы келтірілген х² критерийі немесе Стьюдент </a:t>
            </a:r>
            <a:r>
              <a:rPr lang="en-US" sz="2000" dirty="0"/>
              <a:t>t </a:t>
            </a:r>
            <a:r>
              <a:rPr lang="kk-KZ" sz="2000" dirty="0"/>
              <a:t>коэффициент</a:t>
            </a:r>
            <a:r>
              <a:rPr lang="en-US" sz="2000" dirty="0" err="1"/>
              <a:t>i</a:t>
            </a:r>
            <a:r>
              <a:rPr lang="kk-KZ" sz="2000" dirty="0"/>
              <a:t>н </a:t>
            </a:r>
            <a:r>
              <a:rPr lang="kk-KZ" sz="2000" dirty="0" smtClean="0"/>
              <a:t>колдана отырып </a:t>
            </a:r>
            <a:r>
              <a:rPr lang="kk-KZ" sz="2000" dirty="0"/>
              <a:t>осы саябақтардағы басымдылык концентрациясы мен жалпы өс</a:t>
            </a:r>
            <a:r>
              <a:rPr lang="en-US" sz="2000" dirty="0" err="1"/>
              <a:t>i</a:t>
            </a:r>
            <a:r>
              <a:rPr lang="kk-KZ" sz="2000" dirty="0"/>
              <a:t>мд</a:t>
            </a:r>
            <a:r>
              <a:rPr lang="en-US" sz="2000" dirty="0" err="1"/>
              <a:t>i</a:t>
            </a:r>
            <a:r>
              <a:rPr lang="kk-KZ" sz="2000" dirty="0"/>
              <a:t>к түрлер</a:t>
            </a:r>
            <a:r>
              <a:rPr lang="en-US" sz="2000" dirty="0" err="1"/>
              <a:t>i</a:t>
            </a:r>
            <a:r>
              <a:rPr lang="kk-KZ" sz="2000" dirty="0"/>
              <a:t>н</a:t>
            </a:r>
            <a:r>
              <a:rPr lang="en-US" sz="2000" dirty="0" err="1"/>
              <a:t>i</a:t>
            </a:r>
            <a:r>
              <a:rPr lang="kk-KZ" sz="2000" dirty="0" smtClean="0"/>
              <a:t>ң байлығына </a:t>
            </a:r>
            <a:r>
              <a:rPr lang="kk-KZ" sz="2000" dirty="0"/>
              <a:t>баға бер</a:t>
            </a:r>
            <a:r>
              <a:rPr lang="en-US" sz="2000" dirty="0" err="1"/>
              <a:t>i</a:t>
            </a:r>
            <a:r>
              <a:rPr lang="kk-KZ" sz="2000" dirty="0"/>
              <a:t>ндер.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0957" y="2706208"/>
            <a:ext cx="5125043" cy="267190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4" y="2706207"/>
            <a:ext cx="5079833" cy="3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Модельдеу</a:t>
            </a:r>
            <a:r>
              <a:rPr lang="ru-RU" b="1" dirty="0"/>
              <a:t> «</a:t>
            </a:r>
            <a:r>
              <a:rPr lang="ru-RU" b="1" dirty="0" err="1"/>
              <a:t>Климаттың</a:t>
            </a:r>
            <a:r>
              <a:rPr lang="ru-RU" b="1" dirty="0"/>
              <a:t> </a:t>
            </a:r>
            <a:r>
              <a:rPr lang="ru-RU" b="1" dirty="0" err="1"/>
              <a:t>ғаламдық</a:t>
            </a:r>
            <a:r>
              <a:rPr lang="ru-RU" b="1" dirty="0"/>
              <a:t> </a:t>
            </a:r>
            <a:r>
              <a:rPr lang="ru-RU" b="1" dirty="0" err="1"/>
              <a:t>жылынуын</a:t>
            </a:r>
            <a:r>
              <a:rPr lang="ru-RU" b="1" dirty="0"/>
              <a:t> </a:t>
            </a:r>
            <a:r>
              <a:rPr lang="ru-RU" b="1" dirty="0" err="1"/>
              <a:t>компьютерлік</a:t>
            </a:r>
            <a:r>
              <a:rPr lang="ru-RU" b="1" dirty="0"/>
              <a:t> </a:t>
            </a:r>
            <a:r>
              <a:rPr lang="ru-RU" b="1" dirty="0" err="1"/>
              <a:t>модельдеу</a:t>
            </a:r>
            <a:r>
              <a:rPr lang="ru-RU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177-бет §69.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5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901874" y="669207"/>
            <a:ext cx="4718050" cy="5368338"/>
          </a:xfrm>
        </p:spPr>
        <p:txBody>
          <a:bodyPr>
            <a:normAutofit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Пигменттерд</a:t>
            </a:r>
            <a:r>
              <a:rPr lang="en-US" b="1" dirty="0" err="1"/>
              <a:t>i</a:t>
            </a:r>
            <a:r>
              <a:rPr lang="ru-RU" b="1" dirty="0"/>
              <a:t>ң </a:t>
            </a:r>
            <a:r>
              <a:rPr lang="ru-RU" b="1" dirty="0" err="1"/>
              <a:t>спиртт</a:t>
            </a:r>
            <a:r>
              <a:rPr lang="en-US" b="1" dirty="0" err="1"/>
              <a:t>i</a:t>
            </a:r>
            <a:r>
              <a:rPr lang="ru-RU" b="1" dirty="0"/>
              <a:t>к ер</a:t>
            </a:r>
            <a:r>
              <a:rPr lang="en-US" b="1" dirty="0" err="1"/>
              <a:t>i</a:t>
            </a:r>
            <a:r>
              <a:rPr lang="ru-RU" b="1" dirty="0"/>
              <a:t>т</a:t>
            </a:r>
            <a:r>
              <a:rPr lang="en-US" b="1" dirty="0" err="1"/>
              <a:t>i</a:t>
            </a:r>
            <a:r>
              <a:rPr lang="ru-RU" b="1" dirty="0" err="1"/>
              <a:t>нд</a:t>
            </a:r>
            <a:r>
              <a:rPr lang="en-US" b="1" dirty="0" err="1"/>
              <a:t>i</a:t>
            </a:r>
            <a:r>
              <a:rPr lang="ru-RU" b="1" dirty="0"/>
              <a:t>с</a:t>
            </a:r>
            <a:r>
              <a:rPr lang="en-US" b="1" dirty="0" err="1"/>
              <a:t>i</a:t>
            </a:r>
            <a:r>
              <a:rPr lang="ru-RU" b="1" dirty="0"/>
              <a:t>н </a:t>
            </a:r>
            <a:r>
              <a:rPr lang="ru-RU" b="1" dirty="0" err="1"/>
              <a:t>алу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Бұл </a:t>
            </a:r>
            <a:r>
              <a:rPr lang="ru-RU" dirty="0" err="1"/>
              <a:t>мақсатта</a:t>
            </a:r>
            <a:r>
              <a:rPr lang="ru-RU" dirty="0"/>
              <a:t> </a:t>
            </a:r>
            <a:r>
              <a:rPr lang="ru-RU" dirty="0" err="1"/>
              <a:t>құрғақ</a:t>
            </a:r>
            <a:r>
              <a:rPr lang="ru-RU" dirty="0"/>
              <a:t> </a:t>
            </a:r>
            <a:r>
              <a:rPr lang="ru-RU" dirty="0" err="1"/>
              <a:t>жапырақты</a:t>
            </a:r>
            <a:r>
              <a:rPr lang="ru-RU" dirty="0"/>
              <a:t> да,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/>
              <a:t>әз</a:t>
            </a:r>
            <a:r>
              <a:rPr lang="en-US" dirty="0" err="1"/>
              <a:t>i</a:t>
            </a:r>
            <a:r>
              <a:rPr lang="ru-RU" dirty="0" err="1"/>
              <a:t>рленген</a:t>
            </a:r>
            <a:r>
              <a:rPr lang="ru-RU" dirty="0"/>
              <a:t> </a:t>
            </a:r>
            <a:r>
              <a:rPr lang="ru-RU" dirty="0" err="1"/>
              <a:t>өс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/>
              <a:t>материалын</a:t>
            </a:r>
            <a:r>
              <a:rPr lang="ru-RU" dirty="0"/>
              <a:t> да </a:t>
            </a:r>
            <a:r>
              <a:rPr lang="ru-RU" dirty="0" err="1" smtClean="0"/>
              <a:t>пайдалана</a:t>
            </a:r>
            <a:r>
              <a:rPr lang="ru-RU" dirty="0" smtClean="0"/>
              <a:t> </a:t>
            </a:r>
            <a:r>
              <a:rPr lang="ru-RU" dirty="0" err="1" smtClean="0"/>
              <a:t>аламыз</a:t>
            </a:r>
            <a:r>
              <a:rPr lang="ru-RU" dirty="0"/>
              <a:t>. </a:t>
            </a:r>
            <a:r>
              <a:rPr lang="ru-RU" dirty="0" err="1"/>
              <a:t>Құрғақ</a:t>
            </a:r>
            <a:r>
              <a:rPr lang="ru-RU" dirty="0"/>
              <a:t> </a:t>
            </a:r>
            <a:r>
              <a:rPr lang="ru-RU" dirty="0" err="1"/>
              <a:t>жапырақтармен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істегенде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пигменттерд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экстракциялауалдында</a:t>
            </a:r>
            <a:r>
              <a:rPr lang="ru-RU" dirty="0"/>
              <a:t> </a:t>
            </a:r>
            <a:r>
              <a:rPr lang="ru-RU" dirty="0" err="1"/>
              <a:t>ылғалдап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Шик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материалмен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істегенде</a:t>
            </a:r>
            <a:r>
              <a:rPr lang="ru-RU" dirty="0"/>
              <a:t> </a:t>
            </a:r>
            <a:r>
              <a:rPr lang="ru-RU" dirty="0" err="1"/>
              <a:t>қазтамақ</a:t>
            </a:r>
            <a:r>
              <a:rPr lang="ru-RU" dirty="0"/>
              <a:t>, </a:t>
            </a:r>
            <a:r>
              <a:rPr lang="ru-RU" dirty="0" err="1" smtClean="0"/>
              <a:t>бұршақ</a:t>
            </a:r>
            <a:r>
              <a:rPr lang="ru-RU" dirty="0" smtClean="0"/>
              <a:t> </a:t>
            </a:r>
            <a:r>
              <a:rPr lang="ru-RU" dirty="0" err="1" smtClean="0"/>
              <a:t>жапырақтары</a:t>
            </a:r>
            <a:r>
              <a:rPr lang="ru-RU" dirty="0" smtClean="0"/>
              <a:t> </a:t>
            </a:r>
            <a:r>
              <a:rPr lang="ru-RU" dirty="0" err="1"/>
              <a:t>ыңғайлы</a:t>
            </a:r>
            <a:r>
              <a:rPr lang="ru-RU" dirty="0" smtClean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246399" y="669206"/>
            <a:ext cx="4718050" cy="5368339"/>
          </a:xfrm>
        </p:spPr>
        <p:txBody>
          <a:bodyPr>
            <a:normAutofit/>
          </a:bodyPr>
          <a:lstStyle/>
          <a:p>
            <a:r>
              <a:rPr lang="ru-RU" b="1" dirty="0"/>
              <a:t>Жұмыс </a:t>
            </a:r>
            <a:r>
              <a:rPr lang="ru-RU" b="1" dirty="0" err="1"/>
              <a:t>барысы</a:t>
            </a:r>
            <a:r>
              <a:rPr lang="ru-RU" b="1" dirty="0"/>
              <a:t>: </a:t>
            </a:r>
            <a:r>
              <a:rPr lang="ru-RU" dirty="0"/>
              <a:t>1-2 г </a:t>
            </a:r>
            <a:r>
              <a:rPr lang="ru-RU" dirty="0" err="1"/>
              <a:t>казтамак</a:t>
            </a:r>
            <a:r>
              <a:rPr lang="ru-RU" dirty="0"/>
              <a:t> </a:t>
            </a:r>
            <a:r>
              <a:rPr lang="ru-RU" dirty="0" err="1"/>
              <a:t>жапырақтарын</a:t>
            </a:r>
            <a:r>
              <a:rPr lang="ru-RU" dirty="0"/>
              <a:t> фарфор </a:t>
            </a:r>
            <a:r>
              <a:rPr lang="ru-RU" dirty="0" err="1"/>
              <a:t>ыдысқа</a:t>
            </a:r>
            <a:r>
              <a:rPr lang="ru-RU" dirty="0"/>
              <a:t> </a:t>
            </a:r>
            <a:r>
              <a:rPr lang="ru-RU" dirty="0" err="1"/>
              <a:t>салып</a:t>
            </a:r>
            <a:r>
              <a:rPr lang="ru-RU" dirty="0"/>
              <a:t>, </a:t>
            </a:r>
            <a:r>
              <a:rPr lang="ru-RU" dirty="0" err="1"/>
              <a:t>аздап</a:t>
            </a:r>
            <a:r>
              <a:rPr lang="ru-RU" dirty="0"/>
              <a:t> </a:t>
            </a:r>
            <a:r>
              <a:rPr lang="ru-RU" dirty="0" smtClean="0"/>
              <a:t>кварц </a:t>
            </a:r>
            <a:r>
              <a:rPr lang="ru-RU" dirty="0" err="1" smtClean="0"/>
              <a:t>құмын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ес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/>
              <a:t>к </a:t>
            </a:r>
            <a:r>
              <a:rPr lang="ru-RU" dirty="0" err="1"/>
              <a:t>улпаларын</a:t>
            </a:r>
            <a:r>
              <a:rPr lang="ru-RU" dirty="0"/>
              <a:t> </a:t>
            </a:r>
            <a:r>
              <a:rPr lang="ru-RU" dirty="0" err="1"/>
              <a:t>жаксылап</a:t>
            </a:r>
            <a:r>
              <a:rPr lang="ru-RU" dirty="0"/>
              <a:t> </a:t>
            </a:r>
            <a:r>
              <a:rPr lang="ru-RU" dirty="0" err="1"/>
              <a:t>ұсақтау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н) және 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себ</a:t>
            </a:r>
            <a:r>
              <a:rPr lang="en-US" dirty="0" err="1"/>
              <a:t>i</a:t>
            </a:r>
            <a:r>
              <a:rPr lang="ru-RU" dirty="0"/>
              <a:t>м бор </a:t>
            </a:r>
            <a:r>
              <a:rPr lang="ru-RU" dirty="0" err="1"/>
              <a:t>ұнтағын</a:t>
            </a:r>
            <a:r>
              <a:rPr lang="ru-RU" dirty="0"/>
              <a:t> (</a:t>
            </a:r>
            <a:r>
              <a:rPr lang="ru-RU" dirty="0" err="1" smtClean="0"/>
              <a:t>бейтарап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/>
              <a:t>әлс</a:t>
            </a:r>
            <a:r>
              <a:rPr lang="en-US" dirty="0" err="1"/>
              <a:t>i</a:t>
            </a:r>
            <a:r>
              <a:rPr lang="ru-RU" dirty="0"/>
              <a:t>з с</a:t>
            </a:r>
            <a:r>
              <a:rPr lang="en-US" dirty="0" err="1"/>
              <a:t>i</a:t>
            </a:r>
            <a:r>
              <a:rPr lang="ru-RU" dirty="0" err="1"/>
              <a:t>лт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орта </a:t>
            </a:r>
            <a:r>
              <a:rPr lang="ru-RU" dirty="0" err="1"/>
              <a:t>реакциясын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н) </a:t>
            </a:r>
            <a:r>
              <a:rPr lang="ru-RU" dirty="0" err="1"/>
              <a:t>қосамыз</a:t>
            </a:r>
            <a:r>
              <a:rPr lang="ru-RU" dirty="0"/>
              <a:t>. </a:t>
            </a:r>
            <a:r>
              <a:rPr lang="ru-RU" dirty="0" err="1"/>
              <a:t>Жапырақтарды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 err="1"/>
              <a:t>ркелк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масс</a:t>
            </a:r>
            <a:r>
              <a:rPr lang="en-US" dirty="0" smtClean="0"/>
              <a:t>a</a:t>
            </a:r>
            <a:r>
              <a:rPr lang="kk-KZ" dirty="0" smtClean="0"/>
              <a:t> </a:t>
            </a:r>
            <a:r>
              <a:rPr lang="ru-RU" dirty="0" err="1" smtClean="0"/>
              <a:t>болғанша</a:t>
            </a:r>
            <a:r>
              <a:rPr lang="ru-RU" dirty="0" smtClean="0"/>
              <a:t> </a:t>
            </a:r>
            <a:r>
              <a:rPr lang="ru-RU" dirty="0" err="1" smtClean="0"/>
              <a:t>үгітіп</a:t>
            </a:r>
            <a:r>
              <a:rPr lang="ru-RU" dirty="0"/>
              <a:t>, </a:t>
            </a:r>
            <a:r>
              <a:rPr lang="ru-RU" dirty="0" err="1"/>
              <a:t>оған</a:t>
            </a:r>
            <a:r>
              <a:rPr lang="ru-RU" dirty="0"/>
              <a:t> 10-15 мл 96% -т</a:t>
            </a:r>
            <a:r>
              <a:rPr lang="en-US" dirty="0" err="1"/>
              <a:t>i</a:t>
            </a:r>
            <a:r>
              <a:rPr lang="ru-RU" dirty="0"/>
              <a:t>к этанол </a:t>
            </a:r>
            <a:r>
              <a:rPr lang="ru-RU" dirty="0" err="1"/>
              <a:t>қосамыз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231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939452" y="619103"/>
            <a:ext cx="4718050" cy="330993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Мұқият </a:t>
            </a:r>
            <a:r>
              <a:rPr lang="ru-RU" dirty="0" err="1"/>
              <a:t>араластырғаннан</a:t>
            </a:r>
            <a:r>
              <a:rPr lang="ru-RU" dirty="0"/>
              <a:t> </a:t>
            </a:r>
            <a:r>
              <a:rPr lang="ru-RU" dirty="0" err="1"/>
              <a:t>кей</a:t>
            </a:r>
            <a:r>
              <a:rPr lang="en-US" dirty="0" err="1"/>
              <a:t>i</a:t>
            </a:r>
            <a:r>
              <a:rPr lang="ru-RU" dirty="0" smtClean="0"/>
              <a:t>н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 </a:t>
            </a:r>
            <a:r>
              <a:rPr lang="ru-RU" dirty="0" err="1"/>
              <a:t>гомогенатты</a:t>
            </a:r>
            <a:r>
              <a:rPr lang="ru-RU" dirty="0"/>
              <a:t> (</a:t>
            </a:r>
            <a:r>
              <a:rPr lang="ru-RU" dirty="0" err="1"/>
              <a:t>коспаны</a:t>
            </a:r>
            <a:r>
              <a:rPr lang="ru-RU" dirty="0"/>
              <a:t>) </a:t>
            </a:r>
            <a:r>
              <a:rPr lang="ru-RU" dirty="0" err="1"/>
              <a:t>ак</a:t>
            </a:r>
            <a:r>
              <a:rPr lang="ru-RU" dirty="0"/>
              <a:t> </a:t>
            </a:r>
            <a:r>
              <a:rPr lang="ru-RU" dirty="0" err="1"/>
              <a:t>лентасы</a:t>
            </a:r>
            <a:r>
              <a:rPr lang="ru-RU" dirty="0"/>
              <a:t> бар </a:t>
            </a:r>
            <a:r>
              <a:rPr lang="ru-RU" dirty="0" err="1"/>
              <a:t>қағаз</a:t>
            </a:r>
            <a:r>
              <a:rPr lang="ru-RU" dirty="0"/>
              <a:t> </a:t>
            </a:r>
            <a:r>
              <a:rPr lang="ru-RU" dirty="0" err="1"/>
              <a:t>сузг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арқылы</a:t>
            </a:r>
            <a:r>
              <a:rPr lang="ru-RU" dirty="0"/>
              <a:t> тут</a:t>
            </a:r>
            <a:r>
              <a:rPr lang="en-US" dirty="0" err="1"/>
              <a:t>i</a:t>
            </a:r>
            <a:r>
              <a:rPr lang="ru-RU" dirty="0" err="1"/>
              <a:t>кке</a:t>
            </a:r>
            <a:r>
              <a:rPr lang="ru-RU" dirty="0"/>
              <a:t> </a:t>
            </a:r>
            <a:r>
              <a:rPr lang="ru-RU" dirty="0" err="1" smtClean="0"/>
              <a:t>сүз</a:t>
            </a:r>
            <a:r>
              <a:rPr lang="en-US" dirty="0" err="1"/>
              <a:t>i</a:t>
            </a:r>
            <a:r>
              <a:rPr lang="ru-RU" dirty="0" smtClean="0"/>
              <a:t>п </a:t>
            </a:r>
            <a:r>
              <a:rPr lang="ru-RU" dirty="0" err="1" smtClean="0"/>
              <a:t>құямыз</a:t>
            </a:r>
            <a:r>
              <a:rPr lang="ru-RU" dirty="0"/>
              <a:t>. </a:t>
            </a:r>
            <a:r>
              <a:rPr lang="ru-RU" dirty="0" err="1"/>
              <a:t>Сұйықтықты</a:t>
            </a:r>
            <a:r>
              <a:rPr lang="ru-RU" dirty="0"/>
              <a:t> </a:t>
            </a:r>
            <a:r>
              <a:rPr lang="ru-RU" dirty="0" err="1"/>
              <a:t>ыдыстан</a:t>
            </a:r>
            <a:r>
              <a:rPr lang="ru-RU" dirty="0"/>
              <a:t> </a:t>
            </a:r>
            <a:r>
              <a:rPr lang="ru-RU" dirty="0" err="1"/>
              <a:t>құйған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қабырғаға</a:t>
            </a:r>
            <a:r>
              <a:rPr lang="ru-RU" dirty="0"/>
              <a:t> </a:t>
            </a:r>
            <a:r>
              <a:rPr lang="ru-RU" dirty="0" err="1"/>
              <a:t>ағып</a:t>
            </a:r>
            <a:r>
              <a:rPr lang="ru-RU" dirty="0"/>
              <a:t> </a:t>
            </a:r>
            <a:r>
              <a:rPr lang="ru-RU" dirty="0" err="1"/>
              <a:t>кетпеу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шыны</a:t>
            </a:r>
            <a:r>
              <a:rPr lang="ru-RU" dirty="0"/>
              <a:t> </a:t>
            </a:r>
            <a:r>
              <a:rPr lang="ru-RU" dirty="0" err="1" smtClean="0"/>
              <a:t>таяқшаны</a:t>
            </a:r>
            <a:r>
              <a:rPr lang="ru-RU" dirty="0" smtClean="0"/>
              <a:t> </a:t>
            </a:r>
            <a:r>
              <a:rPr lang="ru-RU" dirty="0" err="1" smtClean="0"/>
              <a:t>сыртынан</a:t>
            </a:r>
            <a:r>
              <a:rPr lang="ru-RU" dirty="0" smtClean="0"/>
              <a:t> </a:t>
            </a:r>
            <a:r>
              <a:rPr lang="ru-RU" dirty="0"/>
              <a:t>вазелин мен </a:t>
            </a:r>
            <a:r>
              <a:rPr lang="ru-RU" dirty="0" err="1"/>
              <a:t>майлап</a:t>
            </a:r>
            <a:r>
              <a:rPr lang="ru-RU" dirty="0"/>
              <a:t>, </a:t>
            </a:r>
            <a:r>
              <a:rPr lang="ru-RU" dirty="0" err="1"/>
              <a:t>ыдыстың</a:t>
            </a:r>
            <a:r>
              <a:rPr lang="ru-RU" dirty="0"/>
              <a:t> </a:t>
            </a:r>
            <a:r>
              <a:rPr lang="ru-RU" dirty="0" err="1"/>
              <a:t>ұшына</a:t>
            </a:r>
            <a:r>
              <a:rPr lang="ru-RU" dirty="0"/>
              <a:t> </a:t>
            </a:r>
            <a:r>
              <a:rPr lang="ru-RU" dirty="0" err="1" smtClean="0"/>
              <a:t>тақап</a:t>
            </a:r>
            <a:r>
              <a:rPr lang="ru-RU" dirty="0" smtClean="0"/>
              <a:t> </a:t>
            </a:r>
            <a:r>
              <a:rPr lang="ru-RU" dirty="0"/>
              <a:t>кою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Ыдысты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smtClean="0"/>
              <a:t>миллилитр </a:t>
            </a:r>
            <a:r>
              <a:rPr lang="ru-RU" dirty="0" err="1"/>
              <a:t>этанолмен</a:t>
            </a:r>
            <a:r>
              <a:rPr lang="ru-RU" dirty="0"/>
              <a:t> </a:t>
            </a:r>
            <a:r>
              <a:rPr lang="ru-RU" dirty="0" err="1"/>
              <a:t>шайып</a:t>
            </a:r>
            <a:r>
              <a:rPr lang="ru-RU" dirty="0"/>
              <a:t>, оны да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сузг</a:t>
            </a:r>
            <a:r>
              <a:rPr lang="en-US" dirty="0" err="1"/>
              <a:t>i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куюға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108613" y="619102"/>
            <a:ext cx="4718050" cy="3309937"/>
          </a:xfrm>
        </p:spPr>
        <p:txBody>
          <a:bodyPr>
            <a:normAutofit fontScale="92500"/>
          </a:bodyPr>
          <a:lstStyle/>
          <a:p>
            <a:r>
              <a:rPr lang="ru-RU" dirty="0"/>
              <a:t>Жұмыс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сипатқа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 smtClean="0"/>
              <a:t>, </a:t>
            </a:r>
            <a:r>
              <a:rPr lang="ru-RU" dirty="0" err="1" smtClean="0"/>
              <a:t>сондыктан</a:t>
            </a:r>
            <a:r>
              <a:rPr lang="ru-RU" dirty="0" smtClean="0"/>
              <a:t> </a:t>
            </a:r>
            <a:r>
              <a:rPr lang="ru-RU" dirty="0" err="1"/>
              <a:t>пигменттерд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 smtClean="0"/>
              <a:t>көшіруге</a:t>
            </a:r>
            <a:r>
              <a:rPr lang="ru-RU" dirty="0" smtClean="0"/>
              <a:t> </a:t>
            </a:r>
            <a:r>
              <a:rPr lang="ru-RU" dirty="0" err="1"/>
              <a:t>болмайды</a:t>
            </a:r>
            <a:r>
              <a:rPr lang="ru-RU" dirty="0"/>
              <a:t>. Егер </a:t>
            </a:r>
            <a:r>
              <a:rPr lang="ru-RU" dirty="0" err="1"/>
              <a:t>фильтраттың</a:t>
            </a:r>
            <a:r>
              <a:rPr lang="ru-RU" dirty="0"/>
              <a:t> </a:t>
            </a:r>
            <a:r>
              <a:rPr lang="ru-RU" dirty="0" err="1" smtClean="0"/>
              <a:t>алғашқы</a:t>
            </a:r>
            <a:r>
              <a:rPr lang="ru-RU" dirty="0" smtClean="0"/>
              <a:t> </a:t>
            </a:r>
            <a:r>
              <a:rPr lang="ru-RU" dirty="0" err="1" smtClean="0"/>
              <a:t>порциялары</a:t>
            </a:r>
            <a:r>
              <a:rPr lang="ru-RU" dirty="0" smtClean="0"/>
              <a:t> </a:t>
            </a:r>
            <a:r>
              <a:rPr lang="ru-RU" dirty="0" err="1"/>
              <a:t>лайланған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сузг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ауыстырмастан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суз</a:t>
            </a:r>
            <a:r>
              <a:rPr lang="en-US" dirty="0" err="1"/>
              <a:t>i</a:t>
            </a:r>
            <a:r>
              <a:rPr lang="ru-RU" dirty="0"/>
              <a:t>п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болады.Алынған</a:t>
            </a:r>
            <a:r>
              <a:rPr lang="ru-RU" dirty="0"/>
              <a:t>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туст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экстракт </a:t>
            </a:r>
            <a:r>
              <a:rPr lang="ru-RU" dirty="0" err="1"/>
              <a:t>келес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тәж</a:t>
            </a:r>
            <a:r>
              <a:rPr lang="en-US" dirty="0" err="1"/>
              <a:t>i</a:t>
            </a:r>
            <a:r>
              <a:rPr lang="ru-RU" dirty="0" err="1"/>
              <a:t>рибелер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жарамды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32" y="4104402"/>
            <a:ext cx="10079889" cy="19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27134" y="756890"/>
            <a:ext cx="4718050" cy="53057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2. </a:t>
            </a:r>
            <a:r>
              <a:rPr lang="ru-RU" b="1" dirty="0" err="1"/>
              <a:t>Краус</a:t>
            </a:r>
            <a:r>
              <a:rPr lang="ru-RU" b="1" dirty="0"/>
              <a:t> </a:t>
            </a:r>
            <a:r>
              <a:rPr lang="ru-RU" b="1" dirty="0" err="1"/>
              <a:t>әд</a:t>
            </a:r>
            <a:r>
              <a:rPr lang="en-US" b="1" dirty="0" err="1"/>
              <a:t>i</a:t>
            </a:r>
            <a:r>
              <a:rPr lang="ru-RU" b="1" dirty="0"/>
              <a:t>с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пигменттерд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ru-RU" b="1" dirty="0"/>
              <a:t>белу</a:t>
            </a:r>
            <a:r>
              <a:rPr lang="ru-RU" b="1" dirty="0" smtClean="0"/>
              <a:t>.</a:t>
            </a:r>
          </a:p>
          <a:p>
            <a:r>
              <a:rPr lang="ru-RU" dirty="0" err="1" smtClean="0"/>
              <a:t>Әд</a:t>
            </a:r>
            <a:r>
              <a:rPr lang="en-US" dirty="0" err="1"/>
              <a:t>i</a:t>
            </a:r>
            <a:r>
              <a:rPr lang="ru-RU" dirty="0"/>
              <a:t>с </a:t>
            </a:r>
            <a:r>
              <a:rPr lang="ru-RU" dirty="0" err="1"/>
              <a:t>пигменттердің</a:t>
            </a:r>
            <a:r>
              <a:rPr lang="ru-RU" dirty="0"/>
              <a:t> спирт пен бензинде </a:t>
            </a:r>
            <a:r>
              <a:rPr lang="ru-RU" dirty="0" err="1"/>
              <a:t>әртүрл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еру</a:t>
            </a:r>
            <a:r>
              <a:rPr lang="en-US" dirty="0" err="1"/>
              <a:t>i</a:t>
            </a:r>
            <a:r>
              <a:rPr lang="ru-RU" dirty="0"/>
              <a:t>не </a:t>
            </a:r>
            <a:r>
              <a:rPr lang="ru-RU" dirty="0" err="1"/>
              <a:t>негізделген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құйған</a:t>
            </a:r>
            <a:r>
              <a:rPr lang="ru-RU" dirty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dirty="0" err="1"/>
              <a:t>араласпай</a:t>
            </a:r>
            <a:r>
              <a:rPr lang="ru-RU" dirty="0"/>
              <a:t>,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: </a:t>
            </a:r>
            <a:r>
              <a:rPr lang="ru-RU" dirty="0" err="1"/>
              <a:t>жоғарғы</a:t>
            </a:r>
            <a:r>
              <a:rPr lang="ru-RU" dirty="0"/>
              <a:t> - бензин; </a:t>
            </a:r>
            <a:r>
              <a:rPr lang="ru-RU" dirty="0" err="1"/>
              <a:t>төменг</a:t>
            </a:r>
            <a:r>
              <a:rPr lang="en-US" dirty="0" err="1"/>
              <a:t>i</a:t>
            </a:r>
            <a:r>
              <a:rPr lang="ru-RU" dirty="0"/>
              <a:t>с</a:t>
            </a:r>
            <a:r>
              <a:rPr lang="en-US" dirty="0" err="1"/>
              <a:t>i</a:t>
            </a:r>
            <a:r>
              <a:rPr lang="en-US" dirty="0"/>
              <a:t> - </a:t>
            </a:r>
            <a:r>
              <a:rPr lang="ru-RU" dirty="0"/>
              <a:t>спирт, а </a:t>
            </a:r>
            <a:r>
              <a:rPr lang="ru-RU" dirty="0" err="1"/>
              <a:t>хлорофил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 smtClean="0"/>
              <a:t>н </a:t>
            </a:r>
            <a:r>
              <a:rPr lang="ru-RU" dirty="0" err="1" smtClean="0"/>
              <a:t>эмпирикалық</a:t>
            </a:r>
            <a:r>
              <a:rPr lang="ru-RU" dirty="0" smtClean="0"/>
              <a:t> </a:t>
            </a:r>
            <a:r>
              <a:rPr lang="ru-RU" dirty="0" err="1"/>
              <a:t>формуласы</a:t>
            </a:r>
            <a:r>
              <a:rPr lang="ru-RU" dirty="0"/>
              <a:t> -</a:t>
            </a:r>
            <a:r>
              <a:rPr lang="en-US" dirty="0"/>
              <a:t>C H ON Mg, b </a:t>
            </a:r>
            <a:r>
              <a:rPr lang="ru-RU" dirty="0" err="1"/>
              <a:t>хлорофил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формуласы</a:t>
            </a:r>
            <a:r>
              <a:rPr lang="ru-RU" dirty="0"/>
              <a:t> -</a:t>
            </a:r>
            <a:r>
              <a:rPr lang="en-US" dirty="0"/>
              <a:t>C H, </a:t>
            </a:r>
            <a:r>
              <a:rPr lang="en-US" dirty="0" err="1"/>
              <a:t>O.N,Mg</a:t>
            </a:r>
            <a:r>
              <a:rPr lang="en-US" dirty="0"/>
              <a:t>.</a:t>
            </a:r>
            <a:r>
              <a:rPr lang="ru-RU" dirty="0"/>
              <a:t>Хлорофилл </a:t>
            </a:r>
            <a:r>
              <a:rPr lang="ru-RU" dirty="0" err="1"/>
              <a:t>дикарбонды</a:t>
            </a:r>
            <a:r>
              <a:rPr lang="ru-RU" dirty="0"/>
              <a:t> </a:t>
            </a:r>
            <a:r>
              <a:rPr lang="ru-RU" dirty="0" err="1"/>
              <a:t>кышкыл</a:t>
            </a:r>
            <a:r>
              <a:rPr lang="ru-RU" dirty="0"/>
              <a:t> </a:t>
            </a:r>
            <a:r>
              <a:rPr lang="ru-RU" dirty="0" err="1"/>
              <a:t>хлорофилин</a:t>
            </a:r>
            <a:r>
              <a:rPr lang="ru-RU" dirty="0"/>
              <a:t> мен </a:t>
            </a:r>
            <a:r>
              <a:rPr lang="ru-RU" dirty="0" err="1"/>
              <a:t>ек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спирт - метанол мен </a:t>
            </a:r>
            <a:r>
              <a:rPr lang="ru-RU" dirty="0" err="1" smtClean="0"/>
              <a:t>фитолдың</a:t>
            </a:r>
            <a:r>
              <a:rPr lang="ru-RU" dirty="0" smtClean="0"/>
              <a:t> </a:t>
            </a:r>
            <a:r>
              <a:rPr lang="ru-RU" dirty="0" err="1" smtClean="0"/>
              <a:t>күрделі</a:t>
            </a:r>
            <a:r>
              <a:rPr lang="ru-RU" dirty="0" smtClean="0"/>
              <a:t> </a:t>
            </a:r>
            <a:r>
              <a:rPr lang="ru-RU" dirty="0" err="1"/>
              <a:t>эфирі</a:t>
            </a:r>
            <a:r>
              <a:rPr lang="ru-RU" dirty="0"/>
              <a:t>. </a:t>
            </a:r>
            <a:r>
              <a:rPr lang="ru-RU" dirty="0" err="1"/>
              <a:t>Фитол</a:t>
            </a:r>
            <a:r>
              <a:rPr lang="ru-RU" dirty="0"/>
              <a:t> </a:t>
            </a:r>
            <a:r>
              <a:rPr lang="ru-RU" dirty="0" err="1"/>
              <a:t>ұзын</a:t>
            </a:r>
            <a:r>
              <a:rPr lang="ru-RU" dirty="0"/>
              <a:t> кем</a:t>
            </a:r>
            <a:r>
              <a:rPr lang="en-US" dirty="0" err="1"/>
              <a:t>i</a:t>
            </a:r>
            <a:r>
              <a:rPr lang="ru-RU" dirty="0" err="1"/>
              <a:t>рсутект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збектен</a:t>
            </a:r>
            <a:r>
              <a:rPr lang="ru-RU" dirty="0"/>
              <a:t> (С Н а) </a:t>
            </a:r>
            <a:r>
              <a:rPr lang="ru-RU" dirty="0" err="1"/>
              <a:t>тұрады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smtClean="0"/>
              <a:t>хлорофилл </a:t>
            </a:r>
            <a:r>
              <a:rPr lang="ru-RU" dirty="0" err="1" smtClean="0"/>
              <a:t>молекуласының</a:t>
            </a:r>
            <a:r>
              <a:rPr lang="ru-RU" dirty="0" smtClean="0"/>
              <a:t> </a:t>
            </a:r>
            <a:r>
              <a:rPr lang="ru-RU" dirty="0" err="1"/>
              <a:t>гидрофобтылығын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 Ол </a:t>
            </a:r>
            <a:r>
              <a:rPr lang="ru-RU" dirty="0" err="1"/>
              <a:t>гидрофобты</a:t>
            </a:r>
            <a:r>
              <a:rPr lang="ru-RU" dirty="0"/>
              <a:t> </a:t>
            </a:r>
            <a:r>
              <a:rPr lang="ru-RU" dirty="0" err="1"/>
              <a:t>еріткіш</a:t>
            </a:r>
            <a:r>
              <a:rPr lang="ru-RU" dirty="0"/>
              <a:t> </a:t>
            </a:r>
            <a:r>
              <a:rPr lang="ru-RU" dirty="0" smtClean="0"/>
              <a:t>– бензинде </a:t>
            </a:r>
            <a:r>
              <a:rPr lang="ru-RU" dirty="0" err="1" smtClean="0"/>
              <a:t>жаксы</a:t>
            </a:r>
            <a:r>
              <a:rPr lang="ru-RU" dirty="0" smtClean="0"/>
              <a:t> </a:t>
            </a:r>
            <a:r>
              <a:rPr lang="ru-RU" dirty="0" err="1"/>
              <a:t>ериді.Каротин</a:t>
            </a:r>
            <a:r>
              <a:rPr lang="ru-RU" dirty="0"/>
              <a:t> де </a:t>
            </a:r>
            <a:r>
              <a:rPr lang="ru-RU" dirty="0" err="1"/>
              <a:t>кемірсутек</a:t>
            </a:r>
            <a:r>
              <a:rPr lang="ru-RU" dirty="0"/>
              <a:t> (СН) бола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гидрофобты</a:t>
            </a:r>
            <a:r>
              <a:rPr lang="ru-RU" dirty="0"/>
              <a:t> </a:t>
            </a:r>
            <a:r>
              <a:rPr lang="ru-RU" dirty="0" err="1"/>
              <a:t>қасиеттерге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және </a:t>
            </a:r>
            <a:r>
              <a:rPr lang="ru-RU" dirty="0" err="1" smtClean="0"/>
              <a:t>бензинмен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/>
              <a:t>ұксас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келеді.Ксантофилдер</a:t>
            </a:r>
            <a:r>
              <a:rPr lang="ru-RU" dirty="0"/>
              <a:t> - </a:t>
            </a:r>
            <a:r>
              <a:rPr lang="ru-RU" dirty="0" err="1"/>
              <a:t>спирттер</a:t>
            </a:r>
            <a:r>
              <a:rPr lang="ru-RU" dirty="0"/>
              <a:t> (С Н О2),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бензинге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, </a:t>
            </a:r>
            <a:r>
              <a:rPr lang="ru-RU" dirty="0" err="1" smtClean="0"/>
              <a:t>этанолда</a:t>
            </a:r>
            <a:r>
              <a:rPr lang="ru-RU" dirty="0" smtClean="0"/>
              <a:t> </a:t>
            </a:r>
            <a:r>
              <a:rPr lang="ru-RU" dirty="0" err="1" smtClean="0"/>
              <a:t>жақсы</a:t>
            </a:r>
            <a:r>
              <a:rPr lang="ru-RU" dirty="0" smtClean="0"/>
              <a:t> </a:t>
            </a:r>
            <a:r>
              <a:rPr lang="ru-RU" dirty="0" err="1"/>
              <a:t>ериді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296503" y="756889"/>
            <a:ext cx="4718050" cy="53057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Жұмыс </a:t>
            </a:r>
            <a:r>
              <a:rPr lang="ru-RU" b="1" dirty="0" err="1"/>
              <a:t>барысы</a:t>
            </a:r>
            <a:r>
              <a:rPr lang="ru-RU" b="1" dirty="0"/>
              <a:t>: </a:t>
            </a:r>
            <a:r>
              <a:rPr lang="ru-RU" dirty="0" err="1"/>
              <a:t>шыны</a:t>
            </a:r>
            <a:r>
              <a:rPr lang="ru-RU" dirty="0"/>
              <a:t> тут</a:t>
            </a:r>
            <a:r>
              <a:rPr lang="en-US" dirty="0" err="1"/>
              <a:t>i</a:t>
            </a:r>
            <a:r>
              <a:rPr lang="ru-RU" dirty="0" err="1"/>
              <a:t>кке</a:t>
            </a:r>
            <a:r>
              <a:rPr lang="ru-RU" dirty="0"/>
              <a:t> 2-3 мл </a:t>
            </a:r>
            <a:r>
              <a:rPr lang="ru-RU" dirty="0" err="1"/>
              <a:t>пигменттерд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спиртті</a:t>
            </a:r>
            <a:r>
              <a:rPr lang="ru-RU" dirty="0"/>
              <a:t> </a:t>
            </a:r>
            <a:r>
              <a:rPr lang="ru-RU" dirty="0" err="1"/>
              <a:t>қоспасын</a:t>
            </a:r>
            <a:r>
              <a:rPr lang="ru-RU" dirty="0"/>
              <a:t> </a:t>
            </a:r>
            <a:r>
              <a:rPr lang="ru-RU" dirty="0" err="1"/>
              <a:t>құйып</a:t>
            </a:r>
            <a:r>
              <a:rPr lang="ru-RU" dirty="0"/>
              <a:t>, 3—4 </a:t>
            </a:r>
            <a:r>
              <a:rPr lang="ru-RU" dirty="0" err="1"/>
              <a:t>мл"Калоша</a:t>
            </a:r>
            <a:r>
              <a:rPr lang="ru-RU" dirty="0"/>
              <a:t>" бензин</a:t>
            </a:r>
            <a:r>
              <a:rPr lang="en-US" dirty="0" err="1"/>
              <a:t>i</a:t>
            </a:r>
            <a:r>
              <a:rPr lang="ru-RU" dirty="0"/>
              <a:t>н (</a:t>
            </a:r>
            <a:r>
              <a:rPr lang="ru-RU" dirty="0" err="1"/>
              <a:t>бензиннің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петролейлі</a:t>
            </a:r>
            <a:r>
              <a:rPr lang="ru-RU" dirty="0"/>
              <a:t> эфир </a:t>
            </a:r>
            <a:r>
              <a:rPr lang="ru-RU" dirty="0" err="1"/>
              <a:t>қосуға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) косу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 smtClean="0"/>
              <a:t>Шыны</a:t>
            </a:r>
            <a:r>
              <a:rPr lang="ru-RU" dirty="0" smtClean="0"/>
              <a:t> тут</a:t>
            </a:r>
            <a:r>
              <a:rPr lang="en-US" dirty="0" err="1"/>
              <a:t>i</a:t>
            </a:r>
            <a:r>
              <a:rPr lang="ru-RU" dirty="0" err="1"/>
              <a:t>кт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шайкап</a:t>
            </a:r>
            <a:r>
              <a:rPr lang="ru-RU" dirty="0"/>
              <a:t>, </a:t>
            </a:r>
            <a:r>
              <a:rPr lang="en-US" dirty="0" err="1"/>
              <a:t>i</a:t>
            </a:r>
            <a:r>
              <a:rPr lang="ru-RU" dirty="0"/>
              <a:t>ш</a:t>
            </a:r>
            <a:r>
              <a:rPr lang="en-US" dirty="0" err="1"/>
              <a:t>i</a:t>
            </a:r>
            <a:r>
              <a:rPr lang="ru-RU" dirty="0" err="1"/>
              <a:t>ндег</a:t>
            </a:r>
            <a:r>
              <a:rPr lang="en-US" dirty="0" err="1"/>
              <a:t>i</a:t>
            </a:r>
            <a:r>
              <a:rPr lang="ru-RU" dirty="0"/>
              <a:t>с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тұндырады</a:t>
            </a:r>
            <a:r>
              <a:rPr lang="ru-RU" dirty="0"/>
              <a:t>. </a:t>
            </a:r>
            <a:r>
              <a:rPr lang="ru-RU" dirty="0" err="1"/>
              <a:t>Эмульсиянын</a:t>
            </a:r>
            <a:r>
              <a:rPr lang="ru-RU" dirty="0"/>
              <a:t> </a:t>
            </a:r>
            <a:r>
              <a:rPr lang="ru-RU" dirty="0" err="1"/>
              <a:t>кабаттануы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 </a:t>
            </a:r>
            <a:r>
              <a:rPr lang="ru-RU" dirty="0" err="1" smtClean="0"/>
              <a:t>Жоғарысында</a:t>
            </a:r>
            <a:r>
              <a:rPr lang="ru-RU" dirty="0" smtClean="0"/>
              <a:t> </a:t>
            </a:r>
            <a:r>
              <a:rPr lang="ru-RU" dirty="0" err="1" smtClean="0"/>
              <a:t>хлорофилдер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бар бензин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кабат</a:t>
            </a:r>
            <a:r>
              <a:rPr lang="ru-RU" dirty="0"/>
              <a:t>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туске</a:t>
            </a:r>
            <a:r>
              <a:rPr lang="ru-RU" dirty="0"/>
              <a:t> </a:t>
            </a:r>
            <a:r>
              <a:rPr lang="ru-RU" dirty="0" err="1"/>
              <a:t>боялады</a:t>
            </a:r>
            <a:r>
              <a:rPr lang="ru-RU" dirty="0"/>
              <a:t>. Каротин де бензинде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сары</a:t>
            </a:r>
            <a:r>
              <a:rPr lang="ru-RU" dirty="0"/>
              <a:t> </a:t>
            </a:r>
            <a:r>
              <a:rPr lang="ru-RU" dirty="0" err="1"/>
              <a:t>тус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хлорофилмен</a:t>
            </a:r>
            <a:r>
              <a:rPr lang="ru-RU" dirty="0"/>
              <a:t> </a:t>
            </a:r>
            <a:r>
              <a:rPr lang="ru-RU" dirty="0" err="1" smtClean="0"/>
              <a:t>бүркеленіп</a:t>
            </a:r>
            <a:r>
              <a:rPr lang="ru-RU" dirty="0" smtClean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спиртті</a:t>
            </a:r>
            <a:r>
              <a:rPr lang="ru-RU" dirty="0"/>
              <a:t> </a:t>
            </a:r>
            <a:r>
              <a:rPr lang="ru-RU" dirty="0" err="1" smtClean="0"/>
              <a:t>қабатта</a:t>
            </a:r>
            <a:r>
              <a:rPr lang="ru-RU" dirty="0" smtClean="0"/>
              <a:t> ксантофилл </a:t>
            </a:r>
            <a:r>
              <a:rPr lang="ru-RU" dirty="0"/>
              <a:t>пигмент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кабаттың</a:t>
            </a:r>
            <a:r>
              <a:rPr lang="ru-RU" dirty="0"/>
              <a:t> </a:t>
            </a:r>
            <a:r>
              <a:rPr lang="ru-RU" dirty="0" err="1"/>
              <a:t>түсі</a:t>
            </a:r>
            <a:r>
              <a:rPr lang="ru-RU" dirty="0"/>
              <a:t> </a:t>
            </a:r>
            <a:r>
              <a:rPr lang="ru-RU" dirty="0" err="1"/>
              <a:t>сарыға</a:t>
            </a:r>
            <a:r>
              <a:rPr lang="ru-RU" dirty="0"/>
              <a:t> </a:t>
            </a:r>
            <a:r>
              <a:rPr lang="ru-RU" dirty="0" err="1"/>
              <a:t>боялады</a:t>
            </a:r>
            <a:r>
              <a:rPr lang="ru-RU" dirty="0"/>
              <a:t>. Егер </a:t>
            </a:r>
            <a:r>
              <a:rPr lang="ru-RU" dirty="0" err="1"/>
              <a:t>пигменттердің</a:t>
            </a:r>
            <a:r>
              <a:rPr lang="ru-RU" dirty="0"/>
              <a:t> </a:t>
            </a:r>
            <a:r>
              <a:rPr lang="ru-RU" dirty="0" err="1" smtClean="0"/>
              <a:t>белінуі</a:t>
            </a:r>
            <a:r>
              <a:rPr lang="ru-RU" dirty="0" smtClean="0"/>
              <a:t> </a:t>
            </a:r>
            <a:r>
              <a:rPr lang="ru-RU" dirty="0" err="1" smtClean="0"/>
              <a:t>анык</a:t>
            </a:r>
            <a:r>
              <a:rPr lang="ru-RU" dirty="0" smtClean="0"/>
              <a:t> </a:t>
            </a:r>
            <a:r>
              <a:rPr lang="ru-RU" dirty="0" err="1" smtClean="0"/>
              <a:t>көр</a:t>
            </a:r>
            <a:r>
              <a:rPr lang="en-US" dirty="0" err="1"/>
              <a:t>i</a:t>
            </a:r>
            <a:r>
              <a:rPr lang="ru-RU" dirty="0" err="1"/>
              <a:t>нбесе</a:t>
            </a:r>
            <a:r>
              <a:rPr lang="ru-RU" dirty="0"/>
              <a:t>, </a:t>
            </a:r>
            <a:r>
              <a:rPr lang="ru-RU" dirty="0" err="1"/>
              <a:t>шыны</a:t>
            </a:r>
            <a:r>
              <a:rPr lang="ru-RU" dirty="0"/>
              <a:t> тут</a:t>
            </a:r>
            <a:r>
              <a:rPr lang="en-US" dirty="0" err="1"/>
              <a:t>i</a:t>
            </a:r>
            <a:r>
              <a:rPr lang="ru-RU" dirty="0" err="1"/>
              <a:t>кке</a:t>
            </a:r>
            <a:r>
              <a:rPr lang="ru-RU" dirty="0"/>
              <a:t> 1-2 </a:t>
            </a:r>
            <a:r>
              <a:rPr lang="ru-RU" dirty="0" err="1"/>
              <a:t>тамшы</a:t>
            </a:r>
            <a:r>
              <a:rPr lang="ru-RU" dirty="0"/>
              <a:t> су </a:t>
            </a:r>
            <a:r>
              <a:rPr lang="ru-RU" dirty="0" err="1"/>
              <a:t>қосып</a:t>
            </a:r>
            <a:r>
              <a:rPr lang="ru-RU" dirty="0"/>
              <a:t>, </a:t>
            </a:r>
            <a:r>
              <a:rPr lang="ru-RU" dirty="0" err="1"/>
              <a:t>қайтадан</a:t>
            </a:r>
            <a:r>
              <a:rPr lang="ru-RU" dirty="0"/>
              <a:t> </a:t>
            </a:r>
            <a:r>
              <a:rPr lang="ru-RU" dirty="0" err="1"/>
              <a:t>жақсылап</a:t>
            </a:r>
            <a:r>
              <a:rPr lang="ru-RU" dirty="0"/>
              <a:t> </a:t>
            </a:r>
            <a:r>
              <a:rPr lang="ru-RU" dirty="0" err="1"/>
              <a:t>шайкап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 smtClean="0"/>
              <a:t>. </a:t>
            </a:r>
            <a:r>
              <a:rPr lang="ru-RU" dirty="0" err="1" smtClean="0"/>
              <a:t>Бірақ</a:t>
            </a:r>
            <a:r>
              <a:rPr lang="ru-RU" dirty="0" smtClean="0"/>
              <a:t> </a:t>
            </a:r>
            <a:r>
              <a:rPr lang="ru-RU" dirty="0"/>
              <a:t>суды </a:t>
            </a:r>
            <a:r>
              <a:rPr lang="ru-RU" dirty="0" err="1"/>
              <a:t>артық</a:t>
            </a:r>
            <a:r>
              <a:rPr lang="ru-RU" dirty="0"/>
              <a:t> </a:t>
            </a:r>
            <a:r>
              <a:rPr lang="ru-RU" dirty="0" err="1"/>
              <a:t>қосуға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лайланып</a:t>
            </a:r>
            <a:r>
              <a:rPr lang="ru-RU" dirty="0"/>
              <a:t> </a:t>
            </a:r>
            <a:r>
              <a:rPr lang="ru-RU" dirty="0" err="1"/>
              <a:t>кетуі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94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114816" y="656681"/>
            <a:ext cx="4718050" cy="546854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Жұмыс </a:t>
            </a:r>
            <a:r>
              <a:rPr lang="ru-RU" b="1" dirty="0" err="1"/>
              <a:t>нәтижесі</a:t>
            </a:r>
            <a:r>
              <a:rPr lang="ru-RU" b="1" dirty="0"/>
              <a:t>: </a:t>
            </a:r>
            <a:r>
              <a:rPr lang="ru-RU" dirty="0" err="1"/>
              <a:t>суретін</a:t>
            </a:r>
            <a:r>
              <a:rPr lang="ru-RU" dirty="0"/>
              <a:t> </a:t>
            </a:r>
            <a:r>
              <a:rPr lang="ru-RU" dirty="0" err="1"/>
              <a:t>салып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керек.Корытындыда</a:t>
            </a:r>
            <a:r>
              <a:rPr lang="ru-RU" dirty="0"/>
              <a:t> </a:t>
            </a:r>
            <a:r>
              <a:rPr lang="ru-RU" dirty="0" err="1"/>
              <a:t>пигменттерд</a:t>
            </a:r>
            <a:r>
              <a:rPr lang="en-US" dirty="0" err="1"/>
              <a:t>i</a:t>
            </a:r>
            <a:r>
              <a:rPr lang="ru-RU" dirty="0"/>
              <a:t>н спирт пен бензинде </a:t>
            </a:r>
            <a:r>
              <a:rPr lang="ru-RU" dirty="0" err="1"/>
              <a:t>әртүрл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еру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түс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 err="1"/>
              <a:t>ру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smtClean="0"/>
              <a:t>Әртүрлі </a:t>
            </a:r>
            <a:r>
              <a:rPr lang="ru-RU" dirty="0" err="1"/>
              <a:t>ө</a:t>
            </a:r>
            <a:r>
              <a:rPr lang="ru-RU" dirty="0" err="1" smtClean="0"/>
              <a:t>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 err="1"/>
              <a:t>ктердег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пигменттердің</a:t>
            </a:r>
            <a:r>
              <a:rPr lang="ru-RU" dirty="0"/>
              <a:t> </a:t>
            </a:r>
            <a:r>
              <a:rPr lang="ru-RU" dirty="0" err="1" smtClean="0"/>
              <a:t>бөл</a:t>
            </a:r>
            <a:r>
              <a:rPr lang="en-US" dirty="0" err="1"/>
              <a:t>i</a:t>
            </a:r>
            <a:r>
              <a:rPr lang="ru-RU" dirty="0"/>
              <a:t>ну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сурет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салыстырындар</a:t>
            </a:r>
            <a:r>
              <a:rPr lang="ru-RU" dirty="0"/>
              <a:t> және </a:t>
            </a:r>
            <a:r>
              <a:rPr lang="ru-RU" dirty="0" err="1" smtClean="0"/>
              <a:t>қорытынды</a:t>
            </a:r>
            <a:r>
              <a:rPr lang="ru-RU" dirty="0" smtClean="0"/>
              <a:t> </a:t>
            </a:r>
            <a:r>
              <a:rPr lang="ru-RU" dirty="0" err="1" smtClean="0"/>
              <a:t>жасандар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err="1" smtClean="0"/>
              <a:t>Қағаз</a:t>
            </a:r>
            <a:r>
              <a:rPr lang="ru-RU" b="1" dirty="0" smtClean="0"/>
              <a:t> </a:t>
            </a:r>
            <a:r>
              <a:rPr lang="ru-RU" b="1" dirty="0" err="1"/>
              <a:t>хромотографиясын</a:t>
            </a:r>
            <a:r>
              <a:rPr lang="ru-RU" b="1" dirty="0"/>
              <a:t> </a:t>
            </a:r>
            <a:r>
              <a:rPr lang="ru-RU" b="1" dirty="0" err="1"/>
              <a:t>пайдалана</a:t>
            </a:r>
            <a:r>
              <a:rPr lang="ru-RU" b="1" dirty="0"/>
              <a:t> </a:t>
            </a:r>
            <a:r>
              <a:rPr lang="ru-RU" b="1" dirty="0" err="1"/>
              <a:t>отырып</a:t>
            </a:r>
            <a:r>
              <a:rPr lang="ru-RU" b="1" dirty="0"/>
              <a:t>, </a:t>
            </a:r>
            <a:r>
              <a:rPr lang="ru-RU" b="1" dirty="0" err="1"/>
              <a:t>пигменттерд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ru-RU" b="1" dirty="0" err="1" smtClean="0"/>
              <a:t>бөл</a:t>
            </a:r>
            <a:r>
              <a:rPr lang="en-US" b="1" dirty="0" err="1"/>
              <a:t>i</a:t>
            </a:r>
            <a:r>
              <a:rPr lang="ru-RU" b="1" dirty="0"/>
              <a:t>п </a:t>
            </a:r>
            <a:r>
              <a:rPr lang="ru-RU" b="1" dirty="0" err="1"/>
              <a:t>алу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/>
              <a:t>Спирт </a:t>
            </a:r>
            <a:r>
              <a:rPr lang="ru-RU" dirty="0" err="1"/>
              <a:t>аркылыалынган</a:t>
            </a:r>
            <a:r>
              <a:rPr lang="ru-RU" dirty="0"/>
              <a:t> пигмент 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/>
              <a:t>с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қолданамыз</a:t>
            </a:r>
            <a:r>
              <a:rPr lang="ru-RU" dirty="0"/>
              <a:t>. </a:t>
            </a:r>
            <a:r>
              <a:rPr lang="ru-RU" dirty="0" err="1"/>
              <a:t>Қағаз</a:t>
            </a:r>
            <a:r>
              <a:rPr lang="ru-RU" dirty="0"/>
              <a:t> </a:t>
            </a:r>
            <a:r>
              <a:rPr lang="ru-RU" dirty="0" err="1"/>
              <a:t>хромотографиясы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ң 10-15тамшысы </a:t>
            </a:r>
            <a:r>
              <a:rPr lang="ru-RU" dirty="0" err="1"/>
              <a:t>жеткілікті</a:t>
            </a:r>
            <a:r>
              <a:rPr lang="ru-RU" dirty="0"/>
              <a:t>. </a:t>
            </a:r>
            <a:r>
              <a:rPr lang="ru-RU" dirty="0" err="1"/>
              <a:t>Қағаздың</a:t>
            </a:r>
            <a:r>
              <a:rPr lang="ru-RU" dirty="0"/>
              <a:t> </a:t>
            </a:r>
            <a:r>
              <a:rPr lang="ru-RU" dirty="0" err="1"/>
              <a:t>ені</a:t>
            </a:r>
            <a:r>
              <a:rPr lang="ru-RU" dirty="0"/>
              <a:t> 1 см </a:t>
            </a:r>
            <a:r>
              <a:rPr lang="ru-RU" dirty="0" err="1"/>
              <a:t>болатындай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 </a:t>
            </a:r>
            <a:r>
              <a:rPr lang="ru-RU" dirty="0" err="1"/>
              <a:t>кесіп</a:t>
            </a:r>
            <a:r>
              <a:rPr lang="ru-RU" dirty="0"/>
              <a:t> </a:t>
            </a:r>
            <a:r>
              <a:rPr lang="ru-RU" dirty="0" err="1"/>
              <a:t>аламыз</a:t>
            </a:r>
            <a:r>
              <a:rPr lang="ru-RU" dirty="0"/>
              <a:t>.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ұшын</a:t>
            </a:r>
            <a:r>
              <a:rPr lang="ru-RU" dirty="0"/>
              <a:t> к</a:t>
            </a:r>
            <a:r>
              <a:rPr lang="en-US" dirty="0" err="1"/>
              <a:t>i</a:t>
            </a:r>
            <a:r>
              <a:rPr lang="ru-RU" dirty="0" err="1" smtClean="0"/>
              <a:t>шкене</a:t>
            </a:r>
            <a:r>
              <a:rPr lang="ru-RU" dirty="0" smtClean="0"/>
              <a:t> ж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 err="1"/>
              <a:t>шке</a:t>
            </a:r>
            <a:r>
              <a:rPr lang="ru-RU" dirty="0"/>
              <a:t> </a:t>
            </a:r>
            <a:r>
              <a:rPr lang="ru-RU" dirty="0" err="1"/>
              <a:t>болатындай</a:t>
            </a:r>
            <a:r>
              <a:rPr lang="ru-RU" dirty="0"/>
              <a:t> </a:t>
            </a:r>
            <a:r>
              <a:rPr lang="ru-RU" dirty="0" err="1"/>
              <a:t>кесем</a:t>
            </a:r>
            <a:r>
              <a:rPr lang="en-US" dirty="0" err="1"/>
              <a:t>i</a:t>
            </a:r>
            <a:r>
              <a:rPr lang="ru-RU" dirty="0"/>
              <a:t>з. 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батырылған</a:t>
            </a:r>
            <a:r>
              <a:rPr lang="ru-RU" dirty="0"/>
              <a:t> </a:t>
            </a:r>
            <a:r>
              <a:rPr lang="ru-RU" dirty="0" err="1"/>
              <a:t>қағаз</a:t>
            </a:r>
            <a:r>
              <a:rPr lang="ru-RU" dirty="0"/>
              <a:t> кебе </a:t>
            </a:r>
            <a:r>
              <a:rPr lang="ru-RU" dirty="0" err="1"/>
              <a:t>бастағанда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жерд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каламмен</a:t>
            </a:r>
            <a:r>
              <a:rPr lang="ru-RU" dirty="0" smtClean="0"/>
              <a:t> </a:t>
            </a:r>
            <a:r>
              <a:rPr lang="ru-RU" dirty="0" err="1"/>
              <a:t>белг</a:t>
            </a:r>
            <a:r>
              <a:rPr lang="en-US" dirty="0" err="1"/>
              <a:t>i</a:t>
            </a:r>
            <a:r>
              <a:rPr lang="ru-RU" dirty="0" err="1"/>
              <a:t>лейм</a:t>
            </a:r>
            <a:r>
              <a:rPr lang="en-US" dirty="0" err="1"/>
              <a:t>i</a:t>
            </a:r>
            <a:r>
              <a:rPr lang="ru-RU" dirty="0"/>
              <a:t>з. Осы </a:t>
            </a:r>
            <a:r>
              <a:rPr lang="ru-RU" dirty="0" err="1" smtClean="0"/>
              <a:t>сызықтың</a:t>
            </a:r>
            <a:r>
              <a:rPr lang="ru-RU" dirty="0" smtClean="0"/>
              <a:t> </a:t>
            </a:r>
            <a:r>
              <a:rPr lang="ru-RU" dirty="0" err="1"/>
              <a:t>ортасына</a:t>
            </a:r>
            <a:r>
              <a:rPr lang="ru-RU" dirty="0"/>
              <a:t> пигмент </a:t>
            </a:r>
            <a:r>
              <a:rPr lang="ru-RU" dirty="0" err="1"/>
              <a:t>сығындысының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 smtClean="0"/>
              <a:t>тамшысын</a:t>
            </a: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 err="1"/>
              <a:t>нен</a:t>
            </a:r>
            <a:r>
              <a:rPr lang="ru-RU" dirty="0"/>
              <a:t> </a:t>
            </a:r>
            <a:r>
              <a:rPr lang="ru-RU" dirty="0" err="1"/>
              <a:t>кей</a:t>
            </a:r>
            <a:r>
              <a:rPr lang="en-US" dirty="0" err="1"/>
              <a:t>i</a:t>
            </a:r>
            <a:r>
              <a:rPr lang="ru-RU" dirty="0"/>
              <a:t>н б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тамызамыз</a:t>
            </a:r>
            <a:r>
              <a:rPr lang="ru-RU" dirty="0"/>
              <a:t>. </a:t>
            </a:r>
            <a:r>
              <a:rPr lang="ru-RU" dirty="0" err="1"/>
              <a:t>Әрб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келес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тамшыны</a:t>
            </a:r>
            <a:r>
              <a:rPr lang="ru-RU" dirty="0"/>
              <a:t> </a:t>
            </a:r>
            <a:r>
              <a:rPr lang="ru-RU" dirty="0" err="1" smtClean="0"/>
              <a:t>алдыңғы</a:t>
            </a:r>
            <a:r>
              <a:rPr lang="ru-RU" dirty="0" smtClean="0"/>
              <a:t> </a:t>
            </a:r>
            <a:r>
              <a:rPr lang="ru-RU" dirty="0" err="1"/>
              <a:t>тамшы</a:t>
            </a:r>
            <a:r>
              <a:rPr lang="ru-RU" dirty="0"/>
              <a:t> </a:t>
            </a:r>
            <a:r>
              <a:rPr lang="ru-RU" dirty="0" err="1"/>
              <a:t>кепт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 err="1" smtClean="0"/>
              <a:t>лгеннен</a:t>
            </a:r>
            <a:r>
              <a:rPr lang="ru-RU" dirty="0" smtClean="0"/>
              <a:t> </a:t>
            </a:r>
            <a:r>
              <a:rPr lang="ru-RU" dirty="0" err="1" smtClean="0"/>
              <a:t>кей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және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тамызған</a:t>
            </a:r>
            <a:r>
              <a:rPr lang="ru-RU" dirty="0"/>
              <a:t> </a:t>
            </a:r>
            <a:r>
              <a:rPr lang="ru-RU" dirty="0" err="1"/>
              <a:t>тамшыны</a:t>
            </a:r>
            <a:r>
              <a:rPr lang="ru-RU" dirty="0"/>
              <a:t> </a:t>
            </a:r>
            <a:r>
              <a:rPr lang="ru-RU" dirty="0" err="1" smtClean="0"/>
              <a:t>үлкейгенше</a:t>
            </a:r>
            <a:r>
              <a:rPr lang="ru-RU" dirty="0" smtClean="0"/>
              <a:t> </a:t>
            </a:r>
            <a:r>
              <a:rPr lang="ru-RU" dirty="0" err="1" smtClean="0"/>
              <a:t>бақылап</a:t>
            </a:r>
            <a:r>
              <a:rPr lang="ru-RU" dirty="0" smtClean="0"/>
              <a:t> </a:t>
            </a:r>
            <a:r>
              <a:rPr lang="ru-RU" dirty="0" err="1" smtClean="0"/>
              <a:t>отыру</a:t>
            </a:r>
            <a:r>
              <a:rPr lang="ru-RU" dirty="0" smtClean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371659" y="674535"/>
            <a:ext cx="4718050" cy="54506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Сондықтан 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қағазға</a:t>
            </a:r>
            <a:r>
              <a:rPr lang="ru-RU" dirty="0"/>
              <a:t> </a:t>
            </a:r>
            <a:r>
              <a:rPr lang="ru-RU" dirty="0" err="1"/>
              <a:t>тамызуға</a:t>
            </a:r>
            <a:r>
              <a:rPr lang="ru-RU" dirty="0"/>
              <a:t> </a:t>
            </a:r>
            <a:r>
              <a:rPr lang="ru-RU" dirty="0" err="1"/>
              <a:t>тамшуыр</a:t>
            </a:r>
            <a:r>
              <a:rPr lang="ru-RU" dirty="0"/>
              <a:t> </a:t>
            </a:r>
            <a:r>
              <a:rPr lang="ru-RU" dirty="0" err="1"/>
              <a:t>колданамыз</a:t>
            </a:r>
            <a:r>
              <a:rPr lang="ru-RU" dirty="0"/>
              <a:t>. </a:t>
            </a:r>
            <a:r>
              <a:rPr lang="ru-RU" dirty="0" err="1" smtClean="0"/>
              <a:t>Тамшыны</a:t>
            </a:r>
            <a:r>
              <a:rPr lang="ru-RU" dirty="0" smtClean="0"/>
              <a:t> </a:t>
            </a:r>
            <a:r>
              <a:rPr lang="ru-RU" dirty="0" err="1" smtClean="0"/>
              <a:t>бастапқыда</a:t>
            </a:r>
            <a:r>
              <a:rPr lang="ru-RU" dirty="0" smtClean="0"/>
              <a:t>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тус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болғанша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en-US" dirty="0"/>
              <a:t>L 1 </a:t>
            </a:r>
            <a:r>
              <a:rPr lang="ru-RU" dirty="0"/>
              <a:t>см </a:t>
            </a:r>
            <a:r>
              <a:rPr lang="ru-RU" dirty="0" err="1"/>
              <a:t>батырылатындай</a:t>
            </a:r>
            <a:r>
              <a:rPr lang="ru-RU" dirty="0"/>
              <a:t> </a:t>
            </a:r>
            <a:r>
              <a:rPr lang="ru-RU" dirty="0" err="1"/>
              <a:t>ет</a:t>
            </a:r>
            <a:r>
              <a:rPr lang="en-US" dirty="0" err="1"/>
              <a:t>i</a:t>
            </a:r>
            <a:r>
              <a:rPr lang="ru-RU" dirty="0" smtClean="0"/>
              <a:t>п </a:t>
            </a:r>
            <a:r>
              <a:rPr lang="ru-RU" dirty="0" err="1" smtClean="0"/>
              <a:t>кагазды</a:t>
            </a:r>
            <a:r>
              <a:rPr lang="ru-RU" dirty="0" smtClean="0"/>
              <a:t> </a:t>
            </a:r>
            <a:r>
              <a:rPr lang="ru-RU" dirty="0" err="1"/>
              <a:t>сынауыққа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ru-RU" dirty="0"/>
              <a:t>п </a:t>
            </a:r>
            <a:r>
              <a:rPr lang="ru-RU" dirty="0" err="1"/>
              <a:t>коямыз</a:t>
            </a:r>
            <a:r>
              <a:rPr lang="ru-RU" dirty="0"/>
              <a:t>. </a:t>
            </a:r>
            <a:r>
              <a:rPr lang="en-US" dirty="0"/>
              <a:t>L-</a:t>
            </a:r>
            <a:r>
              <a:rPr lang="ru-RU" dirty="0"/>
              <a:t>ер</a:t>
            </a:r>
            <a:r>
              <a:rPr lang="en-US" dirty="0" err="1"/>
              <a:t>i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 err="1"/>
              <a:t>нд</a:t>
            </a:r>
            <a:r>
              <a:rPr lang="en-US" dirty="0" err="1"/>
              <a:t>i</a:t>
            </a:r>
            <a:r>
              <a:rPr lang="ru-RU" dirty="0" err="1"/>
              <a:t>ге</a:t>
            </a:r>
            <a:r>
              <a:rPr lang="ru-RU" dirty="0"/>
              <a:t> (</a:t>
            </a:r>
            <a:r>
              <a:rPr lang="ru-RU" dirty="0" err="1"/>
              <a:t>спиртке</a:t>
            </a:r>
            <a:r>
              <a:rPr lang="ru-RU" dirty="0"/>
              <a:t>) </a:t>
            </a:r>
            <a:r>
              <a:rPr lang="ru-RU" dirty="0" err="1"/>
              <a:t>капиллярлык</a:t>
            </a:r>
            <a:r>
              <a:rPr lang="ru-RU" dirty="0"/>
              <a:t> куш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еріткішҚағаз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жоғарылайды</a:t>
            </a:r>
            <a:r>
              <a:rPr lang="ru-RU" dirty="0"/>
              <a:t> және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бояғыштарда</a:t>
            </a:r>
            <a:r>
              <a:rPr lang="ru-RU" dirty="0"/>
              <a:t> </a:t>
            </a:r>
            <a:r>
              <a:rPr lang="ru-RU" dirty="0" err="1"/>
              <a:t>көтеріледі</a:t>
            </a:r>
            <a:r>
              <a:rPr lang="ru-RU" dirty="0"/>
              <a:t>. </a:t>
            </a:r>
            <a:r>
              <a:rPr lang="ru-RU" dirty="0" err="1"/>
              <a:t>Әрб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кағазда</a:t>
            </a:r>
            <a:r>
              <a:rPr lang="ru-RU" dirty="0" smtClean="0"/>
              <a:t> </a:t>
            </a:r>
            <a:r>
              <a:rPr lang="ru-RU" dirty="0" err="1"/>
              <a:t>әртүрл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жылдамдықпен</a:t>
            </a:r>
            <a:r>
              <a:rPr lang="ru-RU" dirty="0"/>
              <a:t> </a:t>
            </a:r>
            <a:r>
              <a:rPr lang="ru-RU" dirty="0" err="1"/>
              <a:t>шығады</a:t>
            </a:r>
            <a:r>
              <a:rPr lang="ru-RU" dirty="0"/>
              <a:t>. Сары </a:t>
            </a:r>
            <a:r>
              <a:rPr lang="ru-RU" dirty="0" err="1"/>
              <a:t>жасыл</a:t>
            </a:r>
            <a:r>
              <a:rPr lang="ru-RU" dirty="0"/>
              <a:t> ь </a:t>
            </a:r>
            <a:r>
              <a:rPr lang="ru-RU" dirty="0" err="1"/>
              <a:t>хлорофилі</a:t>
            </a:r>
            <a:r>
              <a:rPr lang="ru-RU" dirty="0"/>
              <a:t> </a:t>
            </a:r>
            <a:r>
              <a:rPr lang="ru-RU" dirty="0" err="1"/>
              <a:t>ете</a:t>
            </a:r>
            <a:r>
              <a:rPr lang="ru-RU" dirty="0"/>
              <a:t> </a:t>
            </a:r>
            <a:r>
              <a:rPr lang="ru-RU" dirty="0" err="1"/>
              <a:t>баяу</a:t>
            </a:r>
            <a:r>
              <a:rPr lang="ru-RU" dirty="0"/>
              <a:t> </a:t>
            </a:r>
            <a:r>
              <a:rPr lang="ru-RU" dirty="0" err="1"/>
              <a:t>кетеріледі.Ең</a:t>
            </a:r>
            <a:r>
              <a:rPr lang="ru-RU" dirty="0"/>
              <a:t> </a:t>
            </a:r>
            <a:r>
              <a:rPr lang="ru-RU" dirty="0" err="1"/>
              <a:t>жылдамы</a:t>
            </a:r>
            <a:r>
              <a:rPr lang="ru-RU" dirty="0"/>
              <a:t> - ксантофилл, </a:t>
            </a:r>
            <a:r>
              <a:rPr lang="ru-RU" dirty="0" err="1"/>
              <a:t>одан</a:t>
            </a:r>
            <a:r>
              <a:rPr lang="ru-RU" dirty="0"/>
              <a:t> да </a:t>
            </a:r>
            <a:r>
              <a:rPr lang="ru-RU" dirty="0" err="1"/>
              <a:t>жылдамы</a:t>
            </a:r>
            <a:r>
              <a:rPr lang="ru-RU" dirty="0"/>
              <a:t> </a:t>
            </a:r>
            <a:r>
              <a:rPr lang="ru-RU" dirty="0" err="1"/>
              <a:t>кек</a:t>
            </a:r>
            <a:r>
              <a:rPr lang="ru-RU" dirty="0"/>
              <a:t> </a:t>
            </a:r>
            <a:r>
              <a:rPr lang="ru-RU" dirty="0" err="1"/>
              <a:t>жасыл</a:t>
            </a:r>
            <a:r>
              <a:rPr lang="ru-RU" dirty="0"/>
              <a:t> а хлорофилл. Сары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қызғылт</a:t>
            </a:r>
            <a:r>
              <a:rPr lang="ru-RU" dirty="0" smtClean="0"/>
              <a:t> </a:t>
            </a:r>
            <a:r>
              <a:rPr lang="ru-RU" dirty="0" err="1"/>
              <a:t>сары</a:t>
            </a:r>
            <a:r>
              <a:rPr lang="ru-RU" dirty="0"/>
              <a:t> каротин ер</a:t>
            </a:r>
            <a:r>
              <a:rPr lang="en-US" dirty="0" err="1"/>
              <a:t>i</a:t>
            </a:r>
            <a:r>
              <a:rPr lang="ru-RU" dirty="0" err="1"/>
              <a:t>тк</a:t>
            </a:r>
            <a:r>
              <a:rPr lang="en-US" dirty="0" err="1"/>
              <a:t>i</a:t>
            </a:r>
            <a:r>
              <a:rPr lang="ru-RU" dirty="0" err="1"/>
              <a:t>шт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алдынғы</a:t>
            </a:r>
            <a:r>
              <a:rPr lang="ru-RU" dirty="0"/>
              <a:t> </a:t>
            </a:r>
            <a:r>
              <a:rPr lang="ru-RU" dirty="0" err="1" smtClean="0"/>
              <a:t>жағымен</a:t>
            </a:r>
            <a:r>
              <a:rPr lang="ru-RU" dirty="0" smtClean="0"/>
              <a:t> </a:t>
            </a:r>
            <a:r>
              <a:rPr lang="ru-RU" dirty="0" err="1"/>
              <a:t>кетер</a:t>
            </a:r>
            <a:r>
              <a:rPr lang="en-US" dirty="0" err="1"/>
              <a:t>i</a:t>
            </a:r>
            <a:r>
              <a:rPr lang="ru-RU" dirty="0"/>
              <a:t>лед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ru-RU" dirty="0" err="1"/>
              <a:t>Еріткіш</a:t>
            </a:r>
            <a:r>
              <a:rPr lang="ru-RU" dirty="0"/>
              <a:t> </a:t>
            </a:r>
            <a:r>
              <a:rPr lang="ru-RU" dirty="0" err="1"/>
              <a:t>мәреге</a:t>
            </a:r>
            <a:r>
              <a:rPr lang="ru-RU" dirty="0"/>
              <a:t> </a:t>
            </a:r>
            <a:r>
              <a:rPr lang="ru-RU" dirty="0" err="1" smtClean="0"/>
              <a:t>жеткен</a:t>
            </a:r>
            <a:r>
              <a:rPr lang="ru-RU" dirty="0" smtClean="0"/>
              <a:t> </a:t>
            </a:r>
            <a:r>
              <a:rPr lang="ru-RU" dirty="0" err="1" smtClean="0"/>
              <a:t>уақытта</a:t>
            </a:r>
            <a:r>
              <a:rPr lang="ru-RU" dirty="0" smtClean="0"/>
              <a:t> </a:t>
            </a:r>
            <a:r>
              <a:rPr lang="ru-RU" dirty="0"/>
              <a:t>ка </a:t>
            </a:r>
            <a:r>
              <a:rPr lang="ru-RU" dirty="0" err="1"/>
              <a:t>жолағын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сызыктан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пигментке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 smtClean="0"/>
              <a:t>қашықтықты</a:t>
            </a:r>
            <a:r>
              <a:rPr lang="ru-RU" dirty="0" smtClean="0"/>
              <a:t> </a:t>
            </a:r>
            <a:r>
              <a:rPr lang="ru-RU" dirty="0" err="1" smtClean="0"/>
              <a:t>өлшеп</a:t>
            </a:r>
            <a:r>
              <a:rPr lang="ru-RU" dirty="0"/>
              <a:t>, </a:t>
            </a:r>
            <a:r>
              <a:rPr lang="ru-RU" dirty="0" err="1"/>
              <a:t>кестеге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мәліметтерд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енг</a:t>
            </a:r>
            <a:r>
              <a:rPr lang="en-US" dirty="0" err="1"/>
              <a:t>i</a:t>
            </a:r>
            <a:r>
              <a:rPr lang="ru-RU" dirty="0"/>
              <a:t>з</a:t>
            </a:r>
            <a:r>
              <a:rPr lang="en-US" dirty="0" err="1"/>
              <a:t>i</a:t>
            </a:r>
            <a:r>
              <a:rPr lang="ru-RU" dirty="0" err="1"/>
              <a:t>ндер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пигменттер</a:t>
            </a:r>
            <a:r>
              <a:rPr lang="ru-RU" dirty="0"/>
              <a:t> </a:t>
            </a:r>
            <a:r>
              <a:rPr lang="ru-RU" dirty="0" err="1"/>
              <a:t>уш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en-US" dirty="0" smtClean="0"/>
              <a:t>Ry</a:t>
            </a:r>
            <a:r>
              <a:rPr lang="kk-KZ" dirty="0" smtClean="0"/>
              <a:t> </a:t>
            </a:r>
            <a:r>
              <a:rPr lang="ru-RU" dirty="0" err="1" smtClean="0"/>
              <a:t>мән</a:t>
            </a:r>
            <a:r>
              <a:rPr lang="en-US" dirty="0" err="1"/>
              <a:t>i</a:t>
            </a:r>
            <a:r>
              <a:rPr lang="ru-RU" dirty="0"/>
              <a:t>н </a:t>
            </a:r>
            <a:r>
              <a:rPr lang="ru-RU" dirty="0" err="1"/>
              <a:t>есептендер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Қорытынды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қағаз</a:t>
            </a:r>
            <a:r>
              <a:rPr lang="ru-RU" dirty="0"/>
              <a:t> </a:t>
            </a:r>
            <a:r>
              <a:rPr lang="ru-RU" dirty="0" err="1"/>
              <a:t>хромотографиясын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en-US" dirty="0"/>
              <a:t>ə</a:t>
            </a:r>
            <a:r>
              <a:rPr lang="ru-RU" dirty="0"/>
              <a:t>р </a:t>
            </a:r>
            <a:r>
              <a:rPr lang="ru-RU" dirty="0" err="1"/>
              <a:t>пигменттердің</a:t>
            </a:r>
            <a:r>
              <a:rPr lang="ru-RU" dirty="0"/>
              <a:t> </a:t>
            </a:r>
            <a:r>
              <a:rPr lang="ru-RU" dirty="0" err="1"/>
              <a:t>қашық-тыктарын</a:t>
            </a:r>
            <a:r>
              <a:rPr lang="ru-RU" dirty="0"/>
              <a:t> </a:t>
            </a:r>
            <a:r>
              <a:rPr lang="ru-RU" dirty="0" err="1" smtClean="0"/>
              <a:t>өлшеп</a:t>
            </a:r>
            <a:r>
              <a:rPr lang="ru-RU" dirty="0"/>
              <a:t>, </a:t>
            </a:r>
            <a:r>
              <a:rPr lang="ru-RU" dirty="0" err="1"/>
              <a:t>онын</a:t>
            </a:r>
            <a:r>
              <a:rPr lang="ru-RU" dirty="0"/>
              <a:t> </a:t>
            </a:r>
            <a:r>
              <a:rPr lang="en-US" dirty="0"/>
              <a:t>R, </a:t>
            </a:r>
            <a:r>
              <a:rPr lang="ru-RU" dirty="0" err="1"/>
              <a:t>мәнін</a:t>
            </a:r>
            <a:r>
              <a:rPr lang="ru-RU" dirty="0"/>
              <a:t> </a:t>
            </a:r>
            <a:r>
              <a:rPr lang="ru-RU" dirty="0" err="1"/>
              <a:t>өлшейміз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0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Зертханалық </a:t>
            </a:r>
            <a:r>
              <a:rPr lang="ru-RU" sz="3200" b="1" dirty="0" err="1"/>
              <a:t>жұмыс</a:t>
            </a:r>
            <a:r>
              <a:rPr lang="ru-RU" sz="3200" b="1" dirty="0"/>
              <a:t> №2 «</a:t>
            </a:r>
            <a:r>
              <a:rPr lang="ru-RU" sz="3200" b="1" dirty="0" err="1"/>
              <a:t>Жасушалардың</a:t>
            </a:r>
            <a:r>
              <a:rPr lang="ru-RU" sz="3200" b="1" dirty="0"/>
              <a:t> </a:t>
            </a:r>
            <a:r>
              <a:rPr lang="ru-RU" sz="3200" b="1" dirty="0" err="1"/>
              <a:t>негізгі</a:t>
            </a:r>
            <a:r>
              <a:rPr lang="ru-RU" sz="3200" b="1" dirty="0"/>
              <a:t> </a:t>
            </a:r>
            <a:r>
              <a:rPr lang="ru-RU" sz="3200" b="1" dirty="0" err="1"/>
              <a:t>компоненттерін</a:t>
            </a:r>
            <a:r>
              <a:rPr lang="ru-RU" sz="3200" b="1" dirty="0"/>
              <a:t> </a:t>
            </a:r>
            <a:r>
              <a:rPr lang="ru-RU" sz="3200" b="1" dirty="0" err="1"/>
              <a:t>микрофотографиялар</a:t>
            </a:r>
            <a:r>
              <a:rPr lang="ru-RU" sz="3200" b="1" dirty="0"/>
              <a:t> </a:t>
            </a:r>
            <a:r>
              <a:rPr lang="ru-RU" sz="3200" b="1" dirty="0" err="1"/>
              <a:t>қолданып</a:t>
            </a:r>
            <a:r>
              <a:rPr lang="ru-RU" sz="3200" b="1" dirty="0"/>
              <a:t> </a:t>
            </a:r>
            <a:r>
              <a:rPr lang="ru-RU" sz="3200" b="1" dirty="0" err="1"/>
              <a:t>сипаттау</a:t>
            </a:r>
            <a:r>
              <a:rPr lang="ru-RU" sz="32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Барлық тірі </a:t>
            </a:r>
            <a:r>
              <a:rPr lang="ru-RU" dirty="0" err="1"/>
              <a:t>организмдер</a:t>
            </a:r>
            <a:r>
              <a:rPr lang="ru-RU" dirty="0"/>
              <a:t> </a:t>
            </a:r>
            <a:r>
              <a:rPr lang="ru-RU" dirty="0" err="1"/>
              <a:t>жасушадан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Өс</a:t>
            </a:r>
            <a:r>
              <a:rPr lang="en-US" dirty="0" err="1"/>
              <a:t>i</a:t>
            </a:r>
            <a:r>
              <a:rPr lang="ru-RU" dirty="0" err="1"/>
              <a:t>мд</a:t>
            </a:r>
            <a:r>
              <a:rPr lang="en-US" dirty="0" err="1"/>
              <a:t>i</a:t>
            </a:r>
            <a:r>
              <a:rPr lang="ru-RU" dirty="0"/>
              <a:t>к және </a:t>
            </a:r>
            <a:r>
              <a:rPr lang="ru-RU" dirty="0" err="1"/>
              <a:t>жануар</a:t>
            </a:r>
            <a:r>
              <a:rPr lang="ru-RU" dirty="0"/>
              <a:t> </a:t>
            </a:r>
            <a:r>
              <a:rPr lang="ru-RU" dirty="0" err="1" smtClean="0"/>
              <a:t>жасушалары</a:t>
            </a:r>
            <a:r>
              <a:rPr lang="ru-RU" dirty="0" smtClean="0"/>
              <a:t> </a:t>
            </a:r>
            <a:r>
              <a:rPr lang="ru-RU" dirty="0" err="1" smtClean="0"/>
              <a:t>құрылысы</a:t>
            </a:r>
            <a:r>
              <a:rPr lang="ru-RU" dirty="0" smtClean="0"/>
              <a:t> </a:t>
            </a:r>
            <a:r>
              <a:rPr lang="ru-RU" dirty="0" err="1"/>
              <a:t>бойынша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/>
              <a:t>р-б</a:t>
            </a:r>
            <a:r>
              <a:rPr lang="en-US" dirty="0" err="1"/>
              <a:t>i</a:t>
            </a:r>
            <a:r>
              <a:rPr lang="ru-RU" dirty="0"/>
              <a:t>р</a:t>
            </a:r>
            <a:r>
              <a:rPr lang="en-US" dirty="0" err="1"/>
              <a:t>i</a:t>
            </a:r>
            <a:r>
              <a:rPr lang="ru-RU" dirty="0" err="1"/>
              <a:t>нен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. </a:t>
            </a:r>
            <a:r>
              <a:rPr lang="ru-RU" dirty="0" err="1"/>
              <a:t>Микрафотографияларда</a:t>
            </a:r>
            <a:r>
              <a:rPr lang="ru-RU" dirty="0"/>
              <a:t> </a:t>
            </a:r>
            <a:r>
              <a:rPr lang="ru-RU" dirty="0" err="1"/>
              <a:t>жасушанын</a:t>
            </a:r>
            <a:r>
              <a:rPr lang="ru-RU" dirty="0"/>
              <a:t> нег</a:t>
            </a:r>
            <a:r>
              <a:rPr lang="en-US" dirty="0" err="1"/>
              <a:t>i</a:t>
            </a:r>
            <a:r>
              <a:rPr lang="ru-RU" dirty="0" err="1"/>
              <a:t>зг</a:t>
            </a:r>
            <a:r>
              <a:rPr lang="en-US" dirty="0" err="1" smtClean="0"/>
              <a:t>i</a:t>
            </a:r>
            <a:r>
              <a:rPr lang="kk-KZ" dirty="0" smtClean="0"/>
              <a:t> </a:t>
            </a:r>
            <a:r>
              <a:rPr lang="ru-RU" dirty="0" err="1" smtClean="0"/>
              <a:t>органоидтер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көрсетілген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Жұмыс </a:t>
            </a:r>
            <a:r>
              <a:rPr lang="ru-RU" b="1" dirty="0" err="1"/>
              <a:t>мақсаты</a:t>
            </a:r>
            <a:r>
              <a:rPr lang="ru-RU" b="1" dirty="0"/>
              <a:t>: </a:t>
            </a:r>
            <a:r>
              <a:rPr lang="ru-RU" dirty="0" err="1"/>
              <a:t>микрофотографияларды</a:t>
            </a:r>
            <a:r>
              <a:rPr lang="ru-RU" dirty="0"/>
              <a:t> </a:t>
            </a:r>
            <a:r>
              <a:rPr lang="ru-RU" dirty="0" err="1"/>
              <a:t>окып</a:t>
            </a:r>
            <a:r>
              <a:rPr lang="ru-RU" dirty="0"/>
              <a:t> </a:t>
            </a:r>
            <a:r>
              <a:rPr lang="ru-RU" dirty="0" err="1"/>
              <a:t>түс</a:t>
            </a:r>
            <a:r>
              <a:rPr lang="en-US" dirty="0" err="1"/>
              <a:t>i</a:t>
            </a:r>
            <a:r>
              <a:rPr lang="ru-RU" dirty="0"/>
              <a:t>ну, </a:t>
            </a:r>
            <a:r>
              <a:rPr lang="ru-RU" dirty="0" err="1"/>
              <a:t>қызмет</a:t>
            </a:r>
            <a:r>
              <a:rPr lang="en-US" dirty="0" err="1"/>
              <a:t>i</a:t>
            </a:r>
            <a:r>
              <a:rPr lang="ru-RU" dirty="0"/>
              <a:t>не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 smtClean="0"/>
              <a:t>органоидтерге</a:t>
            </a:r>
            <a:r>
              <a:rPr lang="ru-RU" dirty="0" smtClean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белг</a:t>
            </a:r>
            <a:r>
              <a:rPr lang="en-US" dirty="0" err="1"/>
              <a:t>i</a:t>
            </a:r>
            <a:r>
              <a:rPr lang="ru-RU" dirty="0" err="1"/>
              <a:t>лерд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көрсету</a:t>
            </a:r>
            <a:r>
              <a:rPr lang="ru-RU" dirty="0"/>
              <a:t>, </a:t>
            </a:r>
            <a:r>
              <a:rPr lang="ru-RU" dirty="0" err="1"/>
              <a:t>суретін</a:t>
            </a:r>
            <a:r>
              <a:rPr lang="ru-RU" dirty="0"/>
              <a:t> салу, "</a:t>
            </a:r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" </a:t>
            </a:r>
            <a:r>
              <a:rPr lang="ru-RU" dirty="0" err="1" smtClean="0"/>
              <a:t>сызбанұсқасын</a:t>
            </a:r>
            <a:r>
              <a:rPr lang="ru-RU" dirty="0" smtClean="0"/>
              <a:t> </a:t>
            </a:r>
            <a:r>
              <a:rPr lang="ru-RU" dirty="0" err="1" smtClean="0"/>
              <a:t>құру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Құрал-жабдықтар</a:t>
            </a:r>
            <a:r>
              <a:rPr lang="ru-RU" b="1" dirty="0"/>
              <a:t>:</a:t>
            </a:r>
            <a:r>
              <a:rPr lang="ru-RU" dirty="0"/>
              <a:t> 1-2-суреттер.Жұмыс барысы:1. </a:t>
            </a:r>
            <a:r>
              <a:rPr lang="ru-RU" dirty="0" err="1"/>
              <a:t>Оқулықтағы</a:t>
            </a:r>
            <a:r>
              <a:rPr lang="ru-RU" dirty="0"/>
              <a:t> </a:t>
            </a:r>
            <a:r>
              <a:rPr lang="ru-RU" dirty="0" err="1"/>
              <a:t>микрофотографияларды</a:t>
            </a:r>
            <a:r>
              <a:rPr lang="ru-RU" dirty="0"/>
              <a:t> тусіну.2. </a:t>
            </a:r>
            <a:r>
              <a:rPr lang="ru-RU" dirty="0" err="1"/>
              <a:t>Жасушаның</a:t>
            </a:r>
            <a:r>
              <a:rPr lang="ru-RU" dirty="0"/>
              <a:t> </a:t>
            </a:r>
            <a:r>
              <a:rPr lang="ru-RU" dirty="0" err="1"/>
              <a:t>құрылыс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 анықтау.3. </a:t>
            </a:r>
            <a:r>
              <a:rPr lang="ru-RU" dirty="0" err="1"/>
              <a:t>Микрофотографияда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органоидтер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ң </a:t>
            </a:r>
            <a:r>
              <a:rPr lang="ru-RU" dirty="0" err="1"/>
              <a:t>суреттерін</a:t>
            </a:r>
            <a:r>
              <a:rPr lang="ru-RU" dirty="0"/>
              <a:t> салу.</a:t>
            </a:r>
          </a:p>
        </p:txBody>
      </p:sp>
    </p:spTree>
    <p:extLst>
      <p:ext uri="{BB962C8B-B14F-4D97-AF65-F5344CB8AC3E}">
        <p14:creationId xmlns:p14="http://schemas.microsoft.com/office/powerpoint/2010/main" val="141036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63800" y="690563"/>
            <a:ext cx="65786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99" y="656432"/>
            <a:ext cx="8130121" cy="53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2666</Words>
  <Application>Microsoft Office PowerPoint</Application>
  <PresentationFormat>Широкоэкранный</PresentationFormat>
  <Paragraphs>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Натуральные материалы</vt:lpstr>
      <vt:lpstr>11 сынып ЖМБ</vt:lpstr>
      <vt:lpstr>Зертханалық жұмыс №1 "Әртүрлі өсімдік фотосинтездеуші пигменттің мөлшерін зерттеу"</vt:lpstr>
      <vt:lpstr>Презентация PowerPoint</vt:lpstr>
      <vt:lpstr>Презентация PowerPoint</vt:lpstr>
      <vt:lpstr>Презентация PowerPoint</vt:lpstr>
      <vt:lpstr>Презентация PowerPoint</vt:lpstr>
      <vt:lpstr>Зертханалық жұмыс №2 «Жасушалардың негізгі компоненттерін микрофотографиялар қолданып сипаттау»</vt:lpstr>
      <vt:lpstr>Презентация PowerPoint</vt:lpstr>
      <vt:lpstr>Презентация PowerPoint</vt:lpstr>
      <vt:lpstr>Презентация PowerPoint</vt:lpstr>
      <vt:lpstr>Зертханалық жұмыс №3 "Сүт қышқылы өнімдердің әртүрлі қоректік ортадағы микрофлорасын зерттеу"</vt:lpstr>
      <vt:lpstr>Бактериялық ластануы бойынша сүт класын анықтау (9.2-кесте)</vt:lpstr>
      <vt:lpstr>Презентация PowerPoint</vt:lpstr>
      <vt:lpstr>Презентация PowerPoint</vt:lpstr>
      <vt:lpstr>Презентация PowerPoint</vt:lpstr>
      <vt:lpstr>Презентация PowerPoint</vt:lpstr>
      <vt:lpstr>Зертханалық жұмыс №4 «Талдаудың статистикалық әдістерін қолдану арқылы өз регионы экожүйесінің жағдайын анықтау»</vt:lpstr>
      <vt:lpstr>Презентация PowerPoint</vt:lpstr>
      <vt:lpstr>Презентация PowerPoint</vt:lpstr>
      <vt:lpstr>1-кесте</vt:lpstr>
      <vt:lpstr>Презентация PowerPoint</vt:lpstr>
      <vt:lpstr>1-тапсырма. 2-кестеде екі қалалық саябақтың ағаш-бұталы өсімдіктерінің сипаттамасы келтірілген х² критерийі немесе Стьюдент t коэффициентiн колдана отырып осы саябақтардағы басымдылык концентрациясы мен жалпы өсiмдiк түрлерiнiң байлығына баға берiндер.</vt:lpstr>
      <vt:lpstr>Модельдеу «Климаттың ғаламдық жылынуын компьютерлік модельдеу»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2023-09-21T14:38:29Z</dcterms:created>
  <dcterms:modified xsi:type="dcterms:W3CDTF">2023-09-26T03:32:36Z</dcterms:modified>
</cp:coreProperties>
</file>