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notesMasterIdLst>
    <p:notesMasterId r:id="rId11"/>
  </p:notesMasterIdLst>
  <p:sldIdLst>
    <p:sldId id="258" r:id="rId2"/>
    <p:sldId id="259" r:id="rId3"/>
    <p:sldId id="263" r:id="rId4"/>
    <p:sldId id="264" r:id="rId5"/>
    <p:sldId id="265" r:id="rId6"/>
    <p:sldId id="266" r:id="rId7"/>
    <p:sldId id="260" r:id="rId8"/>
    <p:sldId id="261" r:id="rId9"/>
    <p:sldId id="262" r:id="rId10"/>
  </p:sldIdLst>
  <p:sldSz cx="7559675" cy="1069181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CC66"/>
    <a:srgbClr val="0000CC"/>
    <a:srgbClr val="FBBBE4"/>
    <a:srgbClr val="800080"/>
    <a:srgbClr val="660033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68" autoAdjust="0"/>
    <p:restoredTop sz="94660"/>
  </p:normalViewPr>
  <p:slideViewPr>
    <p:cSldViewPr snapToGrid="0">
      <p:cViewPr>
        <p:scale>
          <a:sx n="70" d="100"/>
          <a:sy n="70" d="100"/>
        </p:scale>
        <p:origin x="1842" y="-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-50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409" cy="500549"/>
          </a:xfrm>
          <a:prstGeom prst="rect">
            <a:avLst/>
          </a:prstGeom>
        </p:spPr>
        <p:txBody>
          <a:bodyPr vert="horz" lIns="89171" tIns="44584" rIns="89171" bIns="4458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2214" y="0"/>
            <a:ext cx="2984409" cy="500549"/>
          </a:xfrm>
          <a:prstGeom prst="rect">
            <a:avLst/>
          </a:prstGeom>
        </p:spPr>
        <p:txBody>
          <a:bodyPr vert="horz" lIns="89171" tIns="44584" rIns="89171" bIns="44584" rtlCol="0"/>
          <a:lstStyle>
            <a:lvl1pPr algn="r">
              <a:defRPr sz="1200"/>
            </a:lvl1pPr>
          </a:lstStyle>
          <a:p>
            <a:fld id="{69C4F394-ACAE-4753-A361-EFFC69333AFE}" type="datetimeFigureOut">
              <a:rPr lang="ru-RU" smtClean="0"/>
              <a:pPr/>
              <a:t>пт 22.04.22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16138" y="750888"/>
            <a:ext cx="2657475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171" tIns="44584" rIns="89171" bIns="4458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358" y="4759876"/>
            <a:ext cx="5511453" cy="4509602"/>
          </a:xfrm>
          <a:prstGeom prst="rect">
            <a:avLst/>
          </a:prstGeom>
        </p:spPr>
        <p:txBody>
          <a:bodyPr vert="horz" lIns="89171" tIns="44584" rIns="89171" bIns="44584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8197"/>
            <a:ext cx="2984409" cy="500549"/>
          </a:xfrm>
          <a:prstGeom prst="rect">
            <a:avLst/>
          </a:prstGeom>
        </p:spPr>
        <p:txBody>
          <a:bodyPr vert="horz" lIns="89171" tIns="44584" rIns="89171" bIns="4458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2214" y="9518197"/>
            <a:ext cx="2984409" cy="500549"/>
          </a:xfrm>
          <a:prstGeom prst="rect">
            <a:avLst/>
          </a:prstGeom>
        </p:spPr>
        <p:txBody>
          <a:bodyPr vert="horz" lIns="89171" tIns="44584" rIns="89171" bIns="44584" rtlCol="0" anchor="b"/>
          <a:lstStyle>
            <a:lvl1pPr algn="r">
              <a:defRPr sz="1200"/>
            </a:lvl1pPr>
          </a:lstStyle>
          <a:p>
            <a:fld id="{F9FCA89E-74E5-4571-A259-B162077512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955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882A05-AAB4-4CA6-A75B-90DA6B7EE2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960" y="1749795"/>
            <a:ext cx="5669756" cy="3722335"/>
          </a:xfrm>
        </p:spPr>
        <p:txBody>
          <a:bodyPr anchor="b"/>
          <a:lstStyle>
            <a:lvl1pPr algn="ctr">
              <a:defRPr sz="372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F149D94-99D3-4F80-8415-2658C7A9A2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E89AE7-51C8-4C17-8223-86652ED26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пт 22.04.22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C8D0F7-A225-49A7-87D1-1F0DB7E6B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373772-3985-4EB0-8263-AC45EAE98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265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AC5293-9CD1-4E53-A000-88B3C5C3F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12049C8-CCCF-4501-9FEC-5AFE38CB6E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88A8E4-86C0-4365-B365-E472D8846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пт 22.04.22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F547A8-A6C3-4CD3-9B31-4FC63BCE0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44B544-D2A0-4A98-B735-82598E12F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793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CF741F1-671C-4F15-89DB-89625F6CCB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09892" y="569240"/>
            <a:ext cx="1630055" cy="906081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BDDFE4A-918A-4DB1-BB36-DF09A345E1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F59392-5B61-41F8-B420-D0A228521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пт 22.04.22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DE56A4E-0D61-47BE-B3FB-5CE07D3AB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AA6A2A-224F-43ED-8448-93AC3F6A2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535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79E6FB-AB36-4846-8633-8CA588AE5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6D7FAA-9BE4-45EB-9902-A4B92789D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C66219-DFA1-4DB9-84C7-75FA834E4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пт 22.04.22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925A3D-D619-4308-A4BF-9CA0CE685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844AAF0-17B8-445E-9992-493FF131B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02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FF2BF8-1361-4681-8D0B-F3B1EFFFD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790" y="2665530"/>
            <a:ext cx="6520220" cy="4447496"/>
          </a:xfrm>
        </p:spPr>
        <p:txBody>
          <a:bodyPr anchor="b"/>
          <a:lstStyle>
            <a:lvl1pPr>
              <a:defRPr sz="372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8353F09-4ACF-49CE-882F-320367E6E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790" y="7155102"/>
            <a:ext cx="6520220" cy="2338833"/>
          </a:xfrm>
        </p:spPr>
        <p:txBody>
          <a:bodyPr/>
          <a:lstStyle>
            <a:lvl1pPr marL="0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1pPr>
            <a:lvl2pPr marL="283510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2pPr>
            <a:lvl3pPr marL="567019" indent="0">
              <a:buNone/>
              <a:defRPr sz="1116">
                <a:solidFill>
                  <a:schemeClr val="tx1">
                    <a:tint val="75000"/>
                  </a:schemeClr>
                </a:solidFill>
              </a:defRPr>
            </a:lvl3pPr>
            <a:lvl4pPr marL="85052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4pPr>
            <a:lvl5pPr marL="113403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5pPr>
            <a:lvl6pPr marL="141754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6pPr>
            <a:lvl7pPr marL="170105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7pPr>
            <a:lvl8pPr marL="198456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8pPr>
            <a:lvl9pPr marL="226807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2968DE9-8E6E-4D92-95E6-2F4B757E9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пт 22.04.22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C55838-DFA7-4BFB-B2D2-2B44EBB4E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B9E3DA-1BA2-4965-9E57-F8978D20E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4513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E416A4-ABCA-4146-BD37-3218C03E9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3FC18C-4945-4055-93F5-C2E5EDBEFC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5A4DAA1-AF65-4C6A-9F26-169AC8F1A5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64B1ADD-595C-4059-ACCD-FC20A7378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пт 22.04.22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00ADD30-C561-4E2D-A71D-E660FCBB2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C9786C3-CDCB-4ECA-B59C-5CB0FC2A4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161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CD3D4D-92FD-410A-8DD7-13DC2DBC2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569241"/>
            <a:ext cx="6520220" cy="206659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26D621F-5E4E-4DD2-85B3-45448DFD0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12" y="2620980"/>
            <a:ext cx="319809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ABDE7D8-AFB4-428E-95CA-7712CAD17D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712" y="3905482"/>
            <a:ext cx="319809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004C7E1-2FEB-49DE-8BA6-861DDD03B1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7085" y="2620980"/>
            <a:ext cx="321384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E6D7F11-32A1-46C0-9FC1-6E0593C848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7085" y="3905482"/>
            <a:ext cx="321384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BBDBBB3-0477-466D-B7AE-F9CB647E7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пт 22.04.22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EF3E07E-CDE7-459C-AE0C-00EEBEB46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AA76928-100C-4581-9211-A385A8AB4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712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5B8104-163F-4B0C-929E-988073E85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4D9708F-E8F4-475D-B707-765166B3A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пт 22.04.22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890E6E0-F0AB-4957-8D76-7994F063B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3CD69FE-E419-45AC-ACE9-AFDDA520B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251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1D585C3-4DDC-4214-9DC9-44CE7E64F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пт 22.04.22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4327ABE-16A1-4922-B55F-C74B6A801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11FA4F7-BC53-45BE-ABD0-5DD33EF37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766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49434E-D4A7-41EF-9469-8A1245B70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399617-2696-4B17-BE69-CDA72B4190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>
              <a:defRPr sz="1984"/>
            </a:lvl1pPr>
            <a:lvl2pPr>
              <a:defRPr sz="1736"/>
            </a:lvl2pPr>
            <a:lvl3pPr>
              <a:defRPr sz="1488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4FE7748-4A50-4E19-AEF5-622FC7024A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0649BE-3125-437D-B57C-C1ED764FC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пт 22.04.22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A1D7C18-1EE8-4F02-8C11-828EDE2E4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29AB086-CE7F-4DAD-B47C-413B0B95B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634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98E568-C8FA-4020-9CAB-025F6CAB6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7AF3F99-9866-4058-B08C-5A8D389D5B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 marL="0" indent="0">
              <a:buNone/>
              <a:defRPr sz="1984"/>
            </a:lvl1pPr>
            <a:lvl2pPr marL="283510" indent="0">
              <a:buNone/>
              <a:defRPr sz="1736"/>
            </a:lvl2pPr>
            <a:lvl3pPr marL="567019" indent="0">
              <a:buNone/>
              <a:defRPr sz="1488"/>
            </a:lvl3pPr>
            <a:lvl4pPr marL="850529" indent="0">
              <a:buNone/>
              <a:defRPr sz="1240"/>
            </a:lvl4pPr>
            <a:lvl5pPr marL="1134039" indent="0">
              <a:buNone/>
              <a:defRPr sz="1240"/>
            </a:lvl5pPr>
            <a:lvl6pPr marL="1417549" indent="0">
              <a:buNone/>
              <a:defRPr sz="1240"/>
            </a:lvl6pPr>
            <a:lvl7pPr marL="1701058" indent="0">
              <a:buNone/>
              <a:defRPr sz="1240"/>
            </a:lvl7pPr>
            <a:lvl8pPr marL="1984568" indent="0">
              <a:buNone/>
              <a:defRPr sz="1240"/>
            </a:lvl8pPr>
            <a:lvl9pPr marL="2268078" indent="0">
              <a:buNone/>
              <a:defRPr sz="124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66C7EEB-DD5C-45CC-A9E5-69936419CC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8ABE60E-2F38-417F-A5B6-2C55C6A37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пт 22.04.22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79E40EF-AD67-467B-9D93-F86F21F7B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8C1ABEF-5FC6-4E41-B6FE-8A6F8AFA7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0010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085E91-9990-49C6-8C79-2CF6DEA15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569241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C523567-E81A-4C85-86DB-5EA5DCDF7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F2EB4F1-76D1-43D9-AC10-F21836AF0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9728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759FA-044F-496A-853D-180F39F5158F}" type="datetimeFigureOut">
              <a:rPr lang="ru-RU" smtClean="0"/>
              <a:pPr/>
              <a:t>пт 22.04.22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76BA23-0110-4593-85B0-79D7D112B7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4143" y="9909727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85C2517-84E9-4C24-B233-647474327C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9020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062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7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736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240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КӨКТЕМГІ АҒАШТАР - YouTube">
            <a:extLst>
              <a:ext uri="{FF2B5EF4-FFF2-40B4-BE49-F238E27FC236}">
                <a16:creationId xmlns:a16="http://schemas.microsoft.com/office/drawing/2014/main" id="{5D5C227A-F48A-4110-883D-5F7B36DB7D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97" r="23941"/>
          <a:stretch/>
        </p:blipFill>
        <p:spPr bwMode="auto">
          <a:xfrm>
            <a:off x="0" y="1507173"/>
            <a:ext cx="7559675" cy="9184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Дневник Людмилка2008 : LiveInternet - Российский Сервис Онлайн-Дневников |  Winter crafts for kids, Creative arts and crafts, Art for kids">
            <a:extLst>
              <a:ext uri="{FF2B5EF4-FFF2-40B4-BE49-F238E27FC236}">
                <a16:creationId xmlns:a16="http://schemas.microsoft.com/office/drawing/2014/main" id="{F27AAA49-999E-4B33-9846-6230BF873C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115" y="7167411"/>
            <a:ext cx="2702560" cy="262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E800A7F-E366-4BD6-B70B-BD478A94ED67}"/>
              </a:ext>
            </a:extLst>
          </p:cNvPr>
          <p:cNvSpPr/>
          <p:nvPr/>
        </p:nvSpPr>
        <p:spPr>
          <a:xfrm>
            <a:off x="903088" y="583843"/>
            <a:ext cx="575349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k-KZ" sz="5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Сөйлем мүшелері</a:t>
            </a:r>
            <a:endParaRPr lang="ru-RU" sz="54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999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КӨКТЕМГІ АҒАШТАР - YouTube">
            <a:extLst>
              <a:ext uri="{FF2B5EF4-FFF2-40B4-BE49-F238E27FC236}">
                <a16:creationId xmlns:a16="http://schemas.microsoft.com/office/drawing/2014/main" id="{5D5C227A-F48A-4110-883D-5F7B36DB7D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97" r="23941"/>
          <a:stretch/>
        </p:blipFill>
        <p:spPr bwMode="auto">
          <a:xfrm>
            <a:off x="0" y="1507173"/>
            <a:ext cx="7559675" cy="9184640"/>
          </a:xfrm>
          <a:prstGeom prst="rect">
            <a:avLst/>
          </a:prstGeom>
          <a:solidFill>
            <a:schemeClr val="bg1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Дневник Людмилка2008 : LiveInternet - Российский Сервис Онлайн-Дневников |  Winter crafts for kids, Creative arts and crafts, Art for kids">
            <a:extLst>
              <a:ext uri="{FF2B5EF4-FFF2-40B4-BE49-F238E27FC236}">
                <a16:creationId xmlns:a16="http://schemas.microsoft.com/office/drawing/2014/main" id="{F27AAA49-999E-4B33-9846-6230BF873C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115" y="7167411"/>
            <a:ext cx="2702560" cy="2629100"/>
          </a:xfrm>
          <a:prstGeom prst="rect">
            <a:avLst/>
          </a:prstGeom>
          <a:solidFill>
            <a:schemeClr val="bg1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E800A7F-E366-4BD6-B70B-BD478A94ED67}"/>
              </a:ext>
            </a:extLst>
          </p:cNvPr>
          <p:cNvSpPr/>
          <p:nvPr/>
        </p:nvSpPr>
        <p:spPr>
          <a:xfrm>
            <a:off x="2283184" y="433637"/>
            <a:ext cx="3601242" cy="92333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r"/>
            <a:r>
              <a:rPr lang="kk-KZ" sz="5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Бастауыш </a:t>
            </a:r>
            <a:endParaRPr lang="ru-RU" sz="54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099CF20C-7B8B-41BC-A906-2E0D89B0D478}"/>
              </a:ext>
            </a:extLst>
          </p:cNvPr>
          <p:cNvSpPr/>
          <p:nvPr/>
        </p:nvSpPr>
        <p:spPr>
          <a:xfrm>
            <a:off x="2845117" y="1848722"/>
            <a:ext cx="1869440" cy="19202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>
            <a:extLst>
              <a:ext uri="{FF2B5EF4-FFF2-40B4-BE49-F238E27FC236}">
                <a16:creationId xmlns:a16="http://schemas.microsoft.com/office/drawing/2014/main" id="{C737F698-70AF-43D4-B0B9-E473236F58FE}"/>
              </a:ext>
            </a:extLst>
          </p:cNvPr>
          <p:cNvSpPr/>
          <p:nvPr/>
        </p:nvSpPr>
        <p:spPr>
          <a:xfrm>
            <a:off x="731758" y="2808842"/>
            <a:ext cx="1869440" cy="19202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>
            <a:extLst>
              <a:ext uri="{FF2B5EF4-FFF2-40B4-BE49-F238E27FC236}">
                <a16:creationId xmlns:a16="http://schemas.microsoft.com/office/drawing/2014/main" id="{4227177A-95FD-41B3-B113-F755792C816A}"/>
              </a:ext>
            </a:extLst>
          </p:cNvPr>
          <p:cNvSpPr/>
          <p:nvPr/>
        </p:nvSpPr>
        <p:spPr>
          <a:xfrm>
            <a:off x="4958477" y="2808842"/>
            <a:ext cx="1869440" cy="19202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>
            <a:extLst>
              <a:ext uri="{FF2B5EF4-FFF2-40B4-BE49-F238E27FC236}">
                <a16:creationId xmlns:a16="http://schemas.microsoft.com/office/drawing/2014/main" id="{9A227BB7-09DB-42CF-A5DC-D7D61B5162BB}"/>
              </a:ext>
            </a:extLst>
          </p:cNvPr>
          <p:cNvSpPr/>
          <p:nvPr/>
        </p:nvSpPr>
        <p:spPr>
          <a:xfrm>
            <a:off x="1666478" y="4960978"/>
            <a:ext cx="1869440" cy="19202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>
            <a:extLst>
              <a:ext uri="{FF2B5EF4-FFF2-40B4-BE49-F238E27FC236}">
                <a16:creationId xmlns:a16="http://schemas.microsoft.com/office/drawing/2014/main" id="{F39B8ABC-C3B2-4A64-905D-6AC40688C231}"/>
              </a:ext>
            </a:extLst>
          </p:cNvPr>
          <p:cNvSpPr/>
          <p:nvPr/>
        </p:nvSpPr>
        <p:spPr>
          <a:xfrm>
            <a:off x="4145320" y="5070631"/>
            <a:ext cx="1869440" cy="19202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6055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КӨКТЕМГІ АҒАШТАР - YouTube">
            <a:extLst>
              <a:ext uri="{FF2B5EF4-FFF2-40B4-BE49-F238E27FC236}">
                <a16:creationId xmlns:a16="http://schemas.microsoft.com/office/drawing/2014/main" id="{5D5C227A-F48A-4110-883D-5F7B36DB7D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97" r="23941"/>
          <a:stretch/>
        </p:blipFill>
        <p:spPr bwMode="auto">
          <a:xfrm>
            <a:off x="0" y="1507173"/>
            <a:ext cx="7559675" cy="9184640"/>
          </a:xfrm>
          <a:prstGeom prst="rect">
            <a:avLst/>
          </a:prstGeom>
          <a:solidFill>
            <a:schemeClr val="bg1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Дневник Людмилка2008 : LiveInternet - Российский Сервис Онлайн-Дневников |  Winter crafts for kids, Creative arts and crafts, Art for kids">
            <a:extLst>
              <a:ext uri="{FF2B5EF4-FFF2-40B4-BE49-F238E27FC236}">
                <a16:creationId xmlns:a16="http://schemas.microsoft.com/office/drawing/2014/main" id="{F27AAA49-999E-4B33-9846-6230BF873C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115" y="7167411"/>
            <a:ext cx="2702560" cy="2629100"/>
          </a:xfrm>
          <a:prstGeom prst="rect">
            <a:avLst/>
          </a:prstGeom>
          <a:solidFill>
            <a:schemeClr val="bg1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E800A7F-E366-4BD6-B70B-BD478A94ED67}"/>
              </a:ext>
            </a:extLst>
          </p:cNvPr>
          <p:cNvSpPr/>
          <p:nvPr/>
        </p:nvSpPr>
        <p:spPr>
          <a:xfrm>
            <a:off x="1813953" y="433637"/>
            <a:ext cx="4070473" cy="92333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r"/>
            <a:r>
              <a:rPr lang="kk-KZ" sz="5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Баяндауыш </a:t>
            </a:r>
            <a:endParaRPr lang="ru-RU" sz="54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099CF20C-7B8B-41BC-A906-2E0D89B0D478}"/>
              </a:ext>
            </a:extLst>
          </p:cNvPr>
          <p:cNvSpPr/>
          <p:nvPr/>
        </p:nvSpPr>
        <p:spPr>
          <a:xfrm>
            <a:off x="2845117" y="1848722"/>
            <a:ext cx="1869440" cy="19202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>
            <a:extLst>
              <a:ext uri="{FF2B5EF4-FFF2-40B4-BE49-F238E27FC236}">
                <a16:creationId xmlns:a16="http://schemas.microsoft.com/office/drawing/2014/main" id="{C737F698-70AF-43D4-B0B9-E473236F58FE}"/>
              </a:ext>
            </a:extLst>
          </p:cNvPr>
          <p:cNvSpPr/>
          <p:nvPr/>
        </p:nvSpPr>
        <p:spPr>
          <a:xfrm>
            <a:off x="731758" y="2808842"/>
            <a:ext cx="1869440" cy="19202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>
            <a:extLst>
              <a:ext uri="{FF2B5EF4-FFF2-40B4-BE49-F238E27FC236}">
                <a16:creationId xmlns:a16="http://schemas.microsoft.com/office/drawing/2014/main" id="{4227177A-95FD-41B3-B113-F755792C816A}"/>
              </a:ext>
            </a:extLst>
          </p:cNvPr>
          <p:cNvSpPr/>
          <p:nvPr/>
        </p:nvSpPr>
        <p:spPr>
          <a:xfrm>
            <a:off x="4958477" y="2808842"/>
            <a:ext cx="1869440" cy="19202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>
            <a:extLst>
              <a:ext uri="{FF2B5EF4-FFF2-40B4-BE49-F238E27FC236}">
                <a16:creationId xmlns:a16="http://schemas.microsoft.com/office/drawing/2014/main" id="{9A227BB7-09DB-42CF-A5DC-D7D61B5162BB}"/>
              </a:ext>
            </a:extLst>
          </p:cNvPr>
          <p:cNvSpPr/>
          <p:nvPr/>
        </p:nvSpPr>
        <p:spPr>
          <a:xfrm>
            <a:off x="1666478" y="4960978"/>
            <a:ext cx="1869440" cy="19202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>
            <a:extLst>
              <a:ext uri="{FF2B5EF4-FFF2-40B4-BE49-F238E27FC236}">
                <a16:creationId xmlns:a16="http://schemas.microsoft.com/office/drawing/2014/main" id="{F39B8ABC-C3B2-4A64-905D-6AC40688C231}"/>
              </a:ext>
            </a:extLst>
          </p:cNvPr>
          <p:cNvSpPr/>
          <p:nvPr/>
        </p:nvSpPr>
        <p:spPr>
          <a:xfrm>
            <a:off x="4145320" y="5070631"/>
            <a:ext cx="1869440" cy="19202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1242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КӨКТЕМГІ АҒАШТАР - YouTube">
            <a:extLst>
              <a:ext uri="{FF2B5EF4-FFF2-40B4-BE49-F238E27FC236}">
                <a16:creationId xmlns:a16="http://schemas.microsoft.com/office/drawing/2014/main" id="{5D5C227A-F48A-4110-883D-5F7B36DB7D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97" r="23941"/>
          <a:stretch/>
        </p:blipFill>
        <p:spPr bwMode="auto">
          <a:xfrm>
            <a:off x="0" y="1507173"/>
            <a:ext cx="7559675" cy="9184640"/>
          </a:xfrm>
          <a:prstGeom prst="rect">
            <a:avLst/>
          </a:prstGeom>
          <a:solidFill>
            <a:schemeClr val="bg1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Дневник Людмилка2008 : LiveInternet - Российский Сервис Онлайн-Дневников |  Winter crafts for kids, Creative arts and crafts, Art for kids">
            <a:extLst>
              <a:ext uri="{FF2B5EF4-FFF2-40B4-BE49-F238E27FC236}">
                <a16:creationId xmlns:a16="http://schemas.microsoft.com/office/drawing/2014/main" id="{F27AAA49-999E-4B33-9846-6230BF873C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115" y="7167411"/>
            <a:ext cx="2702560" cy="2629100"/>
          </a:xfrm>
          <a:prstGeom prst="rect">
            <a:avLst/>
          </a:prstGeom>
          <a:solidFill>
            <a:schemeClr val="bg1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E800A7F-E366-4BD6-B70B-BD478A94ED67}"/>
              </a:ext>
            </a:extLst>
          </p:cNvPr>
          <p:cNvSpPr/>
          <p:nvPr/>
        </p:nvSpPr>
        <p:spPr>
          <a:xfrm>
            <a:off x="1646198" y="347779"/>
            <a:ext cx="4756880" cy="92333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r"/>
            <a:r>
              <a:rPr lang="kk-KZ" sz="5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Толықтауыш  </a:t>
            </a:r>
            <a:endParaRPr lang="ru-RU" sz="54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099CF20C-7B8B-41BC-A906-2E0D89B0D478}"/>
              </a:ext>
            </a:extLst>
          </p:cNvPr>
          <p:cNvSpPr/>
          <p:nvPr/>
        </p:nvSpPr>
        <p:spPr>
          <a:xfrm>
            <a:off x="2845117" y="1848722"/>
            <a:ext cx="1869440" cy="19202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>
            <a:extLst>
              <a:ext uri="{FF2B5EF4-FFF2-40B4-BE49-F238E27FC236}">
                <a16:creationId xmlns:a16="http://schemas.microsoft.com/office/drawing/2014/main" id="{C737F698-70AF-43D4-B0B9-E473236F58FE}"/>
              </a:ext>
            </a:extLst>
          </p:cNvPr>
          <p:cNvSpPr/>
          <p:nvPr/>
        </p:nvSpPr>
        <p:spPr>
          <a:xfrm>
            <a:off x="731758" y="2808842"/>
            <a:ext cx="1869440" cy="19202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>
            <a:extLst>
              <a:ext uri="{FF2B5EF4-FFF2-40B4-BE49-F238E27FC236}">
                <a16:creationId xmlns:a16="http://schemas.microsoft.com/office/drawing/2014/main" id="{4227177A-95FD-41B3-B113-F755792C816A}"/>
              </a:ext>
            </a:extLst>
          </p:cNvPr>
          <p:cNvSpPr/>
          <p:nvPr/>
        </p:nvSpPr>
        <p:spPr>
          <a:xfrm>
            <a:off x="4958477" y="2808842"/>
            <a:ext cx="1869440" cy="19202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>
            <a:extLst>
              <a:ext uri="{FF2B5EF4-FFF2-40B4-BE49-F238E27FC236}">
                <a16:creationId xmlns:a16="http://schemas.microsoft.com/office/drawing/2014/main" id="{9A227BB7-09DB-42CF-A5DC-D7D61B5162BB}"/>
              </a:ext>
            </a:extLst>
          </p:cNvPr>
          <p:cNvSpPr/>
          <p:nvPr/>
        </p:nvSpPr>
        <p:spPr>
          <a:xfrm>
            <a:off x="1666478" y="4960978"/>
            <a:ext cx="1869440" cy="19202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>
            <a:extLst>
              <a:ext uri="{FF2B5EF4-FFF2-40B4-BE49-F238E27FC236}">
                <a16:creationId xmlns:a16="http://schemas.microsoft.com/office/drawing/2014/main" id="{F39B8ABC-C3B2-4A64-905D-6AC40688C231}"/>
              </a:ext>
            </a:extLst>
          </p:cNvPr>
          <p:cNvSpPr/>
          <p:nvPr/>
        </p:nvSpPr>
        <p:spPr>
          <a:xfrm>
            <a:off x="4145320" y="5070631"/>
            <a:ext cx="1869440" cy="19202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0350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КӨКТЕМГІ АҒАШТАР - YouTube">
            <a:extLst>
              <a:ext uri="{FF2B5EF4-FFF2-40B4-BE49-F238E27FC236}">
                <a16:creationId xmlns:a16="http://schemas.microsoft.com/office/drawing/2014/main" id="{5D5C227A-F48A-4110-883D-5F7B36DB7D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97" r="23941"/>
          <a:stretch/>
        </p:blipFill>
        <p:spPr bwMode="auto">
          <a:xfrm>
            <a:off x="0" y="1507173"/>
            <a:ext cx="7559675" cy="9184640"/>
          </a:xfrm>
          <a:prstGeom prst="rect">
            <a:avLst/>
          </a:prstGeom>
          <a:solidFill>
            <a:schemeClr val="bg1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Дневник Людмилка2008 : LiveInternet - Российский Сервис Онлайн-Дневников |  Winter crafts for kids, Creative arts and crafts, Art for kids">
            <a:extLst>
              <a:ext uri="{FF2B5EF4-FFF2-40B4-BE49-F238E27FC236}">
                <a16:creationId xmlns:a16="http://schemas.microsoft.com/office/drawing/2014/main" id="{F27AAA49-999E-4B33-9846-6230BF873C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115" y="7167411"/>
            <a:ext cx="2702560" cy="2629100"/>
          </a:xfrm>
          <a:prstGeom prst="rect">
            <a:avLst/>
          </a:prstGeom>
          <a:solidFill>
            <a:schemeClr val="bg1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E800A7F-E366-4BD6-B70B-BD478A94ED67}"/>
              </a:ext>
            </a:extLst>
          </p:cNvPr>
          <p:cNvSpPr/>
          <p:nvPr/>
        </p:nvSpPr>
        <p:spPr>
          <a:xfrm>
            <a:off x="1506186" y="491755"/>
            <a:ext cx="4987840" cy="92333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r"/>
            <a:r>
              <a:rPr lang="kk-KZ" sz="5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Пысықтауыш  </a:t>
            </a:r>
            <a:endParaRPr lang="ru-RU" sz="54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099CF20C-7B8B-41BC-A906-2E0D89B0D478}"/>
              </a:ext>
            </a:extLst>
          </p:cNvPr>
          <p:cNvSpPr/>
          <p:nvPr/>
        </p:nvSpPr>
        <p:spPr>
          <a:xfrm>
            <a:off x="2845117" y="1848722"/>
            <a:ext cx="1869440" cy="19202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>
            <a:extLst>
              <a:ext uri="{FF2B5EF4-FFF2-40B4-BE49-F238E27FC236}">
                <a16:creationId xmlns:a16="http://schemas.microsoft.com/office/drawing/2014/main" id="{C737F698-70AF-43D4-B0B9-E473236F58FE}"/>
              </a:ext>
            </a:extLst>
          </p:cNvPr>
          <p:cNvSpPr/>
          <p:nvPr/>
        </p:nvSpPr>
        <p:spPr>
          <a:xfrm>
            <a:off x="731758" y="2808842"/>
            <a:ext cx="1869440" cy="19202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>
            <a:extLst>
              <a:ext uri="{FF2B5EF4-FFF2-40B4-BE49-F238E27FC236}">
                <a16:creationId xmlns:a16="http://schemas.microsoft.com/office/drawing/2014/main" id="{4227177A-95FD-41B3-B113-F755792C816A}"/>
              </a:ext>
            </a:extLst>
          </p:cNvPr>
          <p:cNvSpPr/>
          <p:nvPr/>
        </p:nvSpPr>
        <p:spPr>
          <a:xfrm>
            <a:off x="4958477" y="2808842"/>
            <a:ext cx="1869440" cy="19202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>
            <a:extLst>
              <a:ext uri="{FF2B5EF4-FFF2-40B4-BE49-F238E27FC236}">
                <a16:creationId xmlns:a16="http://schemas.microsoft.com/office/drawing/2014/main" id="{9A227BB7-09DB-42CF-A5DC-D7D61B5162BB}"/>
              </a:ext>
            </a:extLst>
          </p:cNvPr>
          <p:cNvSpPr/>
          <p:nvPr/>
        </p:nvSpPr>
        <p:spPr>
          <a:xfrm>
            <a:off x="1666478" y="4960978"/>
            <a:ext cx="1869440" cy="19202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>
            <a:extLst>
              <a:ext uri="{FF2B5EF4-FFF2-40B4-BE49-F238E27FC236}">
                <a16:creationId xmlns:a16="http://schemas.microsoft.com/office/drawing/2014/main" id="{F39B8ABC-C3B2-4A64-905D-6AC40688C231}"/>
              </a:ext>
            </a:extLst>
          </p:cNvPr>
          <p:cNvSpPr/>
          <p:nvPr/>
        </p:nvSpPr>
        <p:spPr>
          <a:xfrm>
            <a:off x="4145320" y="5070631"/>
            <a:ext cx="1869440" cy="19202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3885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КӨКТЕМГІ АҒАШТАР - YouTube">
            <a:extLst>
              <a:ext uri="{FF2B5EF4-FFF2-40B4-BE49-F238E27FC236}">
                <a16:creationId xmlns:a16="http://schemas.microsoft.com/office/drawing/2014/main" id="{5D5C227A-F48A-4110-883D-5F7B36DB7D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97" r="23941"/>
          <a:stretch/>
        </p:blipFill>
        <p:spPr bwMode="auto">
          <a:xfrm>
            <a:off x="0" y="1507173"/>
            <a:ext cx="7559675" cy="9184640"/>
          </a:xfrm>
          <a:prstGeom prst="rect">
            <a:avLst/>
          </a:prstGeom>
          <a:solidFill>
            <a:schemeClr val="bg1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Дневник Людмилка2008 : LiveInternet - Российский Сервис Онлайн-Дневников |  Winter crafts for kids, Creative arts and crafts, Art for kids">
            <a:extLst>
              <a:ext uri="{FF2B5EF4-FFF2-40B4-BE49-F238E27FC236}">
                <a16:creationId xmlns:a16="http://schemas.microsoft.com/office/drawing/2014/main" id="{F27AAA49-999E-4B33-9846-6230BF873C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115" y="7167411"/>
            <a:ext cx="2702560" cy="2629100"/>
          </a:xfrm>
          <a:prstGeom prst="rect">
            <a:avLst/>
          </a:prstGeom>
          <a:solidFill>
            <a:schemeClr val="bg1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E800A7F-E366-4BD6-B70B-BD478A94ED67}"/>
              </a:ext>
            </a:extLst>
          </p:cNvPr>
          <p:cNvSpPr/>
          <p:nvPr/>
        </p:nvSpPr>
        <p:spPr>
          <a:xfrm>
            <a:off x="1820374" y="491755"/>
            <a:ext cx="4673652" cy="92333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r"/>
            <a:r>
              <a:rPr lang="kk-KZ" sz="5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Анықтауыш   </a:t>
            </a:r>
            <a:endParaRPr lang="ru-RU" sz="54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099CF20C-7B8B-41BC-A906-2E0D89B0D478}"/>
              </a:ext>
            </a:extLst>
          </p:cNvPr>
          <p:cNvSpPr/>
          <p:nvPr/>
        </p:nvSpPr>
        <p:spPr>
          <a:xfrm>
            <a:off x="2845117" y="1848722"/>
            <a:ext cx="1869440" cy="19202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>
            <a:extLst>
              <a:ext uri="{FF2B5EF4-FFF2-40B4-BE49-F238E27FC236}">
                <a16:creationId xmlns:a16="http://schemas.microsoft.com/office/drawing/2014/main" id="{C737F698-70AF-43D4-B0B9-E473236F58FE}"/>
              </a:ext>
            </a:extLst>
          </p:cNvPr>
          <p:cNvSpPr/>
          <p:nvPr/>
        </p:nvSpPr>
        <p:spPr>
          <a:xfrm>
            <a:off x="731758" y="2808842"/>
            <a:ext cx="1869440" cy="19202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>
            <a:extLst>
              <a:ext uri="{FF2B5EF4-FFF2-40B4-BE49-F238E27FC236}">
                <a16:creationId xmlns:a16="http://schemas.microsoft.com/office/drawing/2014/main" id="{4227177A-95FD-41B3-B113-F755792C816A}"/>
              </a:ext>
            </a:extLst>
          </p:cNvPr>
          <p:cNvSpPr/>
          <p:nvPr/>
        </p:nvSpPr>
        <p:spPr>
          <a:xfrm>
            <a:off x="4958477" y="2808842"/>
            <a:ext cx="1869440" cy="19202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>
            <a:extLst>
              <a:ext uri="{FF2B5EF4-FFF2-40B4-BE49-F238E27FC236}">
                <a16:creationId xmlns:a16="http://schemas.microsoft.com/office/drawing/2014/main" id="{9A227BB7-09DB-42CF-A5DC-D7D61B5162BB}"/>
              </a:ext>
            </a:extLst>
          </p:cNvPr>
          <p:cNvSpPr/>
          <p:nvPr/>
        </p:nvSpPr>
        <p:spPr>
          <a:xfrm>
            <a:off x="1666478" y="4960978"/>
            <a:ext cx="1869440" cy="19202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>
            <a:extLst>
              <a:ext uri="{FF2B5EF4-FFF2-40B4-BE49-F238E27FC236}">
                <a16:creationId xmlns:a16="http://schemas.microsoft.com/office/drawing/2014/main" id="{F39B8ABC-C3B2-4A64-905D-6AC40688C231}"/>
              </a:ext>
            </a:extLst>
          </p:cNvPr>
          <p:cNvSpPr/>
          <p:nvPr/>
        </p:nvSpPr>
        <p:spPr>
          <a:xfrm>
            <a:off x="4145320" y="5070631"/>
            <a:ext cx="1869440" cy="19202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0253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83C153B-2A3E-422A-9483-028AF93A4E4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42237" b="36412"/>
          <a:stretch/>
        </p:blipFill>
        <p:spPr>
          <a:xfrm>
            <a:off x="0" y="406400"/>
            <a:ext cx="7559675" cy="5100320"/>
          </a:xfrm>
          <a:prstGeom prst="rect">
            <a:avLst/>
          </a:prstGeom>
        </p:spPr>
      </p:pic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C4C274F-D034-4DB3-8746-74CD0A12472A}"/>
              </a:ext>
            </a:extLst>
          </p:cNvPr>
          <p:cNvSpPr/>
          <p:nvPr/>
        </p:nvSpPr>
        <p:spPr>
          <a:xfrm>
            <a:off x="341720" y="1747908"/>
            <a:ext cx="20642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   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0097D2B8-5279-46E0-BF25-BD3975BCFBD7}"/>
              </a:ext>
            </a:extLst>
          </p:cNvPr>
          <p:cNvSpPr/>
          <p:nvPr/>
        </p:nvSpPr>
        <p:spPr>
          <a:xfrm>
            <a:off x="2654329" y="1747908"/>
            <a:ext cx="22510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Достарым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4C3270E5-BFFA-44E0-81AA-A9338F07A800}"/>
              </a:ext>
            </a:extLst>
          </p:cNvPr>
          <p:cNvSpPr/>
          <p:nvPr/>
        </p:nvSpPr>
        <p:spPr>
          <a:xfrm>
            <a:off x="5153690" y="1747908"/>
            <a:ext cx="20642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Кітап 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C17DB747-C5D9-4094-A1A0-2CA42EAE26D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42237" b="36412"/>
          <a:stretch/>
        </p:blipFill>
        <p:spPr>
          <a:xfrm>
            <a:off x="-2" y="5506720"/>
            <a:ext cx="7559675" cy="5100320"/>
          </a:xfrm>
          <a:prstGeom prst="rect">
            <a:avLst/>
          </a:prstGeom>
        </p:spPr>
      </p:pic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0596CEA4-37FE-4C6C-B74F-6C0F7B746384}"/>
              </a:ext>
            </a:extLst>
          </p:cNvPr>
          <p:cNvSpPr/>
          <p:nvPr/>
        </p:nvSpPr>
        <p:spPr>
          <a:xfrm>
            <a:off x="341719" y="6801351"/>
            <a:ext cx="20642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шықтық  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9E154E83-2D1F-47FF-8CBB-6CD240766683}"/>
              </a:ext>
            </a:extLst>
          </p:cNvPr>
          <p:cNvSpPr/>
          <p:nvPr/>
        </p:nvSpPr>
        <p:spPr>
          <a:xfrm>
            <a:off x="2747704" y="6807976"/>
            <a:ext cx="20642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келді  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499BAB2C-8292-4A8C-B4E2-30F288ACEEC6}"/>
              </a:ext>
            </a:extLst>
          </p:cNvPr>
          <p:cNvSpPr/>
          <p:nvPr/>
        </p:nvSpPr>
        <p:spPr>
          <a:xfrm>
            <a:off x="2747702" y="4090376"/>
            <a:ext cx="20642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Мысық  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18CB7EB4-095D-4434-982E-24C8F9C4FD51}"/>
              </a:ext>
            </a:extLst>
          </p:cNvPr>
          <p:cNvSpPr/>
          <p:nvPr/>
        </p:nvSpPr>
        <p:spPr>
          <a:xfrm>
            <a:off x="232208" y="4029820"/>
            <a:ext cx="20642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Тау  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56F27725-9AAC-43B2-8869-EDEFD202C6C9}"/>
              </a:ext>
            </a:extLst>
          </p:cNvPr>
          <p:cNvSpPr/>
          <p:nvPr/>
        </p:nvSpPr>
        <p:spPr>
          <a:xfrm>
            <a:off x="5263196" y="4090376"/>
            <a:ext cx="20642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жазды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342E6C50-3723-4FC4-90BC-43C910F94C77}"/>
              </a:ext>
            </a:extLst>
          </p:cNvPr>
          <p:cNvSpPr/>
          <p:nvPr/>
        </p:nvSpPr>
        <p:spPr>
          <a:xfrm>
            <a:off x="232209" y="9170376"/>
            <a:ext cx="20642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жауды 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14F7D544-372A-4254-A6BE-C2D8C3590608}"/>
              </a:ext>
            </a:extLst>
          </p:cNvPr>
          <p:cNvSpPr/>
          <p:nvPr/>
        </p:nvSpPr>
        <p:spPr>
          <a:xfrm>
            <a:off x="2841080" y="9234364"/>
            <a:ext cx="20642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барды 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ADEA73DB-CF1A-4F20-9DF3-C3969C53C5C7}"/>
              </a:ext>
            </a:extLst>
          </p:cNvPr>
          <p:cNvSpPr/>
          <p:nvPr/>
        </p:nvSpPr>
        <p:spPr>
          <a:xfrm>
            <a:off x="5153688" y="6827727"/>
            <a:ext cx="20642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ECE62F5B-21F8-4F8D-9D97-EBC97E24EF5F}"/>
              </a:ext>
            </a:extLst>
          </p:cNvPr>
          <p:cNvSpPr/>
          <p:nvPr/>
        </p:nvSpPr>
        <p:spPr>
          <a:xfrm>
            <a:off x="5200376" y="9190696"/>
            <a:ext cx="20642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қаларсың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56393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83C153B-2A3E-422A-9483-028AF93A4E4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42237" b="36412"/>
          <a:stretch/>
        </p:blipFill>
        <p:spPr>
          <a:xfrm>
            <a:off x="0" y="406400"/>
            <a:ext cx="7559675" cy="5100320"/>
          </a:xfrm>
          <a:prstGeom prst="rect">
            <a:avLst/>
          </a:prstGeom>
        </p:spPr>
      </p:pic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C4C274F-D034-4DB3-8746-74CD0A12472A}"/>
              </a:ext>
            </a:extLst>
          </p:cNvPr>
          <p:cNvSpPr/>
          <p:nvPr/>
        </p:nvSpPr>
        <p:spPr>
          <a:xfrm>
            <a:off x="341720" y="1747908"/>
            <a:ext cx="20642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ұзын   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0097D2B8-5279-46E0-BF25-BD3975BCFBD7}"/>
              </a:ext>
            </a:extLst>
          </p:cNvPr>
          <p:cNvSpPr/>
          <p:nvPr/>
        </p:nvSpPr>
        <p:spPr>
          <a:xfrm>
            <a:off x="2747704" y="1747908"/>
            <a:ext cx="20642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қызыл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4C3270E5-BFFA-44E0-81AA-A9338F07A800}"/>
              </a:ext>
            </a:extLst>
          </p:cNvPr>
          <p:cNvSpPr/>
          <p:nvPr/>
        </p:nvSpPr>
        <p:spPr>
          <a:xfrm>
            <a:off x="5153690" y="1747908"/>
            <a:ext cx="20642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жазғы 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C17DB747-C5D9-4094-A1A0-2CA42EAE26D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42237" b="36412"/>
          <a:stretch/>
        </p:blipFill>
        <p:spPr>
          <a:xfrm>
            <a:off x="-2" y="5506720"/>
            <a:ext cx="7559675" cy="5100320"/>
          </a:xfrm>
          <a:prstGeom prst="rect">
            <a:avLst/>
          </a:prstGeom>
        </p:spPr>
      </p:pic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0596CEA4-37FE-4C6C-B74F-6C0F7B746384}"/>
              </a:ext>
            </a:extLst>
          </p:cNvPr>
          <p:cNvSpPr/>
          <p:nvPr/>
        </p:nvSpPr>
        <p:spPr>
          <a:xfrm>
            <a:off x="170860" y="6801351"/>
            <a:ext cx="24059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балаларын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9E154E83-2D1F-47FF-8CBB-6CD240766683}"/>
              </a:ext>
            </a:extLst>
          </p:cNvPr>
          <p:cNvSpPr/>
          <p:nvPr/>
        </p:nvSpPr>
        <p:spPr>
          <a:xfrm>
            <a:off x="2768024" y="6807976"/>
            <a:ext cx="20642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досыммен  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C16F7CAA-CE17-4927-A8F8-1FE4F80F347D}"/>
              </a:ext>
            </a:extLst>
          </p:cNvPr>
          <p:cNvSpPr/>
          <p:nvPr/>
        </p:nvSpPr>
        <p:spPr>
          <a:xfrm>
            <a:off x="223520" y="4026388"/>
            <a:ext cx="20642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оныншы 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0504D78E-72A6-45C5-953A-BEBD77A744BC}"/>
              </a:ext>
            </a:extLst>
          </p:cNvPr>
          <p:cNvSpPr/>
          <p:nvPr/>
        </p:nvSpPr>
        <p:spPr>
          <a:xfrm>
            <a:off x="2747702" y="4026388"/>
            <a:ext cx="20642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осы 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63D102E9-CC8C-4393-880F-93A28CB859E4}"/>
              </a:ext>
            </a:extLst>
          </p:cNvPr>
          <p:cNvSpPr/>
          <p:nvPr/>
        </p:nvSpPr>
        <p:spPr>
          <a:xfrm>
            <a:off x="5163848" y="6848228"/>
            <a:ext cx="20642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оған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0B752449-1E2F-4383-AFFB-52C99F05E955}"/>
              </a:ext>
            </a:extLst>
          </p:cNvPr>
          <p:cNvSpPr/>
          <p:nvPr/>
        </p:nvSpPr>
        <p:spPr>
          <a:xfrm>
            <a:off x="173111" y="9215895"/>
            <a:ext cx="20642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бестен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69719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83C153B-2A3E-422A-9483-028AF93A4E4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42237" b="36412"/>
          <a:stretch/>
        </p:blipFill>
        <p:spPr>
          <a:xfrm>
            <a:off x="0" y="406400"/>
            <a:ext cx="7559675" cy="5100320"/>
          </a:xfrm>
          <a:prstGeom prst="rect">
            <a:avLst/>
          </a:prstGeom>
        </p:spPr>
      </p:pic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C4C274F-D034-4DB3-8746-74CD0A12472A}"/>
              </a:ext>
            </a:extLst>
          </p:cNvPr>
          <p:cNvSpPr/>
          <p:nvPr/>
        </p:nvSpPr>
        <p:spPr>
          <a:xfrm>
            <a:off x="341720" y="1747908"/>
            <a:ext cx="20642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   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0097D2B8-5279-46E0-BF25-BD3975BCFBD7}"/>
              </a:ext>
            </a:extLst>
          </p:cNvPr>
          <p:cNvSpPr/>
          <p:nvPr/>
        </p:nvSpPr>
        <p:spPr>
          <a:xfrm>
            <a:off x="2768024" y="1747908"/>
            <a:ext cx="20642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батырлар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4C3270E5-BFFA-44E0-81AA-A9338F07A800}"/>
              </a:ext>
            </a:extLst>
          </p:cNvPr>
          <p:cNvSpPr/>
          <p:nvPr/>
        </p:nvSpPr>
        <p:spPr>
          <a:xfrm>
            <a:off x="5153690" y="1747908"/>
            <a:ext cx="20642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жетерсің 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00585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13649</TotalTime>
  <Words>31</Words>
  <Application>Microsoft Office PowerPoint</Application>
  <PresentationFormat>Произвольный</PresentationFormat>
  <Paragraphs>30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Эльдар Тазабеков</dc:creator>
  <cp:lastModifiedBy>Пользователь</cp:lastModifiedBy>
  <cp:revision>242</cp:revision>
  <cp:lastPrinted>2022-01-21T01:59:32Z</cp:lastPrinted>
  <dcterms:created xsi:type="dcterms:W3CDTF">2017-04-20T05:14:33Z</dcterms:created>
  <dcterms:modified xsi:type="dcterms:W3CDTF">2022-04-23T12:42:33Z</dcterms:modified>
</cp:coreProperties>
</file>