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Нышанкул" initials="Н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3887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94403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52743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03191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8764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54305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71517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2972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7523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2977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9836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DE59B-97CC-46FC-8367-1CE503371695}" type="datetimeFigureOut">
              <a:rPr lang="ru-RU" smtClean="0"/>
              <a:t>20.11.2022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C25CB-F62F-4FB0-B87C-853C5A757DE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27604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resource/3843274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learningapps.org/watch?v=p53nab6pj22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772816"/>
            <a:ext cx="4896544" cy="367240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Электрондық кестеде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деректер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базасын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484784"/>
            <a:ext cx="7886700" cy="1325563"/>
          </a:xfrm>
        </p:spPr>
        <p:txBody>
          <a:bodyPr/>
          <a:lstStyle/>
          <a:p>
            <a:r>
              <a:rPr lang="ru-RU" dirty="0" smtClean="0"/>
              <a:t>Жоспар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2852935"/>
            <a:ext cx="7886700" cy="3324027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dirty="0" smtClean="0"/>
              <a:t>Өткенді қайталау (сұрақтар</a:t>
            </a:r>
            <a:r>
              <a:rPr lang="ru-RU" dirty="0" smtClean="0"/>
              <a:t>)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dirty="0" smtClean="0"/>
              <a:t>Ехсе</a:t>
            </a:r>
            <a:r>
              <a:rPr lang="en-US" dirty="0" smtClean="0"/>
              <a:t>l</a:t>
            </a:r>
            <a:r>
              <a:rPr lang="ru-RU" dirty="0" smtClean="0"/>
              <a:t> </a:t>
            </a:r>
            <a:r>
              <a:rPr lang="ru-RU" dirty="0" smtClean="0"/>
              <a:t>программасының интерфейсі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dirty="0" smtClean="0"/>
              <a:t>Ехсе</a:t>
            </a:r>
            <a:r>
              <a:rPr lang="en-US" dirty="0" smtClean="0"/>
              <a:t>l</a:t>
            </a:r>
            <a:r>
              <a:rPr lang="ru-RU" dirty="0" smtClean="0"/>
              <a:t> </a:t>
            </a:r>
            <a:r>
              <a:rPr lang="ru-RU" dirty="0" smtClean="0"/>
              <a:t>программасына</a:t>
            </a:r>
            <a:r>
              <a:rPr lang="ru-RU" dirty="0" smtClean="0"/>
              <a:t> </a:t>
            </a:r>
            <a:r>
              <a:rPr lang="ru-RU" dirty="0" smtClean="0"/>
              <a:t>деректер</a:t>
            </a:r>
            <a:r>
              <a:rPr lang="ru-RU" dirty="0" smtClean="0"/>
              <a:t> </a:t>
            </a:r>
            <a:r>
              <a:rPr lang="ru-RU" dirty="0" smtClean="0"/>
              <a:t>базасын</a:t>
            </a:r>
            <a:r>
              <a:rPr lang="ru-RU" dirty="0" smtClean="0"/>
              <a:t> </a:t>
            </a:r>
            <a:r>
              <a:rPr lang="ru-RU" dirty="0" smtClean="0"/>
              <a:t>құру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7886700" cy="1325563"/>
          </a:xfrm>
        </p:spPr>
        <p:txBody>
          <a:bodyPr/>
          <a:lstStyle/>
          <a:p>
            <a:r>
              <a:rPr lang="ru-RU" dirty="0" smtClean="0"/>
              <a:t>Дескриптор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99592" y="2636912"/>
          <a:ext cx="6751662" cy="282751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375831"/>
                <a:gridCol w="3375831"/>
              </a:tblGrid>
              <a:tr h="567016">
                <a:tc>
                  <a:txBody>
                    <a:bodyPr/>
                    <a:lstStyle/>
                    <a:p>
                      <a:r>
                        <a:rPr lang="ru-RU" dirty="0" smtClean="0"/>
                        <a:t>Үй тапсырмасы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</a:t>
                      </a:r>
                      <a:r>
                        <a:rPr lang="ru-RU" dirty="0" smtClean="0"/>
                        <a:t>балл</a:t>
                      </a:r>
                      <a:endParaRPr lang="ru-RU" dirty="0"/>
                    </a:p>
                  </a:txBody>
                  <a:tcPr/>
                </a:tc>
              </a:tr>
              <a:tr h="48013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Сұрақтар</a:t>
                      </a:r>
                      <a:r>
                        <a:rPr lang="ru-RU" baseline="0" dirty="0" err="1" smtClean="0"/>
                        <a:t> </a:t>
                      </a:r>
                      <a:r>
                        <a:rPr lang="ru-RU" baseline="0" dirty="0" smtClean="0"/>
                        <a:t>(лабиринт)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ru-RU" dirty="0" smtClean="0"/>
                        <a:t> балл</a:t>
                      </a:r>
                      <a:endParaRPr lang="ru-RU" dirty="0"/>
                    </a:p>
                  </a:txBody>
                  <a:tcPr/>
                </a:tc>
              </a:tr>
              <a:tr h="687432">
                <a:tc>
                  <a:txBody>
                    <a:bodyPr/>
                    <a:lstStyle/>
                    <a:p>
                      <a:r>
                        <a:rPr lang="en-US" dirty="0" smtClean="0"/>
                        <a:t>Excel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программасының интерфейсі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r>
                        <a:rPr lang="ru-RU" dirty="0" smtClean="0"/>
                        <a:t> балл</a:t>
                      </a:r>
                      <a:endParaRPr lang="ru-RU" dirty="0"/>
                    </a:p>
                  </a:txBody>
                  <a:tcPr/>
                </a:tc>
              </a:tr>
              <a:tr h="480136">
                <a:tc>
                  <a:txBody>
                    <a:bodyPr/>
                    <a:lstStyle/>
                    <a:p>
                      <a:r>
                        <a:rPr lang="en-US" dirty="0" smtClean="0"/>
                        <a:t>1-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err="1" smtClean="0"/>
                        <a:t>тапсырма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ru-RU" dirty="0" smtClean="0"/>
                        <a:t> балл</a:t>
                      </a:r>
                      <a:endParaRPr lang="ru-RU" dirty="0"/>
                    </a:p>
                  </a:txBody>
                  <a:tcPr/>
                </a:tc>
              </a:tr>
              <a:tr h="612793">
                <a:tc>
                  <a:txBody>
                    <a:bodyPr/>
                    <a:lstStyle/>
                    <a:p>
                      <a:r>
                        <a:rPr lang="en-US" dirty="0" smtClean="0"/>
                        <a:t>2-</a:t>
                      </a:r>
                      <a:r>
                        <a:rPr lang="ru-RU" dirty="0" err="1" smtClean="0"/>
                        <a:t>тапсырма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ru-RU" dirty="0" smtClean="0"/>
                        <a:t> балл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q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271094" cy="427109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051720" y="5517232"/>
            <a:ext cx="535531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hlinkClick r:id="rId3"/>
              </a:rPr>
              <a:t>https://wordwall.net/resource/38432740</a:t>
            </a:r>
            <a:endParaRPr lang="en-US" sz="2400" dirty="0" smtClean="0"/>
          </a:p>
          <a:p>
            <a:endParaRPr lang="ru-RU" sz="240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11560" y="0"/>
            <a:ext cx="7886700" cy="1325563"/>
          </a:xfrm>
        </p:spPr>
        <p:txBody>
          <a:bodyPr/>
          <a:lstStyle/>
          <a:p>
            <a:r>
              <a:rPr lang="ru-RU" dirty="0" smtClean="0"/>
              <a:t>Сұрақтар </a:t>
            </a:r>
            <a:r>
              <a:rPr lang="ru-RU" dirty="0" smtClean="0"/>
              <a:t>(лабиринт)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Excel</a:t>
            </a:r>
            <a:r>
              <a:rPr lang="ru-RU" dirty="0" smtClean="0"/>
              <a:t> </a:t>
            </a:r>
            <a:r>
              <a:rPr lang="ru-RU" dirty="0" err="1" smtClean="0"/>
              <a:t>программасының интерфейсі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flxemwlj9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68760"/>
            <a:ext cx="6805203" cy="3744416"/>
          </a:xfrm>
          <a:prstGeom prst="rect">
            <a:avLst/>
          </a:prstGeom>
        </p:spPr>
      </p:pic>
      <p:pic>
        <p:nvPicPr>
          <p:cNvPr id="4" name="Рисунок 3" descr="qrcod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3573016"/>
            <a:ext cx="2664296" cy="266429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55576" y="530120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4"/>
              </a:rPr>
              <a:t>https://learningapps.org/watch?v=p53nab6pj22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</a:t>
            </a:r>
            <a:r>
              <a:rPr lang="ru-RU" dirty="0" err="1" smtClean="0"/>
              <a:t>тапсырма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6" y="2852936"/>
          <a:ext cx="8496949" cy="237626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749528"/>
                <a:gridCol w="677671"/>
                <a:gridCol w="678602"/>
                <a:gridCol w="677671"/>
                <a:gridCol w="678602"/>
                <a:gridCol w="677671"/>
                <a:gridCol w="678602"/>
                <a:gridCol w="678602"/>
              </a:tblGrid>
              <a:tr h="475253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Қазақстан халқының ұлттық құрамы (%)</a:t>
                      </a:r>
                      <a:endParaRPr lang="ru-RU" sz="1600" b="1" i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b="1" i="1" spc="-5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1926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1939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1959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1970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1979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1989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1997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Қазақтар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57,1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32,6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39,4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50,7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Орыстар, украиндар, белорустар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33,1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51,5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52,1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51,1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48,1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44,3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37,7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Басқа ұлттар</a:t>
                      </a:r>
                      <a:endParaRPr lang="ru-RU" sz="1600" b="1" i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9,9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10,5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17,9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16,3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15,9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16,3</a:t>
                      </a:r>
                      <a:endParaRPr lang="ru-RU" sz="1600" b="1" i="1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i="1" spc="-5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11,6</a:t>
                      </a:r>
                      <a:endParaRPr lang="ru-RU" sz="1600" b="1" i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1945377"/>
            <a:ext cx="75513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Төмендегі функцияға гистограмма типін таңдап диаграмма тұрғыз.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</a:t>
            </a:r>
            <a:r>
              <a:rPr lang="ru-RU" dirty="0" err="1" smtClean="0"/>
              <a:t>тапсырма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27584" y="1844823"/>
          <a:ext cx="8064896" cy="4680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1045648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chemeClr val="tx1"/>
                          </a:solidFill>
                        </a:rPr>
                        <a:t>Тауар 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chemeClr val="tx1"/>
                          </a:solidFill>
                        </a:rPr>
                        <a:t>Саны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chemeClr val="tx1"/>
                          </a:solidFill>
                        </a:rPr>
                        <a:t>Бағасы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chemeClr val="tx1"/>
                          </a:solidFill>
                        </a:rPr>
                        <a:t>Жалпы сомасы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5812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chemeClr val="tx1"/>
                          </a:solidFill>
                        </a:rPr>
                        <a:t>Тоқаш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i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5812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chemeClr val="tx1"/>
                          </a:solidFill>
                        </a:rPr>
                        <a:t>Самса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250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i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5812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chemeClr val="tx1"/>
                          </a:solidFill>
                        </a:rPr>
                        <a:t>Шырын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180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i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5812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chemeClr val="tx1"/>
                          </a:solidFill>
                        </a:rPr>
                        <a:t>Тақтайша 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230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i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5812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chemeClr val="tx1"/>
                          </a:solidFill>
                        </a:rPr>
                        <a:t>Орындық 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1200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5812">
                <a:tc>
                  <a:txBody>
                    <a:bodyPr/>
                    <a:lstStyle/>
                    <a:p>
                      <a:r>
                        <a:rPr lang="ru-RU" b="1" i="1" dirty="0" err="1" smtClean="0">
                          <a:solidFill>
                            <a:schemeClr val="tx1"/>
                          </a:solidFill>
                        </a:rPr>
                        <a:t>Барлығы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Үй </a:t>
            </a:r>
            <a:r>
              <a:rPr lang="ru-RU" dirty="0" smtClean="0"/>
              <a:t>тапсырмасы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99592" y="2060848"/>
          <a:ext cx="5493322" cy="2074990"/>
        </p:xfrm>
        <a:graphic>
          <a:graphicData uri="http://schemas.openxmlformats.org/drawingml/2006/table">
            <a:tbl>
              <a:tblPr/>
              <a:tblGrid>
                <a:gridCol w="738315"/>
                <a:gridCol w="520176"/>
                <a:gridCol w="520176"/>
                <a:gridCol w="520176"/>
                <a:gridCol w="956453"/>
                <a:gridCol w="956453"/>
                <a:gridCol w="956453"/>
                <a:gridCol w="162560"/>
                <a:gridCol w="162560"/>
              </a:tblGrid>
              <a:tr h="228600">
                <a:tc gridSpan="9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1-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тапсырма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Формула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көмегімен сандарды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дәрежеле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х³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6" y="3717032"/>
          <a:ext cx="6096607" cy="2435030"/>
        </p:xfrm>
        <a:graphic>
          <a:graphicData uri="http://schemas.openxmlformats.org/drawingml/2006/table">
            <a:tbl>
              <a:tblPr/>
              <a:tblGrid>
                <a:gridCol w="402532"/>
                <a:gridCol w="923561"/>
                <a:gridCol w="923561"/>
                <a:gridCol w="778863"/>
                <a:gridCol w="1210573"/>
                <a:gridCol w="1210573"/>
                <a:gridCol w="161736"/>
                <a:gridCol w="161736"/>
                <a:gridCol w="161736"/>
                <a:gridCol w="161736"/>
              </a:tblGrid>
              <a:tr h="1032950">
                <a:tc gridSpan="10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</a:t>
                      </a:r>
                      <a:r>
                        <a:rPr lang="ru-RU" sz="20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тапсырма</a:t>
                      </a:r>
                      <a:r>
                        <a:rPr lang="ru-RU" sz="20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V=S/t 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формуласы бойынша жылдамдықты есепте.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16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590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1268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3659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0,7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68" marR="6816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9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Тема9</Template>
  <TotalTime>193</TotalTime>
  <Words>176</Words>
  <Application>Microsoft Office PowerPoint</Application>
  <PresentationFormat>Экран (4:3)</PresentationFormat>
  <Paragraphs>112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Тема9</vt:lpstr>
      <vt:lpstr>Электрондық кестеде деректер базасын құру </vt:lpstr>
      <vt:lpstr>Жоспар</vt:lpstr>
      <vt:lpstr>Дескриптор</vt:lpstr>
      <vt:lpstr>Сұрақтар (лабиринт)</vt:lpstr>
      <vt:lpstr>Excel программасының интерфейсі </vt:lpstr>
      <vt:lpstr>1-тапсырма</vt:lpstr>
      <vt:lpstr>2-тапсырма</vt:lpstr>
      <vt:lpstr>Үй тапсырмасы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Электрондық кестеде деректер базасын құру</dc:title>
  <dc:creator>Нышанкул</dc:creator>
  <cp:lastModifiedBy>Нышанкул</cp:lastModifiedBy>
  <cp:revision>1</cp:revision>
  <dcterms:created xsi:type="dcterms:W3CDTF">2022-11-20T14:09:19Z</dcterms:created>
  <dcterms:modified xsi:type="dcterms:W3CDTF">2022-11-20T17:22:41Z</dcterms:modified>
</cp:coreProperties>
</file>