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9" r:id="rId13"/>
    <p:sldId id="270" r:id="rId14"/>
    <p:sldId id="271" r:id="rId15"/>
    <p:sldId id="272" r:id="rId16"/>
    <p:sldId id="273" r:id="rId17"/>
    <p:sldId id="261" r:id="rId18"/>
    <p:sldId id="274" r:id="rId19"/>
    <p:sldId id="275" r:id="rId20"/>
    <p:sldId id="276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022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154C-9295-406B-A3DA-E96AC6B1D1BC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B1464-0EB9-4931-BA5E-291D9567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2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B1464-0EB9-4931-BA5E-291D9567D1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1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D281B-2FD5-9645-39FA-949ECBC82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C77E80-894A-D822-D71A-2635202CB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69AE9-FDF0-E058-7B35-E77DAE09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8BCAB-E591-C836-0027-8FADD201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A35E8-4F4C-6A74-B0A9-DFC1B10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4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68CDA-EFFF-6CA2-B829-A0C5E389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40CC05-03C2-7D08-C21A-FB58CAB89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2B9E3-0E87-905E-217D-34A50EF8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049963-B028-AB38-4BB6-B53DDC79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7EE01-5FDC-7023-8DB3-1F047CB5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7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881E9D-6585-AA70-8069-565A5FA71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A84D6-847D-4F56-1CFF-9EC4A8AA0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4942-85A1-0F40-E728-8A433762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0EF3A7-AD82-86E0-4A33-5E875137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E3F14-176F-A149-E505-A68E9E17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2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3BDAD-A7F0-38B2-116A-AFAB5A34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FEA44-9B80-B56A-02B3-361A1EDDE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46550-0A23-FB9E-7D62-89DFE49B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D8FB2-4098-98C6-EBC5-A93423E6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A6A79-58BB-5D61-988D-4AA89A5B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8ACF0-8D5A-9E34-D228-0128E218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1FDD00-124D-B418-7953-271B169B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190DC3-712B-7E1D-60BD-055632D0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D4639-CB23-0FC3-7FFB-D236A324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95E28-4B71-D822-15BE-B4FD1B50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3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1419C-45EE-FAD0-CAF5-70D94025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F97CDC-50C0-DB60-9C5B-C61710521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9A67F8-16E8-F16F-9C50-49CADCCE3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1684-0D60-A37B-2449-A29ADBF7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188BD-2D4D-54B0-516B-A82EF4BB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40606-FE35-F81D-8DD0-1966F675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8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A4DAE-07EC-8FE9-2348-50B9B7B3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C274A-50B9-77E8-A3FB-16739D8F7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4B283E-C38E-C6D3-9D2A-2BA597AB2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E455C1-FBE8-7F5E-8471-7328924A4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063BE3-E229-01E3-8397-17CD13128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15C7EE-038B-6AB6-7EDC-DFF0D5D8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F6B7F1-5517-EAEA-E941-97D4B800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466B6D-B50A-8030-EB94-39FB56FE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FF403-83FD-4394-7658-DD078F37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C0CF53-CFB9-C4B8-2154-E048908E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BBF2B2-EEEC-F755-5A86-A09D2C80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378CD6-4EDE-571D-E4C2-B90A286F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65098A-0236-3A09-0177-F33897FE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FDC7F2-15EC-1A37-414D-4C274C4C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A71A79-D1C2-735B-33F5-25A4B916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8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FFA76-74A3-79FF-F329-A6636948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CA3B5-9E15-02B4-E539-37944E7B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E661EE-4FA6-5194-97DE-7229F5CE6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DFCFBE-D555-1204-9FE5-178DEEBC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3A2B84-792B-0054-DCBC-B23BE77C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25FE5-FD95-9DA4-83D0-603165DD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3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90DD9-5FDD-DEF9-C7A5-801F3481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EBD176-28EC-4F67-4509-646FDF6EE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26D107-93AB-93A6-4F40-05D27851E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E118E-36D8-C640-7C49-1B839B4E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99D2D-8235-6171-532C-8F851C32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967BE-02D7-2D20-49D4-94F8B711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6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D602C-8887-0097-6F90-E8D1F0EE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A2164D-61EE-16F3-3E47-332C03B2F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BF36E-E7C8-42E7-D7B2-A1D1628C8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3731-0CC6-4D3E-940D-273E687642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CF3CF-AF49-3135-51A4-47E4A199B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2BF9A-C15C-3BA7-033B-C15F73E33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4F5D4-6677-4378-BE00-BF02108B7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8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2.wdp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0.png"/><Relationship Id="rId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0.png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0.png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0.png"/><Relationship Id="rId4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0.png"/><Relationship Id="rId4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microsoft.com/office/2007/relationships/hdphoto" Target="../media/hdphoto16.wdp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11" Type="http://schemas.microsoft.com/office/2007/relationships/hdphoto" Target="../media/hdphoto3.wdp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40.jpe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46.gif"/><Relationship Id="rId3" Type="http://schemas.microsoft.com/office/2007/relationships/media" Target="../media/media2.mp3"/><Relationship Id="rId7" Type="http://schemas.openxmlformats.org/officeDocument/2006/relationships/image" Target="../media/image43.png"/><Relationship Id="rId12" Type="http://schemas.microsoft.com/office/2007/relationships/hdphoto" Target="../media/hdphoto2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4.wdp"/><Relationship Id="rId4" Type="http://schemas.openxmlformats.org/officeDocument/2006/relationships/audio" Target="../media/media2.mp3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46.gif"/><Relationship Id="rId3" Type="http://schemas.microsoft.com/office/2007/relationships/media" Target="../media/media2.mp3"/><Relationship Id="rId7" Type="http://schemas.openxmlformats.org/officeDocument/2006/relationships/image" Target="../media/image43.png"/><Relationship Id="rId12" Type="http://schemas.microsoft.com/office/2007/relationships/hdphoto" Target="../media/hdphoto2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4.wdp"/><Relationship Id="rId4" Type="http://schemas.openxmlformats.org/officeDocument/2006/relationships/audio" Target="../media/media2.mp3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46.gif"/><Relationship Id="rId3" Type="http://schemas.microsoft.com/office/2007/relationships/media" Target="../media/media2.mp3"/><Relationship Id="rId7" Type="http://schemas.openxmlformats.org/officeDocument/2006/relationships/image" Target="../media/image43.png"/><Relationship Id="rId12" Type="http://schemas.microsoft.com/office/2007/relationships/hdphoto" Target="../media/hdphoto2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4.wdp"/><Relationship Id="rId4" Type="http://schemas.openxmlformats.org/officeDocument/2006/relationships/audio" Target="../media/media2.mp3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46.gif"/><Relationship Id="rId3" Type="http://schemas.microsoft.com/office/2007/relationships/media" Target="../media/media2.mp3"/><Relationship Id="rId7" Type="http://schemas.openxmlformats.org/officeDocument/2006/relationships/image" Target="../media/image43.png"/><Relationship Id="rId12" Type="http://schemas.microsoft.com/office/2007/relationships/hdphoto" Target="../media/hdphoto2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4.wdp"/><Relationship Id="rId4" Type="http://schemas.openxmlformats.org/officeDocument/2006/relationships/audio" Target="../media/media2.mp3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46.gif"/><Relationship Id="rId3" Type="http://schemas.microsoft.com/office/2007/relationships/media" Target="../media/media2.mp3"/><Relationship Id="rId7" Type="http://schemas.openxmlformats.org/officeDocument/2006/relationships/image" Target="../media/image43.png"/><Relationship Id="rId12" Type="http://schemas.microsoft.com/office/2007/relationships/hdphoto" Target="../media/hdphoto2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4.wdp"/><Relationship Id="rId4" Type="http://schemas.openxmlformats.org/officeDocument/2006/relationships/audio" Target="../media/media2.mp3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4.wdp"/><Relationship Id="rId3" Type="http://schemas.microsoft.com/office/2007/relationships/media" Target="../media/media2.mp3"/><Relationship Id="rId7" Type="http://schemas.openxmlformats.org/officeDocument/2006/relationships/slide" Target="slide2.xml"/><Relationship Id="rId12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46.gif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microsoft.com/office/2007/relationships/hdphoto" Target="../media/hdphoto23.wdp"/><Relationship Id="rId5" Type="http://schemas.openxmlformats.org/officeDocument/2006/relationships/slideLayout" Target="../slideLayouts/slideLayout2.xml"/><Relationship Id="rId15" Type="http://schemas.microsoft.com/office/2007/relationships/hdphoto" Target="../media/hdphoto25.wdp"/><Relationship Id="rId10" Type="http://schemas.openxmlformats.org/officeDocument/2006/relationships/image" Target="../media/image43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7.wdp"/><Relationship Id="rId5" Type="http://schemas.microsoft.com/office/2007/relationships/hdphoto" Target="../media/hdphoto9.wdp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slide" Target="slide2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5" Type="http://schemas.microsoft.com/office/2007/relationships/hdphoto" Target="../media/hdphoto3.wdp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21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F5C1184-65DE-00F5-7017-3777E1FF9867}"/>
              </a:ext>
            </a:extLst>
          </p:cNvPr>
          <p:cNvSpPr/>
          <p:nvPr/>
        </p:nvSpPr>
        <p:spPr>
          <a:xfrm>
            <a:off x="4694831" y="1774209"/>
            <a:ext cx="5131558" cy="9348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BBFAF-300B-92B0-EA2D-1326B77A62D9}"/>
              </a:ext>
            </a:extLst>
          </p:cNvPr>
          <p:cNvSpPr txBox="1"/>
          <p:nvPr/>
        </p:nvSpPr>
        <p:spPr>
          <a:xfrm>
            <a:off x="4807053" y="1949257"/>
            <a:ext cx="4907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«Навстречу к звездам»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75DB7-4730-81E8-A7E0-7D4BAA379F9E}"/>
              </a:ext>
            </a:extLst>
          </p:cNvPr>
          <p:cNvSpPr txBox="1"/>
          <p:nvPr/>
        </p:nvSpPr>
        <p:spPr>
          <a:xfrm>
            <a:off x="3187058" y="917244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Квест-игра</a:t>
            </a:r>
          </a:p>
        </p:txBody>
      </p:sp>
      <p:pic>
        <p:nvPicPr>
          <p:cNvPr id="1026" name="Picture 2" descr="Симпатичный астронавт верхом на ракете в космосе с машущей рукой векторной иконы иллюстрации Science Tech">
            <a:extLst>
              <a:ext uri="{FF2B5EF4-FFF2-40B4-BE49-F238E27FC236}">
                <a16:creationId xmlns:a16="http://schemas.microsoft.com/office/drawing/2014/main" id="{DA9A09DF-EEBC-7DCE-9E6F-A5AC0B28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46" b="89936" l="9904" r="89936">
                        <a14:foregroundMark x1="43450" y1="8946" x2="43450" y2="8946"/>
                        <a14:foregroundMark x1="76837" y1="85144" x2="76837" y2="85144"/>
                        <a14:foregroundMark x1="75240" y1="76518" x2="75240" y2="76518"/>
                        <a14:foregroundMark x1="83227" y1="89297" x2="83227" y2="8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46" y="6580625"/>
            <a:ext cx="5962650" cy="596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стронавт, плавающий с звездой шар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5755B83E-EA05-3A55-4722-AD914F45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09" y="-5495925"/>
            <a:ext cx="5962650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42084 -0.7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3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2709 0.841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DA6AE-EE3A-4E0A-64D8-22D53921C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E04DE1F-8155-F402-1378-579095980092}"/>
              </a:ext>
            </a:extLst>
          </p:cNvPr>
          <p:cNvGrpSpPr/>
          <p:nvPr/>
        </p:nvGrpSpPr>
        <p:grpSpPr>
          <a:xfrm>
            <a:off x="6263258" y="2578980"/>
            <a:ext cx="5478443" cy="3044055"/>
            <a:chOff x="4217083" y="3161359"/>
            <a:chExt cx="5008729" cy="2589869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B731EA60-1D12-2F36-6134-57A4A171A3B6}"/>
                </a:ext>
              </a:extLst>
            </p:cNvPr>
            <p:cNvGrpSpPr/>
            <p:nvPr/>
          </p:nvGrpSpPr>
          <p:grpSpPr>
            <a:xfrm>
              <a:off x="4217083" y="3161359"/>
              <a:ext cx="5008729" cy="2589869"/>
              <a:chOff x="171802" y="1437776"/>
              <a:chExt cx="9388224" cy="4959815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077C3D0-61F8-76A2-CA8C-DDED9116A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524" b="93155" l="9434" r="92453">
                            <a14:foregroundMark x1="9748" y1="35714" x2="9748" y2="35714"/>
                            <a14:foregroundMark x1="20283" y1="60714" x2="54245" y2="36607"/>
                            <a14:foregroundMark x1="64151" y1="40476" x2="35220" y2="30060"/>
                            <a14:foregroundMark x1="26730" y1="30952" x2="31132" y2="63393"/>
                            <a14:foregroundMark x1="17610" y1="22619" x2="36321" y2="44345"/>
                            <a14:foregroundMark x1="55031" y1="47619" x2="48742" y2="43155"/>
                            <a14:foregroundMark x1="16195" y1="27679" x2="35849" y2="68452"/>
                            <a14:foregroundMark x1="35849" y1="68452" x2="36635" y2="69048"/>
                            <a14:foregroundMark x1="68239" y1="38095" x2="58648" y2="23512"/>
                            <a14:foregroundMark x1="57233" y1="25298" x2="52830" y2="26786"/>
                            <a14:foregroundMark x1="40723" y1="33929" x2="31132" y2="35417"/>
                            <a14:foregroundMark x1="17453" y1="93452" x2="17453" y2="93452"/>
                            <a14:foregroundMark x1="21226" y1="82440" x2="26730" y2="78571"/>
                            <a14:foregroundMark x1="20597" y1="40774" x2="17453" y2="25893"/>
                            <a14:foregroundMark x1="92453" y1="34524" x2="92453" y2="34524"/>
                            <a14:foregroundMark x1="55031" y1="24405" x2="61478" y2="35119"/>
                            <a14:foregroundMark x1="61478" y1="35119" x2="63208" y2="3541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73351">
                <a:off x="171802" y="1437776"/>
                <a:ext cx="9388224" cy="4959815"/>
              </a:xfrm>
              <a:prstGeom prst="rect">
                <a:avLst/>
              </a:prstGeom>
            </p:spPr>
          </p:pic>
          <p:sp>
            <p:nvSpPr>
              <p:cNvPr id="9" name="Прямоугольник: скругленные верхние углы 8">
                <a:extLst>
                  <a:ext uri="{FF2B5EF4-FFF2-40B4-BE49-F238E27FC236}">
                    <a16:creationId xmlns:a16="http://schemas.microsoft.com/office/drawing/2014/main" id="{28F359A4-F48C-5D7E-0B4B-94F4A97BC120}"/>
                  </a:ext>
                </a:extLst>
              </p:cNvPr>
              <p:cNvSpPr/>
              <p:nvPr/>
            </p:nvSpPr>
            <p:spPr>
              <a:xfrm rot="2093635">
                <a:off x="2764951" y="1753378"/>
                <a:ext cx="1490531" cy="1492939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: скругленные верхние углы 19">
                <a:extLst>
                  <a:ext uri="{FF2B5EF4-FFF2-40B4-BE49-F238E27FC236}">
                    <a16:creationId xmlns:a16="http://schemas.microsoft.com/office/drawing/2014/main" id="{067BF1E5-97EB-E17A-C200-E77F2971B1FA}"/>
                  </a:ext>
                </a:extLst>
              </p:cNvPr>
              <p:cNvSpPr/>
              <p:nvPr/>
            </p:nvSpPr>
            <p:spPr>
              <a:xfrm rot="2093635">
                <a:off x="3942444" y="2408266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: скругленные верхние углы 20">
                <a:extLst>
                  <a:ext uri="{FF2B5EF4-FFF2-40B4-BE49-F238E27FC236}">
                    <a16:creationId xmlns:a16="http://schemas.microsoft.com/office/drawing/2014/main" id="{E8E752DD-DA31-665E-C29A-2D873F5D8E08}"/>
                  </a:ext>
                </a:extLst>
              </p:cNvPr>
              <p:cNvSpPr/>
              <p:nvPr/>
            </p:nvSpPr>
            <p:spPr>
              <a:xfrm rot="2093635">
                <a:off x="4365639" y="2654570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: скругленные верхние углы 21">
                <a:extLst>
                  <a:ext uri="{FF2B5EF4-FFF2-40B4-BE49-F238E27FC236}">
                    <a16:creationId xmlns:a16="http://schemas.microsoft.com/office/drawing/2014/main" id="{BC5F5B9B-B0AD-F3DA-47C3-BC84608BB043}"/>
                  </a:ext>
                </a:extLst>
              </p:cNvPr>
              <p:cNvSpPr/>
              <p:nvPr/>
            </p:nvSpPr>
            <p:spPr>
              <a:xfrm rot="2093635">
                <a:off x="5294389" y="3753954"/>
                <a:ext cx="321004" cy="742374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8CAE13-EEBF-8555-18DB-C166772ED7CE}"/>
                </a:ext>
              </a:extLst>
            </p:cNvPr>
            <p:cNvSpPr txBox="1"/>
            <p:nvPr/>
          </p:nvSpPr>
          <p:spPr>
            <a:xfrm rot="1870452">
              <a:off x="5616389" y="3716317"/>
              <a:ext cx="2207799" cy="70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Пюре с курицей</a:t>
              </a:r>
            </a:p>
          </p:txBody>
        </p:sp>
      </p:grpSp>
      <p:pic>
        <p:nvPicPr>
          <p:cNvPr id="4098" name="Picture 2" descr="Милый астронавт ест пиццу на ракете. Мультфильм векторная икона. Иллюстрация научной еды. Изолированная плоская квартира.">
            <a:extLst>
              <a:ext uri="{FF2B5EF4-FFF2-40B4-BE49-F238E27FC236}">
                <a16:creationId xmlns:a16="http://schemas.microsoft.com/office/drawing/2014/main" id="{C9C2F947-2486-A0B2-2A62-6F153FE2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086" y="139337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FD59CF6-3086-70CB-F2C7-0F079D5501E1}"/>
              </a:ext>
            </a:extLst>
          </p:cNvPr>
          <p:cNvSpPr/>
          <p:nvPr/>
        </p:nvSpPr>
        <p:spPr>
          <a:xfrm>
            <a:off x="1087271" y="443729"/>
            <a:ext cx="5008729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Что сегодня будем кушать?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867B1-8732-BCCD-DE3D-BA06F00ACCA7}"/>
              </a:ext>
            </a:extLst>
          </p:cNvPr>
          <p:cNvSpPr txBox="1"/>
          <p:nvPr/>
        </p:nvSpPr>
        <p:spPr>
          <a:xfrm>
            <a:off x="1842362" y="1925996"/>
            <a:ext cx="449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Угадай, какое блюдо зашифровано</a:t>
            </a:r>
          </a:p>
        </p:txBody>
      </p:sp>
      <p:pic>
        <p:nvPicPr>
          <p:cNvPr id="5122" name="Picture 2" descr="Здоровый и насыщенный ужин с жареной куриной грудью">
            <a:extLst>
              <a:ext uri="{FF2B5EF4-FFF2-40B4-BE49-F238E27FC236}">
                <a16:creationId xmlns:a16="http://schemas.microsoft.com/office/drawing/2014/main" id="{624B186A-0ABA-064C-554B-EB287D3A9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4201" r="35" b="13132"/>
          <a:stretch/>
        </p:blipFill>
        <p:spPr bwMode="auto">
          <a:xfrm>
            <a:off x="6476351" y="1455248"/>
            <a:ext cx="5052259" cy="4752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">
            <a:extLst>
              <a:ext uri="{FF2B5EF4-FFF2-40B4-BE49-F238E27FC236}">
                <a16:creationId xmlns:a16="http://schemas.microsoft.com/office/drawing/2014/main" id="{337FB5AA-358E-6058-0328-4AC9A5AB5C8F}"/>
              </a:ext>
            </a:extLst>
          </p:cNvPr>
          <p:cNvSpPr/>
          <p:nvPr/>
        </p:nvSpPr>
        <p:spPr>
          <a:xfrm>
            <a:off x="6480303" y="1410460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AED9CC06-09CA-D28F-487E-1689EAAD950F}"/>
              </a:ext>
            </a:extLst>
          </p:cNvPr>
          <p:cNvSpPr/>
          <p:nvPr/>
        </p:nvSpPr>
        <p:spPr>
          <a:xfrm>
            <a:off x="818307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id="{AD3B816A-51CA-0A77-C260-1295BBE4DFF6}"/>
              </a:ext>
            </a:extLst>
          </p:cNvPr>
          <p:cNvSpPr/>
          <p:nvPr/>
        </p:nvSpPr>
        <p:spPr>
          <a:xfrm>
            <a:off x="987464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" name="5">
            <a:extLst>
              <a:ext uri="{FF2B5EF4-FFF2-40B4-BE49-F238E27FC236}">
                <a16:creationId xmlns:a16="http://schemas.microsoft.com/office/drawing/2014/main" id="{9453CF97-A9ED-61C6-FF37-C89D1A9BB006}"/>
              </a:ext>
            </a:extLst>
          </p:cNvPr>
          <p:cNvSpPr/>
          <p:nvPr/>
        </p:nvSpPr>
        <p:spPr>
          <a:xfrm>
            <a:off x="818307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6" name="6">
            <a:extLst>
              <a:ext uri="{FF2B5EF4-FFF2-40B4-BE49-F238E27FC236}">
                <a16:creationId xmlns:a16="http://schemas.microsoft.com/office/drawing/2014/main" id="{186A114D-8957-19F5-47D2-8EF6B3238DF0}"/>
              </a:ext>
            </a:extLst>
          </p:cNvPr>
          <p:cNvSpPr/>
          <p:nvPr/>
        </p:nvSpPr>
        <p:spPr>
          <a:xfrm>
            <a:off x="987464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7">
            <a:extLst>
              <a:ext uri="{FF2B5EF4-FFF2-40B4-BE49-F238E27FC236}">
                <a16:creationId xmlns:a16="http://schemas.microsoft.com/office/drawing/2014/main" id="{4023D28C-1704-F8B6-A101-7E489973F6B6}"/>
              </a:ext>
            </a:extLst>
          </p:cNvPr>
          <p:cNvSpPr/>
          <p:nvPr/>
        </p:nvSpPr>
        <p:spPr>
          <a:xfrm>
            <a:off x="6477854" y="4604576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8" name="8">
            <a:extLst>
              <a:ext uri="{FF2B5EF4-FFF2-40B4-BE49-F238E27FC236}">
                <a16:creationId xmlns:a16="http://schemas.microsoft.com/office/drawing/2014/main" id="{3D2B6DCF-23B5-95DC-D540-82E2797C1A49}"/>
              </a:ext>
            </a:extLst>
          </p:cNvPr>
          <p:cNvSpPr/>
          <p:nvPr/>
        </p:nvSpPr>
        <p:spPr>
          <a:xfrm>
            <a:off x="818307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9">
            <a:extLst>
              <a:ext uri="{FF2B5EF4-FFF2-40B4-BE49-F238E27FC236}">
                <a16:creationId xmlns:a16="http://schemas.microsoft.com/office/drawing/2014/main" id="{D32FF214-57F8-39CA-DCEB-6E576BB957A1}"/>
              </a:ext>
            </a:extLst>
          </p:cNvPr>
          <p:cNvSpPr/>
          <p:nvPr/>
        </p:nvSpPr>
        <p:spPr>
          <a:xfrm>
            <a:off x="987464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0" name="4">
            <a:extLst>
              <a:ext uri="{FF2B5EF4-FFF2-40B4-BE49-F238E27FC236}">
                <a16:creationId xmlns:a16="http://schemas.microsoft.com/office/drawing/2014/main" id="{27A5C9AA-FCF8-CDDA-FA54-01979DFD971D}"/>
              </a:ext>
            </a:extLst>
          </p:cNvPr>
          <p:cNvSpPr/>
          <p:nvPr/>
        </p:nvSpPr>
        <p:spPr>
          <a:xfrm>
            <a:off x="6477854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0" name="земля" descr="Коллекция космических стикеров в плоском дизайне">
            <a:hlinkClick r:id="rId6" action="ppaction://hlinksldjump"/>
            <a:extLst>
              <a:ext uri="{FF2B5EF4-FFF2-40B4-BE49-F238E27FC236}">
                <a16:creationId xmlns:a16="http://schemas.microsoft.com/office/drawing/2014/main" id="{2E86974E-A67D-F03E-CC96-67F58282D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681" b="64276" l="3029" r="27257">
                        <a14:foregroundMark x1="27157" y1="50958" x2="27157" y2="50958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3232" r="69714" b="32275"/>
          <a:stretch/>
        </p:blipFill>
        <p:spPr bwMode="auto">
          <a:xfrm>
            <a:off x="4642570" y="1643359"/>
            <a:ext cx="3635990" cy="4554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Нейросеть показала, как бы выглядели планеты, если бы были девушками">
            <a:extLst>
              <a:ext uri="{FF2B5EF4-FFF2-40B4-BE49-F238E27FC236}">
                <a16:creationId xmlns:a16="http://schemas.microsoft.com/office/drawing/2014/main" id="{AA9635A3-D2BD-E0FC-9822-158C1177F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10534" r="7205" b="21850"/>
          <a:stretch/>
        </p:blipFill>
        <p:spPr bwMode="auto">
          <a:xfrm>
            <a:off x="1182344" y="1110456"/>
            <a:ext cx="4039737" cy="4637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мпатичный пилот-астронавт, играющий в самолет, игрушка, векторная икона мультфильма, иллюстрация науки, транспортной иконы">
            <a:extLst>
              <a:ext uri="{FF2B5EF4-FFF2-40B4-BE49-F238E27FC236}">
                <a16:creationId xmlns:a16="http://schemas.microsoft.com/office/drawing/2014/main" id="{4F89F83B-0D3A-6A6A-56CB-BCD7DFAE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2279173"/>
            <a:ext cx="4961319" cy="49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30DBA44-4309-9A1C-D234-A9B151997309}"/>
              </a:ext>
            </a:extLst>
          </p:cNvPr>
          <p:cNvSpPr/>
          <p:nvPr/>
        </p:nvSpPr>
        <p:spPr>
          <a:xfrm>
            <a:off x="6096000" y="859806"/>
            <a:ext cx="5572836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Угадай планету, если бы она была человеком</a:t>
            </a:r>
          </a:p>
        </p:txBody>
      </p:sp>
      <p:pic>
        <p:nvPicPr>
          <p:cNvPr id="6150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5A049580-A952-F2A0-21AE-49BF5F6F7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633882">
            <a:off x="419962" y="4906188"/>
            <a:ext cx="1742710" cy="158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69DFE57F-37AD-EF5F-97BA-515E3611C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20783587" flipH="1">
            <a:off x="4517710" y="567765"/>
            <a:ext cx="1444388" cy="131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Планета Вектор иллюстрация изолирована на белом фоне">
            <a:extLst>
              <a:ext uri="{FF2B5EF4-FFF2-40B4-BE49-F238E27FC236}">
                <a16:creationId xmlns:a16="http://schemas.microsoft.com/office/drawing/2014/main" id="{31E4CCA0-644D-E54F-EC62-570028D5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85" b="89936" l="9874" r="89946">
                        <a14:foregroundMark x1="51885" y1="9585" x2="51885" y2="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" y="1569489"/>
            <a:ext cx="5305425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2F78D-E7A9-A7F2-48C5-68484C94C9AB}"/>
              </a:ext>
            </a:extLst>
          </p:cNvPr>
          <p:cNvSpPr txBox="1"/>
          <p:nvPr/>
        </p:nvSpPr>
        <p:spPr>
          <a:xfrm>
            <a:off x="5556399" y="3425632"/>
            <a:ext cx="2585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ВЕНЕРА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61B1F-CBBF-9EB9-A061-11355C23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ейросеть показала, как бы выглядели планеты, если бы были девушками">
            <a:extLst>
              <a:ext uri="{FF2B5EF4-FFF2-40B4-BE49-F238E27FC236}">
                <a16:creationId xmlns:a16="http://schemas.microsoft.com/office/drawing/2014/main" id="{9445454A-1CEC-C54D-44B0-51EDC0DF4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7960" r="7188" b="24424"/>
          <a:stretch/>
        </p:blipFill>
        <p:spPr bwMode="auto">
          <a:xfrm>
            <a:off x="1200167" y="1110456"/>
            <a:ext cx="4039737" cy="4637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мпатичный пилот-астронавт, играющий в самолет, игрушка, векторная икона мультфильма, иллюстрация науки, транспортной иконы">
            <a:extLst>
              <a:ext uri="{FF2B5EF4-FFF2-40B4-BE49-F238E27FC236}">
                <a16:creationId xmlns:a16="http://schemas.microsoft.com/office/drawing/2014/main" id="{130BAA9D-C124-8D9C-77CB-6352969D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2279173"/>
            <a:ext cx="4961319" cy="49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1D28536-59D4-B482-8046-F4F42C1E23EE}"/>
              </a:ext>
            </a:extLst>
          </p:cNvPr>
          <p:cNvSpPr/>
          <p:nvPr/>
        </p:nvSpPr>
        <p:spPr>
          <a:xfrm>
            <a:off x="6096000" y="859806"/>
            <a:ext cx="5572836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Угадай планету, если бы она была человеком</a:t>
            </a:r>
          </a:p>
        </p:txBody>
      </p:sp>
      <p:pic>
        <p:nvPicPr>
          <p:cNvPr id="6150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0C6B8708-E4B8-27EF-7EAD-109AAD763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633882">
            <a:off x="419962" y="4906188"/>
            <a:ext cx="1742710" cy="158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5BCCAFE5-90AE-59BE-92EE-AC91614F7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20783587" flipH="1">
            <a:off x="4517710" y="567765"/>
            <a:ext cx="1444388" cy="131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алистичная иллюстрация планеты">
            <a:extLst>
              <a:ext uri="{FF2B5EF4-FFF2-40B4-BE49-F238E27FC236}">
                <a16:creationId xmlns:a16="http://schemas.microsoft.com/office/drawing/2014/main" id="{1728B934-7CAF-929C-F6BF-C3B8C63A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65" y="-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A46DF-E46F-F164-321B-4B87D5C764FD}"/>
              </a:ext>
            </a:extLst>
          </p:cNvPr>
          <p:cNvSpPr txBox="1"/>
          <p:nvPr/>
        </p:nvSpPr>
        <p:spPr>
          <a:xfrm>
            <a:off x="5797652" y="3612965"/>
            <a:ext cx="1819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УРАН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FA12A-2373-C096-0756-982BE9285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ейросеть показала, как бы выглядели планеты, если бы были девушками">
            <a:extLst>
              <a:ext uri="{FF2B5EF4-FFF2-40B4-BE49-F238E27FC236}">
                <a16:creationId xmlns:a16="http://schemas.microsoft.com/office/drawing/2014/main" id="{8CD69D9C-4050-C60E-7F66-B5590B771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6070" r="6326" b="24975"/>
          <a:stretch/>
        </p:blipFill>
        <p:spPr bwMode="auto">
          <a:xfrm>
            <a:off x="1142370" y="1064524"/>
            <a:ext cx="4079712" cy="4728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мпатичный пилот-астронавт, играющий в самолет, игрушка, векторная икона мультфильма, иллюстрация науки, транспортной иконы">
            <a:extLst>
              <a:ext uri="{FF2B5EF4-FFF2-40B4-BE49-F238E27FC236}">
                <a16:creationId xmlns:a16="http://schemas.microsoft.com/office/drawing/2014/main" id="{401D7636-2EF9-819B-F56B-CB5036D2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2279173"/>
            <a:ext cx="4961319" cy="49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B488B8C-0EB1-7EA2-FB7C-DB1B53314A3C}"/>
              </a:ext>
            </a:extLst>
          </p:cNvPr>
          <p:cNvSpPr/>
          <p:nvPr/>
        </p:nvSpPr>
        <p:spPr>
          <a:xfrm>
            <a:off x="6096000" y="859806"/>
            <a:ext cx="5572836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Угадай планету, если бы она была человеком</a:t>
            </a:r>
          </a:p>
        </p:txBody>
      </p:sp>
      <p:pic>
        <p:nvPicPr>
          <p:cNvPr id="6150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330B0046-C042-6FFB-DD40-C497282E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633882">
            <a:off x="419962" y="4906188"/>
            <a:ext cx="1742710" cy="158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95519709-4FAA-E5BD-C22D-29373BE8C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20783587" flipH="1">
            <a:off x="4517710" y="567765"/>
            <a:ext cx="1444388" cy="131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фера венеры">
            <a:extLst>
              <a:ext uri="{FF2B5EF4-FFF2-40B4-BE49-F238E27FC236}">
                <a16:creationId xmlns:a16="http://schemas.microsoft.com/office/drawing/2014/main" id="{1A9235FD-DA70-0CBF-F521-F2BC3865E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61" b="90894" l="8307" r="93610">
                        <a14:foregroundMark x1="51438" y1="2361" x2="51438" y2="2361"/>
                        <a14:foregroundMark x1="90415" y1="36088" x2="90415" y2="36088"/>
                        <a14:foregroundMark x1="53674" y1="91231" x2="53674" y2="91231"/>
                        <a14:foregroundMark x1="9105" y1="49916" x2="9105" y2="49916"/>
                        <a14:foregroundMark x1="8466" y1="41315" x2="8466" y2="41315"/>
                        <a14:foregroundMark x1="93610" y1="46880" x2="93610" y2="46880"/>
                        <a14:backgroundMark x1="7987" y1="40978" x2="7987" y2="40978"/>
                        <a14:backgroundMark x1="8466" y1="41147" x2="8466" y2="41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67" y="1438898"/>
            <a:ext cx="4494918" cy="42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2BBD5-E24B-AD14-6875-9525BAC71AA3}"/>
              </a:ext>
            </a:extLst>
          </p:cNvPr>
          <p:cNvSpPr txBox="1"/>
          <p:nvPr/>
        </p:nvSpPr>
        <p:spPr>
          <a:xfrm>
            <a:off x="5242523" y="4095087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МЕРКУРИЙ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6A7C5-8781-B397-D5EA-15655A9A8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ейросеть показала, как бы выглядели планеты, если бы были девушками">
            <a:extLst>
              <a:ext uri="{FF2B5EF4-FFF2-40B4-BE49-F238E27FC236}">
                <a16:creationId xmlns:a16="http://schemas.microsoft.com/office/drawing/2014/main" id="{0AD1CA2A-F95F-8FC7-72CB-3309DE228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8452" r="6326" b="23187"/>
          <a:stretch/>
        </p:blipFill>
        <p:spPr bwMode="auto">
          <a:xfrm>
            <a:off x="1142370" y="1084907"/>
            <a:ext cx="4079712" cy="4688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мпатичный пилот-астронавт, играющий в самолет, игрушка, векторная икона мультфильма, иллюстрация науки, транспортной иконы">
            <a:extLst>
              <a:ext uri="{FF2B5EF4-FFF2-40B4-BE49-F238E27FC236}">
                <a16:creationId xmlns:a16="http://schemas.microsoft.com/office/drawing/2014/main" id="{2C0F8430-E79D-278A-7AF1-F2F8BD6C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2279173"/>
            <a:ext cx="4961319" cy="49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2E3993D-5515-B10A-5FC2-02171A1759A7}"/>
              </a:ext>
            </a:extLst>
          </p:cNvPr>
          <p:cNvSpPr/>
          <p:nvPr/>
        </p:nvSpPr>
        <p:spPr>
          <a:xfrm>
            <a:off x="6096000" y="859806"/>
            <a:ext cx="5572836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Угадай планету, если бы она была человеком</a:t>
            </a:r>
          </a:p>
        </p:txBody>
      </p:sp>
      <p:pic>
        <p:nvPicPr>
          <p:cNvPr id="6150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662DEC73-6E03-C465-3C4C-5ADF08CCF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633882">
            <a:off x="419962" y="4906188"/>
            <a:ext cx="1742710" cy="158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B8B059BC-BFCE-571A-0612-AEB5D9572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20783587" flipH="1">
            <a:off x="4517710" y="567765"/>
            <a:ext cx="1444388" cy="131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ид планеты Марс в космическом пространстве">
            <a:extLst>
              <a:ext uri="{FF2B5EF4-FFF2-40B4-BE49-F238E27FC236}">
                <a16:creationId xmlns:a16="http://schemas.microsoft.com/office/drawing/2014/main" id="{37A2BBB4-4D1F-4B48-8E3B-965515432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6102" y1="20559" x2="36102" y2="20559"/>
                        <a14:backgroundMark x1="26518" y1="62475" x2="26518" y2="62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7911" r="18936" b="15323"/>
          <a:stretch/>
        </p:blipFill>
        <p:spPr bwMode="auto">
          <a:xfrm>
            <a:off x="1232542" y="1549296"/>
            <a:ext cx="4079712" cy="37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DD3BF-051F-4AA8-6D5F-0EA381EBE019}"/>
              </a:ext>
            </a:extLst>
          </p:cNvPr>
          <p:cNvSpPr txBox="1"/>
          <p:nvPr/>
        </p:nvSpPr>
        <p:spPr>
          <a:xfrm>
            <a:off x="5402426" y="3843715"/>
            <a:ext cx="1869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МАРС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627E8-AEF3-B46F-16AC-FF72F00AD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ейросеть показала, как бы выглядели планеты, если бы были девушками">
            <a:extLst>
              <a:ext uri="{FF2B5EF4-FFF2-40B4-BE49-F238E27FC236}">
                <a16:creationId xmlns:a16="http://schemas.microsoft.com/office/drawing/2014/main" id="{1AFB0A6D-99B6-F12D-2335-D09AB3149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13334" r="12290" b="20546"/>
          <a:stretch/>
        </p:blipFill>
        <p:spPr bwMode="auto">
          <a:xfrm>
            <a:off x="1205423" y="948340"/>
            <a:ext cx="4161139" cy="4961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мпатичный пилот-астронавт, играющий в самолет, игрушка, векторная икона мультфильма, иллюстрация науки, транспортной иконы">
            <a:extLst>
              <a:ext uri="{FF2B5EF4-FFF2-40B4-BE49-F238E27FC236}">
                <a16:creationId xmlns:a16="http://schemas.microsoft.com/office/drawing/2014/main" id="{23CE80CF-89B9-F2BB-25F5-E534940B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2279173"/>
            <a:ext cx="4961319" cy="49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CA30365-609A-BB0F-C1E5-BFC4644BC644}"/>
              </a:ext>
            </a:extLst>
          </p:cNvPr>
          <p:cNvSpPr/>
          <p:nvPr/>
        </p:nvSpPr>
        <p:spPr>
          <a:xfrm>
            <a:off x="6096000" y="859806"/>
            <a:ext cx="5572836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Угадай планету, если бы она была человеком</a:t>
            </a:r>
          </a:p>
        </p:txBody>
      </p:sp>
      <p:pic>
        <p:nvPicPr>
          <p:cNvPr id="6150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38011D16-E77A-5487-4612-66C652CF9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633882">
            <a:off x="419962" y="4906188"/>
            <a:ext cx="1742710" cy="158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7ECE5080-6FF1-17DD-A781-0DE5A89B1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20783587" flipH="1">
            <a:off x="4517710" y="567765"/>
            <a:ext cx="1444388" cy="131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ланета Сатурн космический внешний значок">
            <a:extLst>
              <a:ext uri="{FF2B5EF4-FFF2-40B4-BE49-F238E27FC236}">
                <a16:creationId xmlns:a16="http://schemas.microsoft.com/office/drawing/2014/main" id="{368069AB-F4BA-6F6C-41E1-160B6F22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89668" l="8307" r="92173">
                        <a14:foregroundMark x1="8466" y1="72878" x2="8466" y2="72878"/>
                        <a14:foregroundMark x1="92173" y1="30074" x2="92173" y2="30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7" y="847724"/>
            <a:ext cx="59626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619A3-E1F6-02CE-67DF-3D36D870F2D5}"/>
              </a:ext>
            </a:extLst>
          </p:cNvPr>
          <p:cNvSpPr txBox="1"/>
          <p:nvPr/>
        </p:nvSpPr>
        <p:spPr>
          <a:xfrm>
            <a:off x="4970579" y="4095087"/>
            <a:ext cx="3023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ЮПИТЕР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F428-F59E-5E1C-01AC-FD7B3BA2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импатичный пилот-астронавт, играющий в самолет, игрушка, векторная икона мультфильма, иллюстрация науки, транспортной иконы">
            <a:extLst>
              <a:ext uri="{FF2B5EF4-FFF2-40B4-BE49-F238E27FC236}">
                <a16:creationId xmlns:a16="http://schemas.microsoft.com/office/drawing/2014/main" id="{5AF3AB40-B411-F7A0-7A0E-E164036F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2279173"/>
            <a:ext cx="4961319" cy="49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Нейросеть показала, как бы выглядели планеты, если бы были девушками">
            <a:extLst>
              <a:ext uri="{FF2B5EF4-FFF2-40B4-BE49-F238E27FC236}">
                <a16:creationId xmlns:a16="http://schemas.microsoft.com/office/drawing/2014/main" id="{DFC4779D-4A30-D10B-8B7B-962CDE9A9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12539" r="5874" b="15819"/>
          <a:stretch/>
        </p:blipFill>
        <p:spPr bwMode="auto">
          <a:xfrm>
            <a:off x="1138440" y="972401"/>
            <a:ext cx="4101464" cy="4913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28F880-812D-5DCE-B3B3-EDD8745495E0}"/>
              </a:ext>
            </a:extLst>
          </p:cNvPr>
          <p:cNvSpPr/>
          <p:nvPr/>
        </p:nvSpPr>
        <p:spPr>
          <a:xfrm>
            <a:off x="6096000" y="859806"/>
            <a:ext cx="5572836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Угадай планету, если бы она была человеком</a:t>
            </a:r>
          </a:p>
        </p:txBody>
      </p:sp>
      <p:pic>
        <p:nvPicPr>
          <p:cNvPr id="6150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750580F3-D0CB-C245-2E90-EB4367F14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633882">
            <a:off x="419962" y="4906188"/>
            <a:ext cx="1742710" cy="158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Астронавт ловит звезду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9B360116-C4A5-4DE1-78A9-EB435CFF2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79" y1="17252" x2="38179" y2="17252"/>
                        <a14:foregroundMark x1="23802" y1="22684" x2="23802" y2="22684"/>
                        <a14:foregroundMark x1="34665" y1="15176" x2="34665" y2="15176"/>
                        <a14:backgroundMark x1="59265" y1="42173" x2="54633" y2="86102"/>
                        <a14:backgroundMark x1="41853" y1="50160" x2="94249" y2="66134"/>
                        <a14:backgroundMark x1="69329" y1="49042" x2="42492" y2="46006"/>
                        <a14:backgroundMark x1="25399" y1="47125" x2="54153" y2="43291"/>
                        <a14:backgroundMark x1="62141" y1="29553" x2="50799" y2="84026"/>
                        <a14:backgroundMark x1="34026" y1="66454" x2="77316" y2="77796"/>
                        <a14:backgroundMark x1="57348" y1="54792" x2="46166" y2="57668"/>
                        <a14:backgroundMark x1="35144" y1="44728" x2="46805" y2="64537"/>
                        <a14:backgroundMark x1="61981" y1="49681" x2="75080" y2="41054"/>
                        <a14:backgroundMark x1="54952" y1="35783" x2="44888" y2="40096"/>
                        <a14:backgroundMark x1="62141" y1="67093" x2="63419" y2="92971"/>
                        <a14:backgroundMark x1="55751" y1="71725" x2="35463" y2="55431"/>
                        <a14:backgroundMark x1="78435" y1="37540" x2="58307" y2="4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6912" r="46033" b="59441"/>
          <a:stretch/>
        </p:blipFill>
        <p:spPr bwMode="auto">
          <a:xfrm rot="20783587" flipH="1">
            <a:off x="4517710" y="567765"/>
            <a:ext cx="1444388" cy="131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НГ Планета астрономия космос белый фон">
            <a:extLst>
              <a:ext uri="{FF2B5EF4-FFF2-40B4-BE49-F238E27FC236}">
                <a16:creationId xmlns:a16="http://schemas.microsoft.com/office/drawing/2014/main" id="{87FBD0FC-7CC6-3D92-09BC-AEF5C9EB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2652" l="4976" r="95506">
                        <a14:foregroundMark x1="17978" y1="52396" x2="20225" y2="62939"/>
                        <a14:foregroundMark x1="25040" y1="71565" x2="31461" y2="80671"/>
                        <a14:foregroundMark x1="15409" y1="60543" x2="10273" y2="48562"/>
                        <a14:foregroundMark x1="4976" y1="48083" x2="4976" y2="48083"/>
                        <a14:foregroundMark x1="49278" y1="9265" x2="49278" y2="9265"/>
                        <a14:foregroundMark x1="49278" y1="9265" x2="49278" y2="9265"/>
                        <a14:foregroundMark x1="33226" y1="13099" x2="47833" y2="11981"/>
                        <a14:foregroundMark x1="47833" y1="11981" x2="45907" y2="4313"/>
                        <a14:foregroundMark x1="45907" y1="4313" x2="69021" y2="14856"/>
                        <a14:foregroundMark x1="82825" y1="27476" x2="93419" y2="44249"/>
                        <a14:foregroundMark x1="44462" y1="92652" x2="44462" y2="92652"/>
                        <a14:foregroundMark x1="95506" y1="43291" x2="95506" y2="43291"/>
                        <a14:backgroundMark x1="96308" y1="43291" x2="96308" y2="43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70" y="1330138"/>
            <a:ext cx="4177604" cy="41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47D10-F161-D6DE-A52C-B8C41FD8E089}"/>
              </a:ext>
            </a:extLst>
          </p:cNvPr>
          <p:cNvSpPr txBox="1"/>
          <p:nvPr/>
        </p:nvSpPr>
        <p:spPr>
          <a:xfrm>
            <a:off x="4924255" y="4302574"/>
            <a:ext cx="2658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НЕПТУН</a:t>
            </a:r>
          </a:p>
        </p:txBody>
      </p:sp>
      <p:pic>
        <p:nvPicPr>
          <p:cNvPr id="7" name="планета" descr="Коллекция космических стикеров в плоском дизайне">
            <a:hlinkClick r:id="rId9" action="ppaction://hlinksldjump"/>
            <a:extLst>
              <a:ext uri="{FF2B5EF4-FFF2-40B4-BE49-F238E27FC236}">
                <a16:creationId xmlns:a16="http://schemas.microsoft.com/office/drawing/2014/main" id="{6B0726C9-7B5F-7726-7204-8AE48C3CC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176" b="38339" l="61022" r="94569">
                        <a14:foregroundMark x1="62141" y1="30032" x2="62141" y2="30032"/>
                        <a14:foregroundMark x1="61182" y1="29712" x2="61182" y2="29712"/>
                        <a14:foregroundMark x1="94569" y1="23482" x2="94569" y2="23482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32" t="12415" r="1450" b="58634"/>
          <a:stretch/>
        </p:blipFill>
        <p:spPr bwMode="auto">
          <a:xfrm rot="21249314">
            <a:off x="7003408" y="4814953"/>
            <a:ext cx="2603598" cy="1888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shybka-2">
            <a:hlinkClick r:id="" action="ppaction://media"/>
            <a:extLst>
              <a:ext uri="{FF2B5EF4-FFF2-40B4-BE49-F238E27FC236}">
                <a16:creationId xmlns:a16="http://schemas.microsoft.com/office/drawing/2014/main" id="{D0AC59FE-CD9B-155B-45B6-A684E8D00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027" y="4839237"/>
            <a:ext cx="609600" cy="6096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F904CC7-079E-9F7A-31A2-87C76488BF91}"/>
              </a:ext>
            </a:extLst>
          </p:cNvPr>
          <p:cNvSpPr/>
          <p:nvPr/>
        </p:nvSpPr>
        <p:spPr>
          <a:xfrm>
            <a:off x="1390509" y="814813"/>
            <a:ext cx="5572836" cy="10399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Правда или ложь?</a:t>
            </a:r>
          </a:p>
        </p:txBody>
      </p:sp>
      <p:pic>
        <p:nvPicPr>
          <p:cNvPr id="1026" name="Picture 2" descr="Милый Астронавт Каратэ Удар Мультфильм Вектор Икона Иллюстрация Концепция Иконы Науки Технологии Изолирована">
            <a:extLst>
              <a:ext uri="{FF2B5EF4-FFF2-40B4-BE49-F238E27FC236}">
                <a16:creationId xmlns:a16="http://schemas.microsoft.com/office/drawing/2014/main" id="{F33B47B1-9403-002A-1F0B-C4B8BD12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993" y="133477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AFB8D9A-BCC7-3DA3-74B2-991A12E1F5FB}"/>
              </a:ext>
            </a:extLst>
          </p:cNvPr>
          <p:cNvSpPr/>
          <p:nvPr/>
        </p:nvSpPr>
        <p:spPr>
          <a:xfrm>
            <a:off x="523594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ЛОЖЬ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235563BA-F73C-32E5-228B-BEF2B7233803}"/>
              </a:ext>
            </a:extLst>
          </p:cNvPr>
          <p:cNvSpPr/>
          <p:nvPr/>
        </p:nvSpPr>
        <p:spPr>
          <a:xfrm rot="10800000">
            <a:off x="2247332" y="1854745"/>
            <a:ext cx="577755" cy="519966"/>
          </a:xfrm>
          <a:prstGeom prst="triangle">
            <a:avLst>
              <a:gd name="adj" fmla="val 98456"/>
            </a:avLst>
          </a:prstGeom>
          <a:solidFill>
            <a:srgbClr val="8497B0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E0447-0C9D-E2E4-AF69-7A625E2C90BC}"/>
              </a:ext>
            </a:extLst>
          </p:cNvPr>
          <p:cNvSpPr txBox="1"/>
          <p:nvPr/>
        </p:nvSpPr>
        <p:spPr>
          <a:xfrm>
            <a:off x="4111673" y="2060365"/>
            <a:ext cx="6814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Самая большая планета солнечной системы - Юпитер</a:t>
            </a: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8AA70AED-5596-13A1-D23D-8D17737A9DAD}"/>
              </a:ext>
            </a:extLst>
          </p:cNvPr>
          <p:cNvSpPr/>
          <p:nvPr/>
        </p:nvSpPr>
        <p:spPr>
          <a:xfrm>
            <a:off x="5124796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7E5BB15-B0BF-F163-1793-F45205CBE227}"/>
              </a:ext>
            </a:extLst>
          </p:cNvPr>
          <p:cNvSpPr/>
          <p:nvPr/>
        </p:nvSpPr>
        <p:spPr>
          <a:xfrm>
            <a:off x="828786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ПРАВДА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DB621E5E-78A1-594B-C794-4736E674A98B}"/>
              </a:ext>
            </a:extLst>
          </p:cNvPr>
          <p:cNvSpPr/>
          <p:nvPr/>
        </p:nvSpPr>
        <p:spPr>
          <a:xfrm>
            <a:off x="8176715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24E720A8-715A-E624-C101-4E3EBFEC2C09}"/>
              </a:ext>
            </a:extLst>
          </p:cNvPr>
          <p:cNvSpPr/>
          <p:nvPr/>
        </p:nvSpPr>
        <p:spPr>
          <a:xfrm>
            <a:off x="7144869" y="2260170"/>
            <a:ext cx="1143000" cy="1539381"/>
          </a:xfrm>
          <a:custGeom>
            <a:avLst/>
            <a:gdLst>
              <a:gd name="connsiteX0" fmla="*/ 0 w 1143000"/>
              <a:gd name="connsiteY0" fmla="*/ 557212 h 1539381"/>
              <a:gd name="connsiteX1" fmla="*/ 371475 w 1143000"/>
              <a:gd name="connsiteY1" fmla="*/ 1528762 h 1539381"/>
              <a:gd name="connsiteX2" fmla="*/ 1143000 w 1143000"/>
              <a:gd name="connsiteY2" fmla="*/ 0 h 153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539381">
                <a:moveTo>
                  <a:pt x="0" y="557212"/>
                </a:moveTo>
                <a:cubicBezTo>
                  <a:pt x="90487" y="1089421"/>
                  <a:pt x="180975" y="1621631"/>
                  <a:pt x="371475" y="1528762"/>
                </a:cubicBezTo>
                <a:cubicBezTo>
                  <a:pt x="561975" y="1435893"/>
                  <a:pt x="852487" y="717946"/>
                  <a:pt x="1143000" y="0"/>
                </a:cubicBez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zvuk-otvet-zaschitan-galochka">
            <a:hlinkClick r:id="" action="ppaction://media"/>
            <a:extLst>
              <a:ext uri="{FF2B5EF4-FFF2-40B4-BE49-F238E27FC236}">
                <a16:creationId xmlns:a16="http://schemas.microsoft.com/office/drawing/2014/main" id="{1FF95D63-FA8A-BA69-2538-DA5EF5868B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946" y="4839237"/>
            <a:ext cx="609600" cy="609600"/>
          </a:xfrm>
          <a:prstGeom prst="rect">
            <a:avLst/>
          </a:prstGeom>
        </p:spPr>
      </p:pic>
      <p:pic>
        <p:nvPicPr>
          <p:cNvPr id="1028" name="Picture 4" descr="Иллюстрация мультфильма о пришельцах, нарисованная вручную">
            <a:extLst>
              <a:ext uri="{FF2B5EF4-FFF2-40B4-BE49-F238E27FC236}">
                <a16:creationId xmlns:a16="http://schemas.microsoft.com/office/drawing/2014/main" id="{9DFB8AE5-E9C7-2912-DB57-52634534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86" b="89776" l="9744" r="89776">
                        <a14:foregroundMark x1="21565" y1="19649" x2="21565" y2="19649"/>
                        <a14:foregroundMark x1="23003" y1="21086" x2="23003" y2="21086"/>
                        <a14:foregroundMark x1="41693" y1="9105" x2="41693" y2="9105"/>
                        <a14:foregroundMark x1="57029" y1="8786" x2="57029" y2="8786"/>
                        <a14:backgroundMark x1="6550" y1="44089" x2="28115" y2="54153"/>
                        <a14:backgroundMark x1="39617" y1="28754" x2="42013" y2="34665"/>
                        <a14:backgroundMark x1="79393" y1="20607" x2="78115" y2="40256"/>
                        <a14:backgroundMark x1="72204" y1="34665" x2="86102" y2="52077"/>
                        <a14:backgroundMark x1="86102" y1="52077" x2="85783" y2="52396"/>
                        <a14:backgroundMark x1="84665" y1="71406" x2="70447" y2="66294"/>
                        <a14:backgroundMark x1="13419" y1="52875" x2="34345" y2="61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8" y="300574"/>
            <a:ext cx="9077325" cy="9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теор и набор комет">
            <a:extLst>
              <a:ext uri="{FF2B5EF4-FFF2-40B4-BE49-F238E27FC236}">
                <a16:creationId xmlns:a16="http://schemas.microsoft.com/office/drawing/2014/main" id="{6AAB0DFF-804A-C29E-841F-A82EAB92A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546" b="75080" l="35144" r="66134">
                        <a14:foregroundMark x1="35783" y1="75080" x2="35783" y2="75080"/>
                        <a14:backgroundMark x1="36102" y1="62460" x2="36102" y2="62460"/>
                        <a14:backgroundMark x1="46805" y1="69808" x2="46805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28564" r="29913" b="20369"/>
          <a:stretch/>
        </p:blipFill>
        <p:spPr bwMode="auto">
          <a:xfrm rot="3001896">
            <a:off x="5579159" y="1229505"/>
            <a:ext cx="3340067" cy="43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Picture background">
            <a:extLst>
              <a:ext uri="{FF2B5EF4-FFF2-40B4-BE49-F238E27FC236}">
                <a16:creationId xmlns:a16="http://schemas.microsoft.com/office/drawing/2014/main" id="{1D1F90D7-81E8-6D4D-851D-D69BCBF0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7" y="2894677"/>
            <a:ext cx="2095737" cy="23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углы 24">
            <a:hlinkClick r:id="rId14" action="ppaction://hlinksldjump"/>
            <a:extLst>
              <a:ext uri="{FF2B5EF4-FFF2-40B4-BE49-F238E27FC236}">
                <a16:creationId xmlns:a16="http://schemas.microsoft.com/office/drawing/2014/main" id="{3A1C1F7D-7F40-3C45-F22D-B7F3FAFC4A8C}"/>
              </a:ext>
            </a:extLst>
          </p:cNvPr>
          <p:cNvSpPr/>
          <p:nvPr/>
        </p:nvSpPr>
        <p:spPr>
          <a:xfrm>
            <a:off x="547927" y="3029860"/>
            <a:ext cx="2660884" cy="1349298"/>
          </a:xfrm>
          <a:prstGeom prst="roundRect">
            <a:avLst/>
          </a:prstGeom>
          <a:solidFill>
            <a:srgbClr val="8497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Попробуй снова!</a:t>
            </a:r>
          </a:p>
        </p:txBody>
      </p:sp>
    </p:spTree>
    <p:extLst>
      <p:ext uri="{BB962C8B-B14F-4D97-AF65-F5344CB8AC3E}">
        <p14:creationId xmlns:p14="http://schemas.microsoft.com/office/powerpoint/2010/main" val="10118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1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31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5195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31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31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31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31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5" grpId="0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A77EC-EC65-BBC3-FE04-489FB066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shybka-2">
            <a:hlinkClick r:id="" action="ppaction://media"/>
            <a:extLst>
              <a:ext uri="{FF2B5EF4-FFF2-40B4-BE49-F238E27FC236}">
                <a16:creationId xmlns:a16="http://schemas.microsoft.com/office/drawing/2014/main" id="{E6949C47-A885-195E-7968-AFF7CB7BD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027" y="4839237"/>
            <a:ext cx="609600" cy="6096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C0E1B08-599F-472B-CB91-B36387570BDB}"/>
              </a:ext>
            </a:extLst>
          </p:cNvPr>
          <p:cNvSpPr/>
          <p:nvPr/>
        </p:nvSpPr>
        <p:spPr>
          <a:xfrm>
            <a:off x="1390509" y="814813"/>
            <a:ext cx="5572836" cy="10399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Правда или ложь?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EB0A3D9-1083-BC17-38AC-E0B27DE2A242}"/>
              </a:ext>
            </a:extLst>
          </p:cNvPr>
          <p:cNvSpPr/>
          <p:nvPr/>
        </p:nvSpPr>
        <p:spPr>
          <a:xfrm>
            <a:off x="523594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ЛОЖЬ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82FCBE53-1F89-90E8-F204-7501C091C231}"/>
              </a:ext>
            </a:extLst>
          </p:cNvPr>
          <p:cNvSpPr/>
          <p:nvPr/>
        </p:nvSpPr>
        <p:spPr>
          <a:xfrm rot="10800000">
            <a:off x="2247332" y="1854745"/>
            <a:ext cx="577755" cy="519966"/>
          </a:xfrm>
          <a:prstGeom prst="triangle">
            <a:avLst>
              <a:gd name="adj" fmla="val 98456"/>
            </a:avLst>
          </a:prstGeom>
          <a:solidFill>
            <a:srgbClr val="8497B0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2C54B-64DF-8676-F525-2398FBFD8C2C}"/>
              </a:ext>
            </a:extLst>
          </p:cNvPr>
          <p:cNvSpPr txBox="1"/>
          <p:nvPr/>
        </p:nvSpPr>
        <p:spPr>
          <a:xfrm>
            <a:off x="4111673" y="2060365"/>
            <a:ext cx="6814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Только Земля имеет спутник</a:t>
            </a: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D7D2D99A-081E-6894-F581-55C16DD4528B}"/>
              </a:ext>
            </a:extLst>
          </p:cNvPr>
          <p:cNvSpPr/>
          <p:nvPr/>
        </p:nvSpPr>
        <p:spPr>
          <a:xfrm>
            <a:off x="5124796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B3CC9DC-54BD-966B-9550-7DA9A1896B0E}"/>
              </a:ext>
            </a:extLst>
          </p:cNvPr>
          <p:cNvSpPr/>
          <p:nvPr/>
        </p:nvSpPr>
        <p:spPr>
          <a:xfrm>
            <a:off x="828786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ПРАВДА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9AE5A15A-3A92-54AD-5383-205A931AE4E2}"/>
              </a:ext>
            </a:extLst>
          </p:cNvPr>
          <p:cNvSpPr/>
          <p:nvPr/>
        </p:nvSpPr>
        <p:spPr>
          <a:xfrm>
            <a:off x="8176715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" name="zvuk-otvet-zaschitan-galochka">
            <a:hlinkClick r:id="" action="ppaction://media"/>
            <a:extLst>
              <a:ext uri="{FF2B5EF4-FFF2-40B4-BE49-F238E27FC236}">
                <a16:creationId xmlns:a16="http://schemas.microsoft.com/office/drawing/2014/main" id="{63BA7830-D97C-E787-50E2-EB141A9F5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026" y="4796787"/>
            <a:ext cx="609600" cy="6096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7CAA2A9-A08E-581A-E3C0-95CEACF3736E}"/>
              </a:ext>
            </a:extLst>
          </p:cNvPr>
          <p:cNvGrpSpPr/>
          <p:nvPr/>
        </p:nvGrpSpPr>
        <p:grpSpPr>
          <a:xfrm>
            <a:off x="7129818" y="1882637"/>
            <a:ext cx="1323975" cy="1776728"/>
            <a:chOff x="8773946" y="1030786"/>
            <a:chExt cx="752475" cy="1045952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A6E59D39-05CD-0263-8E8C-BED21FDDBAC5}"/>
                </a:ext>
              </a:extLst>
            </p:cNvPr>
            <p:cNvCxnSpPr>
              <a:cxnSpLocks/>
            </p:cNvCxnSpPr>
            <p:nvPr/>
          </p:nvCxnSpPr>
          <p:spPr>
            <a:xfrm>
              <a:off x="8803942" y="1030786"/>
              <a:ext cx="722479" cy="104595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A5E5C22A-DE8D-6E06-363D-5B0C744ECA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3946" y="1030786"/>
              <a:ext cx="752475" cy="9791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oshybka-2">
            <a:hlinkClick r:id="" action="ppaction://media"/>
            <a:extLst>
              <a:ext uri="{FF2B5EF4-FFF2-40B4-BE49-F238E27FC236}">
                <a16:creationId xmlns:a16="http://schemas.microsoft.com/office/drawing/2014/main" id="{B192F405-C7AC-A492-32D4-337B2F4BE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946" y="4800731"/>
            <a:ext cx="609600" cy="609600"/>
          </a:xfrm>
          <a:prstGeom prst="rect">
            <a:avLst/>
          </a:prstGeom>
        </p:spPr>
      </p:pic>
      <p:pic>
        <p:nvPicPr>
          <p:cNvPr id="18" name="Picture 2" descr="Милый Астронавт Каратэ Удар Мультфильм Вектор Икона Иллюстрация Концепция Иконы Науки Технологии Изолирована">
            <a:extLst>
              <a:ext uri="{FF2B5EF4-FFF2-40B4-BE49-F238E27FC236}">
                <a16:creationId xmlns:a16="http://schemas.microsoft.com/office/drawing/2014/main" id="{EC9C4F41-B010-8B12-C081-B12FE5F7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993" y="133477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Иллюстрация мультфильма о пришельцах, нарисованная вручную">
            <a:extLst>
              <a:ext uri="{FF2B5EF4-FFF2-40B4-BE49-F238E27FC236}">
                <a16:creationId xmlns:a16="http://schemas.microsoft.com/office/drawing/2014/main" id="{B6155838-B914-AFAA-4898-FBFEE476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86" b="89776" l="9744" r="89776">
                        <a14:foregroundMark x1="21565" y1="19649" x2="21565" y2="19649"/>
                        <a14:foregroundMark x1="23003" y1="21086" x2="23003" y2="21086"/>
                        <a14:foregroundMark x1="41693" y1="9105" x2="41693" y2="9105"/>
                        <a14:foregroundMark x1="57029" y1="8786" x2="57029" y2="8786"/>
                        <a14:backgroundMark x1="6550" y1="44089" x2="28115" y2="54153"/>
                        <a14:backgroundMark x1="39617" y1="28754" x2="42013" y2="34665"/>
                        <a14:backgroundMark x1="79393" y1="20607" x2="78115" y2="40256"/>
                        <a14:backgroundMark x1="72204" y1="34665" x2="86102" y2="52077"/>
                        <a14:backgroundMark x1="86102" y1="52077" x2="85783" y2="52396"/>
                        <a14:backgroundMark x1="84665" y1="71406" x2="70447" y2="66294"/>
                        <a14:backgroundMark x1="13419" y1="52875" x2="34345" y2="61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8" y="300574"/>
            <a:ext cx="9077325" cy="9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Метеор и набор комет">
            <a:extLst>
              <a:ext uri="{FF2B5EF4-FFF2-40B4-BE49-F238E27FC236}">
                <a16:creationId xmlns:a16="http://schemas.microsoft.com/office/drawing/2014/main" id="{E2E56AFC-E0CB-D075-9D0F-39CAB3880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546" b="75080" l="35144" r="66134">
                        <a14:foregroundMark x1="35783" y1="75080" x2="35783" y2="75080"/>
                        <a14:backgroundMark x1="36102" y1="62460" x2="36102" y2="62460"/>
                        <a14:backgroundMark x1="46805" y1="69808" x2="46805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28564" r="29913" b="20369"/>
          <a:stretch/>
        </p:blipFill>
        <p:spPr bwMode="auto">
          <a:xfrm rot="3001896">
            <a:off x="5579159" y="1229505"/>
            <a:ext cx="3340067" cy="43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Picture background">
            <a:extLst>
              <a:ext uri="{FF2B5EF4-FFF2-40B4-BE49-F238E27FC236}">
                <a16:creationId xmlns:a16="http://schemas.microsoft.com/office/drawing/2014/main" id="{267D0E0A-55BA-A92D-DE46-64B8FD8D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7" y="2894677"/>
            <a:ext cx="2095737" cy="23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>
            <a:hlinkClick r:id="rId14" action="ppaction://hlinksldjump"/>
            <a:extLst>
              <a:ext uri="{FF2B5EF4-FFF2-40B4-BE49-F238E27FC236}">
                <a16:creationId xmlns:a16="http://schemas.microsoft.com/office/drawing/2014/main" id="{C733A4BC-E0D0-4824-C3A6-AA2FA2FF1594}"/>
              </a:ext>
            </a:extLst>
          </p:cNvPr>
          <p:cNvSpPr/>
          <p:nvPr/>
        </p:nvSpPr>
        <p:spPr>
          <a:xfrm>
            <a:off x="547927" y="3029860"/>
            <a:ext cx="2660884" cy="1349298"/>
          </a:xfrm>
          <a:prstGeom prst="roundRect">
            <a:avLst/>
          </a:prstGeom>
          <a:solidFill>
            <a:srgbClr val="8497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Попробуй снова!</a:t>
            </a:r>
          </a:p>
        </p:txBody>
      </p:sp>
    </p:spTree>
    <p:extLst>
      <p:ext uri="{BB962C8B-B14F-4D97-AF65-F5344CB8AC3E}">
        <p14:creationId xmlns:p14="http://schemas.microsoft.com/office/powerpoint/2010/main" val="270793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1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1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5195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31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31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31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31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12121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24" grpId="0" animBg="1"/>
      <p:bldP spid="2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878DE-FA4F-0667-7799-1C3FC12C7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shybka-2">
            <a:hlinkClick r:id="" action="ppaction://media"/>
            <a:extLst>
              <a:ext uri="{FF2B5EF4-FFF2-40B4-BE49-F238E27FC236}">
                <a16:creationId xmlns:a16="http://schemas.microsoft.com/office/drawing/2014/main" id="{4EBD6FEC-DEFA-443C-69F8-87FC63B25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027" y="4839237"/>
            <a:ext cx="609600" cy="6096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45CE8A8-5776-30FD-AF0E-D118FC19AFFC}"/>
              </a:ext>
            </a:extLst>
          </p:cNvPr>
          <p:cNvSpPr/>
          <p:nvPr/>
        </p:nvSpPr>
        <p:spPr>
          <a:xfrm>
            <a:off x="1390509" y="814813"/>
            <a:ext cx="5572836" cy="10399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Правда или ложь?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A7863C2-6DB5-B5E1-B3CD-2C543C7C0AA5}"/>
              </a:ext>
            </a:extLst>
          </p:cNvPr>
          <p:cNvSpPr/>
          <p:nvPr/>
        </p:nvSpPr>
        <p:spPr>
          <a:xfrm>
            <a:off x="523594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ЛОЖЬ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01655AC4-9204-0C78-B004-5F1A2246DB61}"/>
              </a:ext>
            </a:extLst>
          </p:cNvPr>
          <p:cNvSpPr/>
          <p:nvPr/>
        </p:nvSpPr>
        <p:spPr>
          <a:xfrm rot="10800000">
            <a:off x="2247332" y="1854745"/>
            <a:ext cx="577755" cy="519966"/>
          </a:xfrm>
          <a:prstGeom prst="triangle">
            <a:avLst>
              <a:gd name="adj" fmla="val 98456"/>
            </a:avLst>
          </a:prstGeom>
          <a:solidFill>
            <a:srgbClr val="8497B0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CD987-F191-7C78-7914-71AAC5D032AB}"/>
              </a:ext>
            </a:extLst>
          </p:cNvPr>
          <p:cNvSpPr txBox="1"/>
          <p:nvPr/>
        </p:nvSpPr>
        <p:spPr>
          <a:xfrm>
            <a:off x="4954635" y="2484810"/>
            <a:ext cx="516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Солнце – это звезда</a:t>
            </a: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5CF1B36D-1E0E-4010-0768-0E9BF8649221}"/>
              </a:ext>
            </a:extLst>
          </p:cNvPr>
          <p:cNvSpPr/>
          <p:nvPr/>
        </p:nvSpPr>
        <p:spPr>
          <a:xfrm>
            <a:off x="5124796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F36EABB-82DC-58E4-0624-9D1806CE851D}"/>
              </a:ext>
            </a:extLst>
          </p:cNvPr>
          <p:cNvSpPr/>
          <p:nvPr/>
        </p:nvSpPr>
        <p:spPr>
          <a:xfrm>
            <a:off x="828786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ПРАВДА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4289DFEC-7FE2-93B0-3B97-A43C4A5B73B2}"/>
              </a:ext>
            </a:extLst>
          </p:cNvPr>
          <p:cNvSpPr/>
          <p:nvPr/>
        </p:nvSpPr>
        <p:spPr>
          <a:xfrm>
            <a:off x="8176715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E1B46AC0-4C0F-5FF3-B17A-7565E00FB3F2}"/>
              </a:ext>
            </a:extLst>
          </p:cNvPr>
          <p:cNvSpPr/>
          <p:nvPr/>
        </p:nvSpPr>
        <p:spPr>
          <a:xfrm>
            <a:off x="7144869" y="1889619"/>
            <a:ext cx="1143000" cy="1539381"/>
          </a:xfrm>
          <a:custGeom>
            <a:avLst/>
            <a:gdLst>
              <a:gd name="connsiteX0" fmla="*/ 0 w 1143000"/>
              <a:gd name="connsiteY0" fmla="*/ 557212 h 1539381"/>
              <a:gd name="connsiteX1" fmla="*/ 371475 w 1143000"/>
              <a:gd name="connsiteY1" fmla="*/ 1528762 h 1539381"/>
              <a:gd name="connsiteX2" fmla="*/ 1143000 w 1143000"/>
              <a:gd name="connsiteY2" fmla="*/ 0 h 153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539381">
                <a:moveTo>
                  <a:pt x="0" y="557212"/>
                </a:moveTo>
                <a:cubicBezTo>
                  <a:pt x="90487" y="1089421"/>
                  <a:pt x="180975" y="1621631"/>
                  <a:pt x="371475" y="1528762"/>
                </a:cubicBezTo>
                <a:cubicBezTo>
                  <a:pt x="561975" y="1435893"/>
                  <a:pt x="852487" y="717946"/>
                  <a:pt x="1143000" y="0"/>
                </a:cubicBez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zvuk-otvet-zaschitan-galochka">
            <a:hlinkClick r:id="" action="ppaction://media"/>
            <a:extLst>
              <a:ext uri="{FF2B5EF4-FFF2-40B4-BE49-F238E27FC236}">
                <a16:creationId xmlns:a16="http://schemas.microsoft.com/office/drawing/2014/main" id="{F4550141-60C7-B852-3780-D66DCD85BC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946" y="4839237"/>
            <a:ext cx="609600" cy="609600"/>
          </a:xfrm>
          <a:prstGeom prst="rect">
            <a:avLst/>
          </a:prstGeom>
        </p:spPr>
      </p:pic>
      <p:pic>
        <p:nvPicPr>
          <p:cNvPr id="2" name="Picture 2" descr="Милый Астронавт Каратэ Удар Мультфильм Вектор Икона Иллюстрация Концепция Иконы Науки Технологии Изолирована">
            <a:extLst>
              <a:ext uri="{FF2B5EF4-FFF2-40B4-BE49-F238E27FC236}">
                <a16:creationId xmlns:a16="http://schemas.microsoft.com/office/drawing/2014/main" id="{942A0B43-D7D8-1EAD-2709-1378C85E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993" y="133477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Иллюстрация мультфильма о пришельцах, нарисованная вручную">
            <a:extLst>
              <a:ext uri="{FF2B5EF4-FFF2-40B4-BE49-F238E27FC236}">
                <a16:creationId xmlns:a16="http://schemas.microsoft.com/office/drawing/2014/main" id="{483A3200-C347-E9A9-2F86-15E3C777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86" b="89776" l="9744" r="89776">
                        <a14:foregroundMark x1="21565" y1="19649" x2="21565" y2="19649"/>
                        <a14:foregroundMark x1="23003" y1="21086" x2="23003" y2="21086"/>
                        <a14:foregroundMark x1="41693" y1="9105" x2="41693" y2="9105"/>
                        <a14:foregroundMark x1="57029" y1="8786" x2="57029" y2="8786"/>
                        <a14:backgroundMark x1="6550" y1="44089" x2="28115" y2="54153"/>
                        <a14:backgroundMark x1="39617" y1="28754" x2="42013" y2="34665"/>
                        <a14:backgroundMark x1="79393" y1="20607" x2="78115" y2="40256"/>
                        <a14:backgroundMark x1="72204" y1="34665" x2="86102" y2="52077"/>
                        <a14:backgroundMark x1="86102" y1="52077" x2="85783" y2="52396"/>
                        <a14:backgroundMark x1="84665" y1="71406" x2="70447" y2="66294"/>
                        <a14:backgroundMark x1="13419" y1="52875" x2="34345" y2="61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8" y="300574"/>
            <a:ext cx="9077325" cy="9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Метеор и набор комет">
            <a:extLst>
              <a:ext uri="{FF2B5EF4-FFF2-40B4-BE49-F238E27FC236}">
                <a16:creationId xmlns:a16="http://schemas.microsoft.com/office/drawing/2014/main" id="{FCE943F5-4EBD-2A71-185C-6AB46EA7B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546" b="75080" l="35144" r="66134">
                        <a14:foregroundMark x1="35783" y1="75080" x2="35783" y2="75080"/>
                        <a14:backgroundMark x1="36102" y1="62460" x2="36102" y2="62460"/>
                        <a14:backgroundMark x1="46805" y1="69808" x2="46805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28564" r="29913" b="20369"/>
          <a:stretch/>
        </p:blipFill>
        <p:spPr bwMode="auto">
          <a:xfrm rot="3001896">
            <a:off x="5579159" y="1229505"/>
            <a:ext cx="3340067" cy="43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icture background">
            <a:extLst>
              <a:ext uri="{FF2B5EF4-FFF2-40B4-BE49-F238E27FC236}">
                <a16:creationId xmlns:a16="http://schemas.microsoft.com/office/drawing/2014/main" id="{BE96E822-E22E-72DF-CFDC-F9C9F97FB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7" y="2894677"/>
            <a:ext cx="2095737" cy="23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hlinkClick r:id="rId14" action="ppaction://hlinksldjump"/>
            <a:extLst>
              <a:ext uri="{FF2B5EF4-FFF2-40B4-BE49-F238E27FC236}">
                <a16:creationId xmlns:a16="http://schemas.microsoft.com/office/drawing/2014/main" id="{7EEE65E3-F207-9A38-2088-9603AFE0ED8C}"/>
              </a:ext>
            </a:extLst>
          </p:cNvPr>
          <p:cNvSpPr/>
          <p:nvPr/>
        </p:nvSpPr>
        <p:spPr>
          <a:xfrm>
            <a:off x="547927" y="3029860"/>
            <a:ext cx="2660884" cy="1349298"/>
          </a:xfrm>
          <a:prstGeom prst="roundRect">
            <a:avLst/>
          </a:prstGeom>
          <a:solidFill>
            <a:srgbClr val="8497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Попробуй снова!</a:t>
            </a:r>
          </a:p>
        </p:txBody>
      </p:sp>
    </p:spTree>
    <p:extLst>
      <p:ext uri="{BB962C8B-B14F-4D97-AF65-F5344CB8AC3E}">
        <p14:creationId xmlns:p14="http://schemas.microsoft.com/office/powerpoint/2010/main" val="16665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1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31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25195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31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31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31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31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5" grpId="0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акета" descr="Коллекция космических стикеров в плоском дизайне">
            <a:hlinkClick r:id="rId2" action="ppaction://hlinksldjump"/>
            <a:extLst>
              <a:ext uri="{FF2B5EF4-FFF2-40B4-BE49-F238E27FC236}">
                <a16:creationId xmlns:a16="http://schemas.microsoft.com/office/drawing/2014/main" id="{948CEC62-4A65-30FC-5BC2-4EEABA29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11" b="96486" l="4633" r="46006">
                        <a14:foregroundMark x1="12141" y1="68211" x2="12141" y2="68211"/>
                        <a14:foregroundMark x1="43930" y1="87540" x2="43930" y2="87540"/>
                        <a14:foregroundMark x1="46006" y1="88339" x2="46006" y2="88339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507" r="52442"/>
          <a:stretch/>
        </p:blipFill>
        <p:spPr bwMode="auto">
          <a:xfrm>
            <a:off x="847149" y="2400655"/>
            <a:ext cx="2835749" cy="2056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ришельцы" descr="Коллекция космических стикеров в плоском дизайне">
            <a:hlinkClick r:id="rId5" action="ppaction://hlinksldjump"/>
            <a:extLst>
              <a:ext uri="{FF2B5EF4-FFF2-40B4-BE49-F238E27FC236}">
                <a16:creationId xmlns:a16="http://schemas.microsoft.com/office/drawing/2014/main" id="{7FF068B6-59F6-25B7-B7DF-98650D905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56" b="96551" l="60676" r="95631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06" t="65507" r="-3864"/>
          <a:stretch/>
        </p:blipFill>
        <p:spPr bwMode="auto">
          <a:xfrm>
            <a:off x="6952754" y="3697193"/>
            <a:ext cx="3378601" cy="2450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емля" descr="Коллекция космических стикеров в плоском дизайне">
            <a:hlinkClick r:id="rId7" action="ppaction://hlinksldjump"/>
            <a:extLst>
              <a:ext uri="{FF2B5EF4-FFF2-40B4-BE49-F238E27FC236}">
                <a16:creationId xmlns:a16="http://schemas.microsoft.com/office/drawing/2014/main" id="{6FB86ACD-8EAB-3083-F1E3-24AC17965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81" b="64276" l="3029" r="27257">
                        <a14:foregroundMark x1="27157" y1="50958" x2="27157" y2="50958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3232" r="69714" b="32275"/>
          <a:stretch/>
        </p:blipFill>
        <p:spPr bwMode="auto">
          <a:xfrm>
            <a:off x="4408974" y="367140"/>
            <a:ext cx="1956179" cy="2450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планета" descr="Коллекция космических стикеров в плоском дизайне">
            <a:hlinkClick r:id="rId9" action="ppaction://hlinksldjump"/>
            <a:extLst>
              <a:ext uri="{FF2B5EF4-FFF2-40B4-BE49-F238E27FC236}">
                <a16:creationId xmlns:a16="http://schemas.microsoft.com/office/drawing/2014/main" id="{76D19AEF-CE3E-7AF8-F23A-034808D5F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76" b="38339" l="61022" r="94569">
                        <a14:foregroundMark x1="62141" y1="30032" x2="62141" y2="30032"/>
                        <a14:foregroundMark x1="61182" y1="29712" x2="61182" y2="29712"/>
                        <a14:foregroundMark x1="94569" y1="23482" x2="94569" y2="23482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32" t="12415" r="1450" b="58634"/>
          <a:stretch/>
        </p:blipFill>
        <p:spPr bwMode="auto">
          <a:xfrm rot="21121496">
            <a:off x="7982447" y="1101008"/>
            <a:ext cx="2603598" cy="1888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импатичный астронавт, летящий с ракетой в космосе, мультяшный векторный значок иллюстрации. Икона науки и техники">
            <a:hlinkClick r:id="rId11" action="ppaction://hlinksldjump"/>
            <a:extLst>
              <a:ext uri="{FF2B5EF4-FFF2-40B4-BE49-F238E27FC236}">
                <a16:creationId xmlns:a16="http://schemas.microsoft.com/office/drawing/2014/main" id="{525168DA-8EB9-5D96-B42E-EAC4799F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63" y="6490860"/>
            <a:ext cx="4009670" cy="40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4661969-3E86-8962-6C25-6EFA65018750}"/>
              </a:ext>
            </a:extLst>
          </p:cNvPr>
          <p:cNvGrpSpPr/>
          <p:nvPr/>
        </p:nvGrpSpPr>
        <p:grpSpPr>
          <a:xfrm>
            <a:off x="5687733" y="3127060"/>
            <a:ext cx="4220569" cy="1140266"/>
            <a:chOff x="5753757" y="3107884"/>
            <a:chExt cx="4220569" cy="1140266"/>
          </a:xfrm>
        </p:grpSpPr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1FA3D58C-C369-3848-969B-ABC7C516006A}"/>
                </a:ext>
              </a:extLst>
            </p:cNvPr>
            <p:cNvSpPr/>
            <p:nvPr/>
          </p:nvSpPr>
          <p:spPr>
            <a:xfrm rot="10800000">
              <a:off x="6096000" y="3750118"/>
              <a:ext cx="499725" cy="49803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E796AE0D-6F50-25D7-74F6-B027C0613E70}"/>
                </a:ext>
              </a:extLst>
            </p:cNvPr>
            <p:cNvSpPr/>
            <p:nvPr/>
          </p:nvSpPr>
          <p:spPr>
            <a:xfrm>
              <a:off x="5753757" y="3107884"/>
              <a:ext cx="4220569" cy="64223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Куда летим?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1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761 -0.4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705A-9647-13ED-3447-C7260CD59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shybka-2">
            <a:hlinkClick r:id="" action="ppaction://media"/>
            <a:extLst>
              <a:ext uri="{FF2B5EF4-FFF2-40B4-BE49-F238E27FC236}">
                <a16:creationId xmlns:a16="http://schemas.microsoft.com/office/drawing/2014/main" id="{1CAC387A-83D8-237B-95AB-8D5BF6D867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027" y="4839237"/>
            <a:ext cx="609600" cy="6096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FDC938-F506-87E3-4B13-40FE87AB244D}"/>
              </a:ext>
            </a:extLst>
          </p:cNvPr>
          <p:cNvSpPr/>
          <p:nvPr/>
        </p:nvSpPr>
        <p:spPr>
          <a:xfrm>
            <a:off x="1390509" y="814813"/>
            <a:ext cx="5572836" cy="10399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Правда или ложь?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137E6E-E759-3DC0-3C79-4243FC610A28}"/>
              </a:ext>
            </a:extLst>
          </p:cNvPr>
          <p:cNvSpPr/>
          <p:nvPr/>
        </p:nvSpPr>
        <p:spPr>
          <a:xfrm>
            <a:off x="523594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ЛОЖЬ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9D56F959-D188-640F-CC12-1A8DA49EC0F3}"/>
              </a:ext>
            </a:extLst>
          </p:cNvPr>
          <p:cNvSpPr/>
          <p:nvPr/>
        </p:nvSpPr>
        <p:spPr>
          <a:xfrm rot="10800000">
            <a:off x="2247332" y="1854745"/>
            <a:ext cx="577755" cy="519966"/>
          </a:xfrm>
          <a:prstGeom prst="triangle">
            <a:avLst>
              <a:gd name="adj" fmla="val 98456"/>
            </a:avLst>
          </a:prstGeom>
          <a:solidFill>
            <a:srgbClr val="8497B0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C62DE-050E-E52A-2578-21845F3F9E19}"/>
              </a:ext>
            </a:extLst>
          </p:cNvPr>
          <p:cNvSpPr txBox="1"/>
          <p:nvPr/>
        </p:nvSpPr>
        <p:spPr>
          <a:xfrm>
            <a:off x="4111673" y="2060365"/>
            <a:ext cx="6814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Первым космонавтом был Юрий Алексеевич Гагарин</a:t>
            </a: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A3F561BB-D560-9E29-3F8A-FBBB87C2113C}"/>
              </a:ext>
            </a:extLst>
          </p:cNvPr>
          <p:cNvSpPr/>
          <p:nvPr/>
        </p:nvSpPr>
        <p:spPr>
          <a:xfrm>
            <a:off x="5124796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0DF2652-3608-3AB1-F2A5-7C0D5BCF193C}"/>
              </a:ext>
            </a:extLst>
          </p:cNvPr>
          <p:cNvSpPr/>
          <p:nvPr/>
        </p:nvSpPr>
        <p:spPr>
          <a:xfrm>
            <a:off x="828786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ПРАВДА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50D39A3D-8972-F251-7F8A-8BF5D9DA2925}"/>
              </a:ext>
            </a:extLst>
          </p:cNvPr>
          <p:cNvSpPr/>
          <p:nvPr/>
        </p:nvSpPr>
        <p:spPr>
          <a:xfrm>
            <a:off x="8176715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B681728B-7D64-8F83-214F-AB8A1384CF7E}"/>
              </a:ext>
            </a:extLst>
          </p:cNvPr>
          <p:cNvSpPr/>
          <p:nvPr/>
        </p:nvSpPr>
        <p:spPr>
          <a:xfrm>
            <a:off x="7144869" y="2260170"/>
            <a:ext cx="1143000" cy="1539381"/>
          </a:xfrm>
          <a:custGeom>
            <a:avLst/>
            <a:gdLst>
              <a:gd name="connsiteX0" fmla="*/ 0 w 1143000"/>
              <a:gd name="connsiteY0" fmla="*/ 557212 h 1539381"/>
              <a:gd name="connsiteX1" fmla="*/ 371475 w 1143000"/>
              <a:gd name="connsiteY1" fmla="*/ 1528762 h 1539381"/>
              <a:gd name="connsiteX2" fmla="*/ 1143000 w 1143000"/>
              <a:gd name="connsiteY2" fmla="*/ 0 h 153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539381">
                <a:moveTo>
                  <a:pt x="0" y="557212"/>
                </a:moveTo>
                <a:cubicBezTo>
                  <a:pt x="90487" y="1089421"/>
                  <a:pt x="180975" y="1621631"/>
                  <a:pt x="371475" y="1528762"/>
                </a:cubicBezTo>
                <a:cubicBezTo>
                  <a:pt x="561975" y="1435893"/>
                  <a:pt x="852487" y="717946"/>
                  <a:pt x="1143000" y="0"/>
                </a:cubicBez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zvuk-otvet-zaschitan-galochka">
            <a:hlinkClick r:id="" action="ppaction://media"/>
            <a:extLst>
              <a:ext uri="{FF2B5EF4-FFF2-40B4-BE49-F238E27FC236}">
                <a16:creationId xmlns:a16="http://schemas.microsoft.com/office/drawing/2014/main" id="{C53D7EAB-CC26-A2B1-1BD7-9618950C45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946" y="4839237"/>
            <a:ext cx="609600" cy="609600"/>
          </a:xfrm>
          <a:prstGeom prst="rect">
            <a:avLst/>
          </a:prstGeom>
        </p:spPr>
      </p:pic>
      <p:pic>
        <p:nvPicPr>
          <p:cNvPr id="2" name="Picture 2" descr="Милый Астронавт Каратэ Удар Мультфильм Вектор Икона Иллюстрация Концепция Иконы Науки Технологии Изолирована">
            <a:extLst>
              <a:ext uri="{FF2B5EF4-FFF2-40B4-BE49-F238E27FC236}">
                <a16:creationId xmlns:a16="http://schemas.microsoft.com/office/drawing/2014/main" id="{0FE1EBFB-D91A-3D8A-3676-79BD59D3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993" y="133477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Иллюстрация мультфильма о пришельцах, нарисованная вручную">
            <a:extLst>
              <a:ext uri="{FF2B5EF4-FFF2-40B4-BE49-F238E27FC236}">
                <a16:creationId xmlns:a16="http://schemas.microsoft.com/office/drawing/2014/main" id="{A3D5D0F6-C658-6F71-30E3-D537E6BF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86" b="89776" l="9744" r="89776">
                        <a14:foregroundMark x1="21565" y1="19649" x2="21565" y2="19649"/>
                        <a14:foregroundMark x1="23003" y1="21086" x2="23003" y2="21086"/>
                        <a14:foregroundMark x1="41693" y1="9105" x2="41693" y2="9105"/>
                        <a14:foregroundMark x1="57029" y1="8786" x2="57029" y2="8786"/>
                        <a14:backgroundMark x1="6550" y1="44089" x2="28115" y2="54153"/>
                        <a14:backgroundMark x1="39617" y1="28754" x2="42013" y2="34665"/>
                        <a14:backgroundMark x1="79393" y1="20607" x2="78115" y2="40256"/>
                        <a14:backgroundMark x1="72204" y1="34665" x2="86102" y2="52077"/>
                        <a14:backgroundMark x1="86102" y1="52077" x2="85783" y2="52396"/>
                        <a14:backgroundMark x1="84665" y1="71406" x2="70447" y2="66294"/>
                        <a14:backgroundMark x1="13419" y1="52875" x2="34345" y2="61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8" y="300574"/>
            <a:ext cx="9077325" cy="9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Метеор и набор комет">
            <a:extLst>
              <a:ext uri="{FF2B5EF4-FFF2-40B4-BE49-F238E27FC236}">
                <a16:creationId xmlns:a16="http://schemas.microsoft.com/office/drawing/2014/main" id="{A78ABF91-4DD0-E183-4A4C-E1572A341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546" b="75080" l="35144" r="66134">
                        <a14:foregroundMark x1="35783" y1="75080" x2="35783" y2="75080"/>
                        <a14:backgroundMark x1="36102" y1="62460" x2="36102" y2="62460"/>
                        <a14:backgroundMark x1="46805" y1="69808" x2="46805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28564" r="29913" b="20369"/>
          <a:stretch/>
        </p:blipFill>
        <p:spPr bwMode="auto">
          <a:xfrm rot="3001896">
            <a:off x="5579159" y="1229505"/>
            <a:ext cx="3340067" cy="43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icture background">
            <a:extLst>
              <a:ext uri="{FF2B5EF4-FFF2-40B4-BE49-F238E27FC236}">
                <a16:creationId xmlns:a16="http://schemas.microsoft.com/office/drawing/2014/main" id="{8ED5E6DF-CEA4-502C-A6F9-B91C6699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7" y="2894677"/>
            <a:ext cx="2095737" cy="23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hlinkClick r:id="rId14" action="ppaction://hlinksldjump"/>
            <a:extLst>
              <a:ext uri="{FF2B5EF4-FFF2-40B4-BE49-F238E27FC236}">
                <a16:creationId xmlns:a16="http://schemas.microsoft.com/office/drawing/2014/main" id="{A855059B-D473-5101-48C6-8C3C5D44C79B}"/>
              </a:ext>
            </a:extLst>
          </p:cNvPr>
          <p:cNvSpPr/>
          <p:nvPr/>
        </p:nvSpPr>
        <p:spPr>
          <a:xfrm>
            <a:off x="547927" y="3029860"/>
            <a:ext cx="2660884" cy="1349298"/>
          </a:xfrm>
          <a:prstGeom prst="roundRect">
            <a:avLst/>
          </a:prstGeom>
          <a:solidFill>
            <a:srgbClr val="8497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Попробуй снова!</a:t>
            </a:r>
          </a:p>
        </p:txBody>
      </p:sp>
    </p:spTree>
    <p:extLst>
      <p:ext uri="{BB962C8B-B14F-4D97-AF65-F5344CB8AC3E}">
        <p14:creationId xmlns:p14="http://schemas.microsoft.com/office/powerpoint/2010/main" val="20312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1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31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5195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31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31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31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31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5" grpId="0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F48F3-C24B-F3B2-3A10-7CAE570C0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shybka-2">
            <a:hlinkClick r:id="" action="ppaction://media"/>
            <a:extLst>
              <a:ext uri="{FF2B5EF4-FFF2-40B4-BE49-F238E27FC236}">
                <a16:creationId xmlns:a16="http://schemas.microsoft.com/office/drawing/2014/main" id="{68A98A48-9074-5A2F-B920-79EC2D332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027" y="4839237"/>
            <a:ext cx="609600" cy="6096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92BF80E-EB53-1A64-66B3-9D594394D9F1}"/>
              </a:ext>
            </a:extLst>
          </p:cNvPr>
          <p:cNvSpPr/>
          <p:nvPr/>
        </p:nvSpPr>
        <p:spPr>
          <a:xfrm>
            <a:off x="1390509" y="814813"/>
            <a:ext cx="5572836" cy="10399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Правда или ложь?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E8B07E-F06E-F465-2FD4-38C902ABA670}"/>
              </a:ext>
            </a:extLst>
          </p:cNvPr>
          <p:cNvSpPr/>
          <p:nvPr/>
        </p:nvSpPr>
        <p:spPr>
          <a:xfrm>
            <a:off x="523594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ЛОЖЬ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3E705DF4-5C6F-692B-6E56-6AF19101E6A1}"/>
              </a:ext>
            </a:extLst>
          </p:cNvPr>
          <p:cNvSpPr/>
          <p:nvPr/>
        </p:nvSpPr>
        <p:spPr>
          <a:xfrm rot="10800000">
            <a:off x="2247332" y="1854745"/>
            <a:ext cx="577755" cy="519966"/>
          </a:xfrm>
          <a:prstGeom prst="triangle">
            <a:avLst>
              <a:gd name="adj" fmla="val 98456"/>
            </a:avLst>
          </a:prstGeom>
          <a:solidFill>
            <a:srgbClr val="8497B0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AB664-762A-5464-23D0-F0D90B2534AA}"/>
              </a:ext>
            </a:extLst>
          </p:cNvPr>
          <p:cNvSpPr txBox="1"/>
          <p:nvPr/>
        </p:nvSpPr>
        <p:spPr>
          <a:xfrm>
            <a:off x="4454574" y="2374711"/>
            <a:ext cx="6375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Ближайшая звезда к Земле – Венера</a:t>
            </a: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C64160E1-1564-565F-716D-F9E6825C264A}"/>
              </a:ext>
            </a:extLst>
          </p:cNvPr>
          <p:cNvSpPr/>
          <p:nvPr/>
        </p:nvSpPr>
        <p:spPr>
          <a:xfrm>
            <a:off x="5124796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EB67EF0-94E1-47EE-D7D7-42DBF6074105}"/>
              </a:ext>
            </a:extLst>
          </p:cNvPr>
          <p:cNvSpPr/>
          <p:nvPr/>
        </p:nvSpPr>
        <p:spPr>
          <a:xfrm>
            <a:off x="828786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ПРАВДА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F672BE3D-E89A-7971-08E2-A99262F3958B}"/>
              </a:ext>
            </a:extLst>
          </p:cNvPr>
          <p:cNvSpPr/>
          <p:nvPr/>
        </p:nvSpPr>
        <p:spPr>
          <a:xfrm>
            <a:off x="8176715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" name="zvuk-otvet-zaschitan-galochka">
            <a:hlinkClick r:id="" action="ppaction://media"/>
            <a:extLst>
              <a:ext uri="{FF2B5EF4-FFF2-40B4-BE49-F238E27FC236}">
                <a16:creationId xmlns:a16="http://schemas.microsoft.com/office/drawing/2014/main" id="{8C0D2206-E37E-144F-9A88-A03DF75422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026" y="4796787"/>
            <a:ext cx="609600" cy="6096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4EADEB7-FCAB-010E-34A2-E92795B446CE}"/>
              </a:ext>
            </a:extLst>
          </p:cNvPr>
          <p:cNvGrpSpPr/>
          <p:nvPr/>
        </p:nvGrpSpPr>
        <p:grpSpPr>
          <a:xfrm>
            <a:off x="6980262" y="2148066"/>
            <a:ext cx="1323975" cy="1776728"/>
            <a:chOff x="8773946" y="1030786"/>
            <a:chExt cx="752475" cy="1045952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D667122-703B-A92C-0981-45729A7A7DE3}"/>
                </a:ext>
              </a:extLst>
            </p:cNvPr>
            <p:cNvCxnSpPr>
              <a:cxnSpLocks/>
            </p:cNvCxnSpPr>
            <p:nvPr/>
          </p:nvCxnSpPr>
          <p:spPr>
            <a:xfrm>
              <a:off x="8803942" y="1030786"/>
              <a:ext cx="722479" cy="104595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15760335-6E2C-ED06-36D2-7D72B5B81A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3946" y="1030786"/>
              <a:ext cx="752475" cy="9791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oshybka-2">
            <a:hlinkClick r:id="" action="ppaction://media"/>
            <a:extLst>
              <a:ext uri="{FF2B5EF4-FFF2-40B4-BE49-F238E27FC236}">
                <a16:creationId xmlns:a16="http://schemas.microsoft.com/office/drawing/2014/main" id="{F769E043-7938-029D-FA8E-5EC87E956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946" y="4800731"/>
            <a:ext cx="609600" cy="609600"/>
          </a:xfrm>
          <a:prstGeom prst="rect">
            <a:avLst/>
          </a:prstGeom>
        </p:spPr>
      </p:pic>
      <p:pic>
        <p:nvPicPr>
          <p:cNvPr id="2" name="Picture 2" descr="Милый Астронавт Каратэ Удар Мультфильм Вектор Икона Иллюстрация Концепция Иконы Науки Технологии Изолирована">
            <a:extLst>
              <a:ext uri="{FF2B5EF4-FFF2-40B4-BE49-F238E27FC236}">
                <a16:creationId xmlns:a16="http://schemas.microsoft.com/office/drawing/2014/main" id="{F4B87AD2-DF00-4F47-CB68-1A7593AD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993" y="133477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Иллюстрация мультфильма о пришельцах, нарисованная вручную">
            <a:extLst>
              <a:ext uri="{FF2B5EF4-FFF2-40B4-BE49-F238E27FC236}">
                <a16:creationId xmlns:a16="http://schemas.microsoft.com/office/drawing/2014/main" id="{C92A66DB-CB4A-0F7D-D058-BCF0C85F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86" b="89776" l="9744" r="89776">
                        <a14:foregroundMark x1="21565" y1="19649" x2="21565" y2="19649"/>
                        <a14:foregroundMark x1="23003" y1="21086" x2="23003" y2="21086"/>
                        <a14:foregroundMark x1="41693" y1="9105" x2="41693" y2="9105"/>
                        <a14:foregroundMark x1="57029" y1="8786" x2="57029" y2="8786"/>
                        <a14:backgroundMark x1="6550" y1="44089" x2="28115" y2="54153"/>
                        <a14:backgroundMark x1="39617" y1="28754" x2="42013" y2="34665"/>
                        <a14:backgroundMark x1="79393" y1="20607" x2="78115" y2="40256"/>
                        <a14:backgroundMark x1="72204" y1="34665" x2="86102" y2="52077"/>
                        <a14:backgroundMark x1="86102" y1="52077" x2="85783" y2="52396"/>
                        <a14:backgroundMark x1="84665" y1="71406" x2="70447" y2="66294"/>
                        <a14:backgroundMark x1="13419" y1="52875" x2="34345" y2="61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8" y="300574"/>
            <a:ext cx="9077325" cy="9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Метеор и набор комет">
            <a:extLst>
              <a:ext uri="{FF2B5EF4-FFF2-40B4-BE49-F238E27FC236}">
                <a16:creationId xmlns:a16="http://schemas.microsoft.com/office/drawing/2014/main" id="{D3D35AD0-B4BD-BB5B-0B5A-63473B2C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546" b="75080" l="35144" r="66134">
                        <a14:foregroundMark x1="35783" y1="75080" x2="35783" y2="75080"/>
                        <a14:backgroundMark x1="36102" y1="62460" x2="36102" y2="62460"/>
                        <a14:backgroundMark x1="46805" y1="69808" x2="46805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28564" r="29913" b="20369"/>
          <a:stretch/>
        </p:blipFill>
        <p:spPr bwMode="auto">
          <a:xfrm rot="3001896">
            <a:off x="5579159" y="1229505"/>
            <a:ext cx="3340067" cy="43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icture background">
            <a:extLst>
              <a:ext uri="{FF2B5EF4-FFF2-40B4-BE49-F238E27FC236}">
                <a16:creationId xmlns:a16="http://schemas.microsoft.com/office/drawing/2014/main" id="{03B687E2-13C6-8959-AC2F-7AA921EE4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7" y="2894677"/>
            <a:ext cx="2095737" cy="23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hlinkClick r:id="rId14" action="ppaction://hlinksldjump"/>
            <a:extLst>
              <a:ext uri="{FF2B5EF4-FFF2-40B4-BE49-F238E27FC236}">
                <a16:creationId xmlns:a16="http://schemas.microsoft.com/office/drawing/2014/main" id="{1B5F4722-7FCF-E496-D3E3-A29DA872E06C}"/>
              </a:ext>
            </a:extLst>
          </p:cNvPr>
          <p:cNvSpPr/>
          <p:nvPr/>
        </p:nvSpPr>
        <p:spPr>
          <a:xfrm>
            <a:off x="547927" y="3029860"/>
            <a:ext cx="2660884" cy="1349298"/>
          </a:xfrm>
          <a:prstGeom prst="roundRect">
            <a:avLst/>
          </a:prstGeom>
          <a:solidFill>
            <a:srgbClr val="8497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Попробуй снова!</a:t>
            </a:r>
          </a:p>
        </p:txBody>
      </p:sp>
    </p:spTree>
    <p:extLst>
      <p:ext uri="{BB962C8B-B14F-4D97-AF65-F5344CB8AC3E}">
        <p14:creationId xmlns:p14="http://schemas.microsoft.com/office/powerpoint/2010/main" val="20047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1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1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5195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31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31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31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31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12121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673A6-5850-4BA9-0091-8BEA80EE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shybka-2">
            <a:hlinkClick r:id="" action="ppaction://media"/>
            <a:extLst>
              <a:ext uri="{FF2B5EF4-FFF2-40B4-BE49-F238E27FC236}">
                <a16:creationId xmlns:a16="http://schemas.microsoft.com/office/drawing/2014/main" id="{14112B6B-9AD9-6B4D-BA41-12306F44F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027" y="4839237"/>
            <a:ext cx="609600" cy="6096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230C8F7-A810-3B8C-78E4-5AF964521FCE}"/>
              </a:ext>
            </a:extLst>
          </p:cNvPr>
          <p:cNvSpPr/>
          <p:nvPr/>
        </p:nvSpPr>
        <p:spPr>
          <a:xfrm>
            <a:off x="1390509" y="814813"/>
            <a:ext cx="5572836" cy="10399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Правда или ложь?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03A12A6-E8DB-A110-3A10-5C1917DDAA7D}"/>
              </a:ext>
            </a:extLst>
          </p:cNvPr>
          <p:cNvSpPr/>
          <p:nvPr/>
        </p:nvSpPr>
        <p:spPr>
          <a:xfrm>
            <a:off x="523594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ЛОЖЬ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EEE4A21F-ACD6-420B-AC56-9A9C5E6D2D0C}"/>
              </a:ext>
            </a:extLst>
          </p:cNvPr>
          <p:cNvSpPr/>
          <p:nvPr/>
        </p:nvSpPr>
        <p:spPr>
          <a:xfrm rot="10800000">
            <a:off x="2247332" y="1854745"/>
            <a:ext cx="577755" cy="519966"/>
          </a:xfrm>
          <a:prstGeom prst="triangle">
            <a:avLst>
              <a:gd name="adj" fmla="val 98456"/>
            </a:avLst>
          </a:prstGeom>
          <a:solidFill>
            <a:srgbClr val="8497B0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933B93DD-AD04-C56E-E380-C6115A302908}"/>
              </a:ext>
            </a:extLst>
          </p:cNvPr>
          <p:cNvSpPr/>
          <p:nvPr/>
        </p:nvSpPr>
        <p:spPr>
          <a:xfrm>
            <a:off x="5124796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F8FC697-3E6B-E394-34BD-696F7450353B}"/>
              </a:ext>
            </a:extLst>
          </p:cNvPr>
          <p:cNvSpPr/>
          <p:nvPr/>
        </p:nvSpPr>
        <p:spPr>
          <a:xfrm>
            <a:off x="8287869" y="4530648"/>
            <a:ext cx="1581755" cy="122677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ПРАВДА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208B85-2AE1-FB6F-FF35-803A8916DA54}"/>
              </a:ext>
            </a:extLst>
          </p:cNvPr>
          <p:cNvSpPr txBox="1"/>
          <p:nvPr/>
        </p:nvSpPr>
        <p:spPr>
          <a:xfrm>
            <a:off x="4111673" y="1915424"/>
            <a:ext cx="6814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Сатурн – единственная планета Солнечной системы, у которой есть кольца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2D41C7C0-AF79-F192-6B66-F0D2E5F0A02C}"/>
              </a:ext>
            </a:extLst>
          </p:cNvPr>
          <p:cNvSpPr/>
          <p:nvPr/>
        </p:nvSpPr>
        <p:spPr>
          <a:xfrm>
            <a:off x="8176715" y="5406387"/>
            <a:ext cx="1804064" cy="35103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" name="zvuk-otvet-zaschitan-galochka">
            <a:hlinkClick r:id="" action="ppaction://media"/>
            <a:extLst>
              <a:ext uri="{FF2B5EF4-FFF2-40B4-BE49-F238E27FC236}">
                <a16:creationId xmlns:a16="http://schemas.microsoft.com/office/drawing/2014/main" id="{BCC2C4A9-38CA-2EB1-18BB-4494D1E585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026" y="4796787"/>
            <a:ext cx="609600" cy="6096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50C0E88-08CA-FD7D-260B-AD41D9474507}"/>
              </a:ext>
            </a:extLst>
          </p:cNvPr>
          <p:cNvGrpSpPr/>
          <p:nvPr/>
        </p:nvGrpSpPr>
        <p:grpSpPr>
          <a:xfrm>
            <a:off x="6817704" y="2374711"/>
            <a:ext cx="1323975" cy="1776728"/>
            <a:chOff x="8773946" y="1030786"/>
            <a:chExt cx="752475" cy="1045952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D3E6A7C8-35AC-9483-B5FB-BC134A9D48AE}"/>
                </a:ext>
              </a:extLst>
            </p:cNvPr>
            <p:cNvCxnSpPr>
              <a:cxnSpLocks/>
            </p:cNvCxnSpPr>
            <p:nvPr/>
          </p:nvCxnSpPr>
          <p:spPr>
            <a:xfrm>
              <a:off x="8803942" y="1030786"/>
              <a:ext cx="722479" cy="104595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5DA3CDA0-5955-FD89-1F64-98D9E1B59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3946" y="1030786"/>
              <a:ext cx="752475" cy="9791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oshybka-2">
            <a:hlinkClick r:id="" action="ppaction://media"/>
            <a:extLst>
              <a:ext uri="{FF2B5EF4-FFF2-40B4-BE49-F238E27FC236}">
                <a16:creationId xmlns:a16="http://schemas.microsoft.com/office/drawing/2014/main" id="{1454BCA3-9213-9B07-2838-222382BE8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946" y="4800731"/>
            <a:ext cx="609600" cy="609600"/>
          </a:xfrm>
          <a:prstGeom prst="rect">
            <a:avLst/>
          </a:prstGeom>
        </p:spPr>
      </p:pic>
      <p:pic>
        <p:nvPicPr>
          <p:cNvPr id="10" name="пришельцы" descr="Коллекция космических стикеров в плоском дизайне">
            <a:hlinkClick r:id="rId7" action="ppaction://hlinksldjump"/>
            <a:extLst>
              <a:ext uri="{FF2B5EF4-FFF2-40B4-BE49-F238E27FC236}">
                <a16:creationId xmlns:a16="http://schemas.microsoft.com/office/drawing/2014/main" id="{1B104176-E937-5B83-5D64-2D281A953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56" b="96551" l="60676" r="95631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06" t="65507" r="-3864"/>
          <a:stretch/>
        </p:blipFill>
        <p:spPr bwMode="auto">
          <a:xfrm>
            <a:off x="8940240" y="109577"/>
            <a:ext cx="3378601" cy="2450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Милый Астронавт Каратэ Удар Мультфильм Вектор Икона Иллюстрация Концепция Иконы Науки Технологии Изолирована">
            <a:extLst>
              <a:ext uri="{FF2B5EF4-FFF2-40B4-BE49-F238E27FC236}">
                <a16:creationId xmlns:a16="http://schemas.microsoft.com/office/drawing/2014/main" id="{2BB884E4-CB2A-B831-600D-ACE61172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993" y="133477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Иллюстрация мультфильма о пришельцах, нарисованная вручную">
            <a:extLst>
              <a:ext uri="{FF2B5EF4-FFF2-40B4-BE49-F238E27FC236}">
                <a16:creationId xmlns:a16="http://schemas.microsoft.com/office/drawing/2014/main" id="{B73EB39E-57B0-6793-340D-2F2B96FC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86" b="89776" l="9744" r="89776">
                        <a14:foregroundMark x1="21565" y1="19649" x2="21565" y2="19649"/>
                        <a14:foregroundMark x1="23003" y1="21086" x2="23003" y2="21086"/>
                        <a14:foregroundMark x1="41693" y1="9105" x2="41693" y2="9105"/>
                        <a14:foregroundMark x1="57029" y1="8786" x2="57029" y2="8786"/>
                        <a14:backgroundMark x1="6550" y1="44089" x2="28115" y2="54153"/>
                        <a14:backgroundMark x1="39617" y1="28754" x2="42013" y2="34665"/>
                        <a14:backgroundMark x1="79393" y1="20607" x2="78115" y2="40256"/>
                        <a14:backgroundMark x1="72204" y1="34665" x2="86102" y2="52077"/>
                        <a14:backgroundMark x1="86102" y1="52077" x2="85783" y2="52396"/>
                        <a14:backgroundMark x1="84665" y1="71406" x2="70447" y2="66294"/>
                        <a14:backgroundMark x1="13419" y1="52875" x2="34345" y2="61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96" y="135703"/>
            <a:ext cx="9077325" cy="9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Метеор и набор комет">
            <a:extLst>
              <a:ext uri="{FF2B5EF4-FFF2-40B4-BE49-F238E27FC236}">
                <a16:creationId xmlns:a16="http://schemas.microsoft.com/office/drawing/2014/main" id="{630D3B7F-D3B0-0B38-681F-69D5045F5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3546" b="75080" l="35144" r="66134">
                        <a14:foregroundMark x1="35783" y1="75080" x2="35783" y2="75080"/>
                        <a14:backgroundMark x1="36102" y1="62460" x2="36102" y2="62460"/>
                        <a14:backgroundMark x1="46805" y1="69808" x2="46805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28564" r="29913" b="20369"/>
          <a:stretch/>
        </p:blipFill>
        <p:spPr bwMode="auto">
          <a:xfrm rot="3001896">
            <a:off x="5579159" y="1229505"/>
            <a:ext cx="3340067" cy="43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Picture background">
            <a:extLst>
              <a:ext uri="{FF2B5EF4-FFF2-40B4-BE49-F238E27FC236}">
                <a16:creationId xmlns:a16="http://schemas.microsoft.com/office/drawing/2014/main" id="{92F219B1-567C-4430-A7A8-1968EDA8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7" y="2894677"/>
            <a:ext cx="2095737" cy="23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20">
            <a:hlinkClick r:id="rId7" action="ppaction://hlinksldjump"/>
            <a:extLst>
              <a:ext uri="{FF2B5EF4-FFF2-40B4-BE49-F238E27FC236}">
                <a16:creationId xmlns:a16="http://schemas.microsoft.com/office/drawing/2014/main" id="{461BD88A-CD1E-5700-A043-49C85F3C93B1}"/>
              </a:ext>
            </a:extLst>
          </p:cNvPr>
          <p:cNvSpPr/>
          <p:nvPr/>
        </p:nvSpPr>
        <p:spPr>
          <a:xfrm>
            <a:off x="547927" y="3029860"/>
            <a:ext cx="2660884" cy="1349298"/>
          </a:xfrm>
          <a:prstGeom prst="roundRect">
            <a:avLst/>
          </a:prstGeom>
          <a:solidFill>
            <a:srgbClr val="8497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Попробуй снова!</a:t>
            </a:r>
          </a:p>
        </p:txBody>
      </p:sp>
    </p:spTree>
    <p:extLst>
      <p:ext uri="{BB962C8B-B14F-4D97-AF65-F5344CB8AC3E}">
        <p14:creationId xmlns:p14="http://schemas.microsoft.com/office/powerpoint/2010/main" val="33083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1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1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5195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31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31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31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31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12121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8F52-5ADE-C658-2B7E-41609883E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43D838D-5C08-A792-CAD1-C7513B9249F5}"/>
              </a:ext>
            </a:extLst>
          </p:cNvPr>
          <p:cNvSpPr/>
          <p:nvPr/>
        </p:nvSpPr>
        <p:spPr>
          <a:xfrm>
            <a:off x="4807053" y="1949257"/>
            <a:ext cx="5131558" cy="9348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09DA7-4BA3-2359-BE5F-789747443696}"/>
              </a:ext>
            </a:extLst>
          </p:cNvPr>
          <p:cNvSpPr txBox="1"/>
          <p:nvPr/>
        </p:nvSpPr>
        <p:spPr>
          <a:xfrm>
            <a:off x="5031498" y="2124305"/>
            <a:ext cx="4907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«Навстречу к звездам»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98855-FB22-BA11-BF4D-97962D5F9AEA}"/>
              </a:ext>
            </a:extLst>
          </p:cNvPr>
          <p:cNvSpPr txBox="1"/>
          <p:nvPr/>
        </p:nvSpPr>
        <p:spPr>
          <a:xfrm>
            <a:off x="2388502" y="1004767"/>
            <a:ext cx="7853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прохождение!</a:t>
            </a:r>
          </a:p>
        </p:txBody>
      </p:sp>
      <p:pic>
        <p:nvPicPr>
          <p:cNvPr id="1026" name="Picture 2" descr="Симпатичный астронавт верхом на ракете в космосе с машущей рукой векторной иконы иллюстрации Science Tech">
            <a:extLst>
              <a:ext uri="{FF2B5EF4-FFF2-40B4-BE49-F238E27FC236}">
                <a16:creationId xmlns:a16="http://schemas.microsoft.com/office/drawing/2014/main" id="{D29F280B-D385-1F52-1C23-1CA322E8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46" b="89936" l="9904" r="89936">
                        <a14:foregroundMark x1="43450" y1="8946" x2="43450" y2="8946"/>
                        <a14:foregroundMark x1="76837" y1="85144" x2="76837" y2="85144"/>
                        <a14:foregroundMark x1="75240" y1="76518" x2="75240" y2="76518"/>
                        <a14:foregroundMark x1="83227" y1="89297" x2="83227" y2="8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46" y="6580625"/>
            <a:ext cx="5962650" cy="596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стронавт, плавающий с звездой шар мультфильм векторные иллюстрации значок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CFC4EB98-8B35-5966-7F91-EAF13B233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09" y="-5495925"/>
            <a:ext cx="5962650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42084 -0.7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3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5365 0.997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4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6659F50-304B-5017-7593-02ED7A10A13C}"/>
              </a:ext>
            </a:extLst>
          </p:cNvPr>
          <p:cNvSpPr/>
          <p:nvPr/>
        </p:nvSpPr>
        <p:spPr>
          <a:xfrm>
            <a:off x="3645834" y="1546814"/>
            <a:ext cx="5008729" cy="1419367"/>
          </a:xfrm>
          <a:prstGeom prst="roundRect">
            <a:avLst>
              <a:gd name="adj" fmla="val 33028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Что возьмем с собой в космос?</a:t>
            </a:r>
          </a:p>
        </p:txBody>
      </p:sp>
      <p:pic>
        <p:nvPicPr>
          <p:cNvPr id="6" name="медвежонок">
            <a:extLst>
              <a:ext uri="{FF2B5EF4-FFF2-40B4-BE49-F238E27FC236}">
                <a16:creationId xmlns:a16="http://schemas.microsoft.com/office/drawing/2014/main" id="{27011F62-2B52-8C16-6BFB-3CF0CB291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924" l="2921" r="46729">
                        <a14:foregroundMark x1="3154" y1="47148" x2="3154" y2="47148"/>
                        <a14:foregroundMark x1="44977" y1="75475" x2="44977" y2="75475"/>
                        <a14:foregroundMark x1="46729" y1="70152" x2="46729" y2="70152"/>
                      </a14:backgroundRemoval>
                    </a14:imgEffect>
                  </a14:imgLayer>
                </a14:imgProps>
              </a:ext>
            </a:extLst>
          </a:blip>
          <a:srcRect r="51785"/>
          <a:stretch/>
        </p:blipFill>
        <p:spPr>
          <a:xfrm>
            <a:off x="483979" y="-122831"/>
            <a:ext cx="2786879" cy="355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подушка">
            <a:extLst>
              <a:ext uri="{FF2B5EF4-FFF2-40B4-BE49-F238E27FC236}">
                <a16:creationId xmlns:a16="http://schemas.microsoft.com/office/drawing/2014/main" id="{A62A1573-AC2A-34FF-9B7E-04A782611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5" b="96008" l="16005" r="98131">
                        <a14:foregroundMark x1="51402" y1="23004" x2="51402" y2="23004"/>
                        <a14:foregroundMark x1="61215" y1="92776" x2="61215" y2="92776"/>
                        <a14:foregroundMark x1="48248" y1="18821" x2="48248" y2="18821"/>
                        <a14:foregroundMark x1="93575" y1="10646" x2="93575" y2="10646"/>
                        <a14:foregroundMark x1="96963" y1="69582" x2="96963" y2="69582"/>
                        <a14:foregroundMark x1="97430" y1="84601" x2="97430" y2="84601"/>
                        <a14:foregroundMark x1="93925" y1="8175" x2="93925" y2="8175"/>
                        <a14:foregroundMark x1="98131" y1="67681" x2="98131" y2="67681"/>
                        <a14:foregroundMark x1="16121" y1="77376" x2="16121" y2="77376"/>
                        <a14:foregroundMark x1="50350" y1="34981" x2="50350" y2="34981"/>
                        <a14:foregroundMark x1="52453" y1="46578" x2="52453" y2="46578"/>
                        <a14:foregroundMark x1="52921" y1="52662" x2="52921" y2="52662"/>
                        <a14:foregroundMark x1="51752" y1="55323" x2="51752" y2="55323"/>
                        <a14:foregroundMark x1="53271" y1="73004" x2="53271" y2="73004"/>
                        <a14:foregroundMark x1="53271" y1="96008" x2="53271" y2="96008"/>
                      </a14:backgroundRemoval>
                    </a14:imgEffect>
                  </a14:imgLayer>
                </a14:imgProps>
              </a:ext>
            </a:extLst>
          </a:blip>
          <a:srcRect l="46875"/>
          <a:stretch/>
        </p:blipFill>
        <p:spPr>
          <a:xfrm>
            <a:off x="8921141" y="3794077"/>
            <a:ext cx="2534448" cy="2931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вилка">
            <a:extLst>
              <a:ext uri="{FF2B5EF4-FFF2-40B4-BE49-F238E27FC236}">
                <a16:creationId xmlns:a16="http://schemas.microsoft.com/office/drawing/2014/main" id="{4A66B869-4951-B731-E6E7-09B5D1581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576" r="89899">
                        <a14:foregroundMark x1="8418" y1="75938" x2="8418" y2="75938"/>
                        <a14:foregroundMark x1="7576" y1="66875" x2="7576" y2="66875"/>
                        <a14:foregroundMark x1="84512" y1="60313" x2="84512" y2="60313"/>
                        <a14:foregroundMark x1="71717" y1="60938" x2="71717" y2="60938"/>
                        <a14:foregroundMark x1="71717" y1="60938" x2="71717" y2="67500"/>
                        <a14:foregroundMark x1="64141" y1="65000" x2="64141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366">
            <a:off x="744125" y="3938869"/>
            <a:ext cx="3899274" cy="210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карандаш">
            <a:extLst>
              <a:ext uri="{FF2B5EF4-FFF2-40B4-BE49-F238E27FC236}">
                <a16:creationId xmlns:a16="http://schemas.microsoft.com/office/drawing/2014/main" id="{364254BC-488B-25F8-2A43-A09CD5384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35625" l="5219" r="91751">
                        <a14:foregroundMark x1="8754" y1="18438" x2="8754" y2="18438"/>
                        <a14:foregroundMark x1="5219" y1="18750" x2="5219" y2="18750"/>
                        <a14:foregroundMark x1="91751" y1="18438" x2="91751" y2="18438"/>
                      </a14:backgroundRemoval>
                    </a14:imgEffect>
                  </a14:imgLayer>
                </a14:imgProps>
              </a:ext>
            </a:extLst>
          </a:blip>
          <a:srcRect b="60316"/>
          <a:stretch/>
        </p:blipFill>
        <p:spPr>
          <a:xfrm rot="1924366">
            <a:off x="7632559" y="1258682"/>
            <a:ext cx="3899274" cy="83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14A1748-7D2D-E915-5998-5ED2C6ED5450}"/>
              </a:ext>
            </a:extLst>
          </p:cNvPr>
          <p:cNvGrpSpPr/>
          <p:nvPr/>
        </p:nvGrpSpPr>
        <p:grpSpPr>
          <a:xfrm>
            <a:off x="1253250" y="856155"/>
            <a:ext cx="1451998" cy="1593858"/>
            <a:chOff x="4279430" y="391621"/>
            <a:chExt cx="1451998" cy="159385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E8BDF8F7-6A43-8C88-903A-91AEC4F86FA9}"/>
                </a:ext>
              </a:extLst>
            </p:cNvPr>
            <p:cNvSpPr/>
            <p:nvPr/>
          </p:nvSpPr>
          <p:spPr>
            <a:xfrm>
              <a:off x="4279430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F03C74B6-09E6-8903-972F-3607696FB549}"/>
                </a:ext>
              </a:extLst>
            </p:cNvPr>
            <p:cNvSpPr/>
            <p:nvPr/>
          </p:nvSpPr>
          <p:spPr>
            <a:xfrm>
              <a:off x="4483199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7FDE393-6BE5-2229-C4B9-6823BFDF870A}"/>
              </a:ext>
            </a:extLst>
          </p:cNvPr>
          <p:cNvGrpSpPr/>
          <p:nvPr/>
        </p:nvGrpSpPr>
        <p:grpSpPr>
          <a:xfrm>
            <a:off x="1818860" y="4352102"/>
            <a:ext cx="1451998" cy="1593858"/>
            <a:chOff x="4279430" y="391621"/>
            <a:chExt cx="1451998" cy="159385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A209A83-0E7C-BA92-8940-806DF762754D}"/>
                </a:ext>
              </a:extLst>
            </p:cNvPr>
            <p:cNvSpPr/>
            <p:nvPr/>
          </p:nvSpPr>
          <p:spPr>
            <a:xfrm>
              <a:off x="4279430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4E82F45-7474-C371-CE48-4BF0A9A16583}"/>
                </a:ext>
              </a:extLst>
            </p:cNvPr>
            <p:cNvSpPr/>
            <p:nvPr/>
          </p:nvSpPr>
          <p:spPr>
            <a:xfrm>
              <a:off x="4483199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Picture 2" descr="Астронавт, слушая музыку с наушниками и рукой мира, мультяшный вектор значок иллюстрации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EEB1E5E3-31ED-A2C3-F86A-13A26091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0" y="2256498"/>
            <a:ext cx="5465360" cy="546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1CBD-77AB-6DD7-B8BE-8B9367D8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A84E5C-73A7-5940-2C37-99871DB16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7" b="89831" l="8613" r="89916">
                        <a14:foregroundMark x1="8613" y1="44350" x2="8613" y2="44350"/>
                        <a14:foregroundMark x1="46849" y1="88983" x2="46849" y2="88983"/>
                        <a14:foregroundMark x1="43277" y1="74294" x2="43277" y2="74294"/>
                        <a14:foregroundMark x1="15966" y1="53672" x2="23319" y2="87288"/>
                        <a14:foregroundMark x1="23319" y1="87288" x2="23529" y2="87288"/>
                        <a14:foregroundMark x1="69538" y1="50282" x2="85924" y2="61017"/>
                        <a14:foregroundMark x1="42017" y1="74011" x2="67227" y2="70621"/>
                        <a14:foregroundMark x1="70798" y1="65819" x2="62395" y2="71469"/>
                        <a14:foregroundMark x1="62395" y1="85593" x2="62395" y2="85593"/>
                        <a14:foregroundMark x1="47479" y1="52542" x2="47479" y2="52542"/>
                        <a14:foregroundMark x1="28151" y1="55085" x2="36555" y2="64407"/>
                        <a14:foregroundMark x1="72479" y1="41243" x2="72479" y2="64407"/>
                        <a14:foregroundMark x1="56303" y1="48588" x2="57143" y2="78249"/>
                        <a14:foregroundMark x1="42857" y1="86158" x2="42857" y2="86158"/>
                        <a14:foregroundMark x1="37185" y1="86158" x2="45798" y2="89831"/>
                        <a14:foregroundMark x1="51261" y1="89548" x2="59034" y2="88136"/>
                        <a14:foregroundMark x1="67647" y1="83898" x2="72059" y2="822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538" y="287047"/>
            <a:ext cx="3203189" cy="238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01470F-0544-2FB8-446D-3BD3B20C8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837" l="9732" r="89933">
                        <a14:foregroundMark x1="45973" y1="91837" x2="45973" y2="91837"/>
                        <a14:foregroundMark x1="35235" y1="22857" x2="35235" y2="22857"/>
                        <a14:foregroundMark x1="48322" y1="19796" x2="48322" y2="19796"/>
                        <a14:foregroundMark x1="67785" y1="24490" x2="67785" y2="24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51548">
            <a:off x="1137056" y="3080801"/>
            <a:ext cx="2263506" cy="372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5955969-308E-E0B7-6130-30C5FC2320C8}"/>
              </a:ext>
            </a:extLst>
          </p:cNvPr>
          <p:cNvGrpSpPr/>
          <p:nvPr/>
        </p:nvGrpSpPr>
        <p:grpSpPr>
          <a:xfrm>
            <a:off x="1253250" y="856155"/>
            <a:ext cx="1451998" cy="1593858"/>
            <a:chOff x="4279430" y="391621"/>
            <a:chExt cx="1451998" cy="159385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15467E5-30C8-67AF-B07F-401517298D95}"/>
                </a:ext>
              </a:extLst>
            </p:cNvPr>
            <p:cNvSpPr/>
            <p:nvPr/>
          </p:nvSpPr>
          <p:spPr>
            <a:xfrm>
              <a:off x="4279430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A5FC4423-F892-FB4A-01D3-B71FCF534B5E}"/>
                </a:ext>
              </a:extLst>
            </p:cNvPr>
            <p:cNvSpPr/>
            <p:nvPr/>
          </p:nvSpPr>
          <p:spPr>
            <a:xfrm>
              <a:off x="4483199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AC92A53-BA0D-20AC-5574-A9FF76713915}"/>
              </a:ext>
            </a:extLst>
          </p:cNvPr>
          <p:cNvGrpSpPr/>
          <p:nvPr/>
        </p:nvGrpSpPr>
        <p:grpSpPr>
          <a:xfrm>
            <a:off x="1818860" y="4352102"/>
            <a:ext cx="1451998" cy="1593858"/>
            <a:chOff x="4279430" y="391621"/>
            <a:chExt cx="1451998" cy="159385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DD6602F-FE5E-0C87-AC03-5A5A9DB6DF28}"/>
                </a:ext>
              </a:extLst>
            </p:cNvPr>
            <p:cNvSpPr/>
            <p:nvPr/>
          </p:nvSpPr>
          <p:spPr>
            <a:xfrm>
              <a:off x="4279430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36C45C88-7A4D-1B10-7205-F0FD9AA2A7BA}"/>
                </a:ext>
              </a:extLst>
            </p:cNvPr>
            <p:cNvSpPr/>
            <p:nvPr/>
          </p:nvSpPr>
          <p:spPr>
            <a:xfrm>
              <a:off x="4483199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762D57-96B7-E2CA-C184-06C5D4D44A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4" b="89826" l="9091" r="91136">
                        <a14:foregroundMark x1="9091" y1="48256" x2="9091" y2="48256"/>
                        <a14:foregroundMark x1="52500" y1="87209" x2="52500" y2="87209"/>
                        <a14:foregroundMark x1="32273" y1="88081" x2="32273" y2="88081"/>
                        <a14:foregroundMark x1="91136" y1="35174" x2="91136" y2="351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640" y="440774"/>
            <a:ext cx="3406998" cy="266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9160193-8239-412F-D989-AC2B80C5A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89542" l="4306" r="89713">
                        <a14:foregroundMark x1="15072" y1="25817" x2="15072" y2="25817"/>
                        <a14:foregroundMark x1="21531" y1="15359" x2="21531" y2="15359"/>
                        <a14:foregroundMark x1="21531" y1="11438" x2="21531" y2="11438"/>
                        <a14:foregroundMark x1="45694" y1="14052" x2="67943" y2="24510"/>
                        <a14:foregroundMark x1="50718" y1="40850" x2="20096" y2="56209"/>
                        <a14:foregroundMark x1="12919" y1="38562" x2="43062" y2="35948"/>
                        <a14:foregroundMark x1="43062" y1="35948" x2="55024" y2="63399"/>
                        <a14:foregroundMark x1="62679" y1="34967" x2="53589" y2="85294"/>
                        <a14:foregroundMark x1="32057" y1="76797" x2="53349" y2="81373"/>
                        <a14:foregroundMark x1="53349" y1="81373" x2="29187" y2="80719"/>
                        <a14:foregroundMark x1="11244" y1="87582" x2="35407" y2="60458"/>
                        <a14:foregroundMark x1="8373" y1="35948" x2="12440" y2="74837"/>
                        <a14:foregroundMark x1="12440" y1="74837" x2="12440" y2="74837"/>
                        <a14:foregroundMark x1="6938" y1="39869" x2="4403" y2="56863"/>
                        <a14:foregroundMark x1="4706" y1="63247" x2="5263" y2="71242"/>
                        <a14:foregroundMark x1="16029" y1="37908" x2="32536" y2="39542"/>
                        <a14:foregroundMark x1="40909" y1="39542" x2="59809" y2="43464"/>
                        <a14:foregroundMark x1="79187" y1="33987" x2="49522" y2="78105"/>
                        <a14:foregroundMark x1="41866" y1="64706" x2="73684" y2="75163"/>
                        <a14:foregroundMark x1="77033" y1="77778" x2="32775" y2="55229"/>
                        <a14:foregroundMark x1="30622" y1="50980" x2="76316" y2="59477"/>
                        <a14:foregroundMark x1="76316" y1="59477" x2="54067" y2="18627"/>
                        <a14:foregroundMark x1="54067" y1="26471" x2="52632" y2="56209"/>
                        <a14:foregroundMark x1="4785" y1="58824" x2="4785" y2="58824"/>
                        <a14:foregroundMark x1="5981" y1="55229" x2="4785" y2="58497"/>
                        <a14:backgroundMark x1="4146" y1="58824" x2="3349" y2="62745"/>
                        <a14:backgroundMark x1="4278" y1="58176" x2="4146" y2="58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3101" y="4206357"/>
            <a:ext cx="3020077" cy="221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5F36F1B-35CB-5290-A0CC-1C2078884AA0}"/>
              </a:ext>
            </a:extLst>
          </p:cNvPr>
          <p:cNvGrpSpPr/>
          <p:nvPr/>
        </p:nvGrpSpPr>
        <p:grpSpPr>
          <a:xfrm>
            <a:off x="9647140" y="4381131"/>
            <a:ext cx="1451998" cy="1593858"/>
            <a:chOff x="4279430" y="391621"/>
            <a:chExt cx="1451998" cy="159385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DA9C7FC-A562-66F9-4DA0-272991544E1E}"/>
                </a:ext>
              </a:extLst>
            </p:cNvPr>
            <p:cNvSpPr/>
            <p:nvPr/>
          </p:nvSpPr>
          <p:spPr>
            <a:xfrm>
              <a:off x="4279430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EE93942F-B109-3902-A63C-0730459F8B62}"/>
                </a:ext>
              </a:extLst>
            </p:cNvPr>
            <p:cNvSpPr/>
            <p:nvPr/>
          </p:nvSpPr>
          <p:spPr>
            <a:xfrm>
              <a:off x="4483199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1759AB3-A724-BBB3-10E0-2E8D77B8EEEE}"/>
              </a:ext>
            </a:extLst>
          </p:cNvPr>
          <p:cNvSpPr/>
          <p:nvPr/>
        </p:nvSpPr>
        <p:spPr>
          <a:xfrm>
            <a:off x="3645834" y="1546814"/>
            <a:ext cx="5008729" cy="1419367"/>
          </a:xfrm>
          <a:prstGeom prst="roundRect">
            <a:avLst>
              <a:gd name="adj" fmla="val 39164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Что возьмем с собой в космос?</a:t>
            </a:r>
          </a:p>
        </p:txBody>
      </p:sp>
      <p:pic>
        <p:nvPicPr>
          <p:cNvPr id="26" name="Picture 2" descr="Астронавт, слушая музыку с наушниками и рукой мира, мультяшный вектор значок иллюстрации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513F5CA5-5110-6604-C34E-AD77E905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0" y="2256498"/>
            <a:ext cx="5465360" cy="546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13F64-58AC-76C1-416D-AD081E330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EFBB17C-2B80-B8FB-10B1-9583804A4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3155" l="9434" r="92453">
                        <a14:foregroundMark x1="9748" y1="35714" x2="9748" y2="35714"/>
                        <a14:foregroundMark x1="20283" y1="60714" x2="54245" y2="36607"/>
                        <a14:foregroundMark x1="64151" y1="40476" x2="35220" y2="30060"/>
                        <a14:foregroundMark x1="26730" y1="30952" x2="31132" y2="63393"/>
                        <a14:foregroundMark x1="17610" y1="22619" x2="36321" y2="44345"/>
                        <a14:foregroundMark x1="55031" y1="47619" x2="48742" y2="43155"/>
                        <a14:foregroundMark x1="16195" y1="27679" x2="35849" y2="68452"/>
                        <a14:foregroundMark x1="35849" y1="68452" x2="36635" y2="69048"/>
                        <a14:foregroundMark x1="68239" y1="38095" x2="58648" y2="23512"/>
                        <a14:foregroundMark x1="57233" y1="25298" x2="52830" y2="26786"/>
                        <a14:foregroundMark x1="40723" y1="33929" x2="31132" y2="35417"/>
                        <a14:foregroundMark x1="17453" y1="93452" x2="17453" y2="93452"/>
                        <a14:foregroundMark x1="21226" y1="82440" x2="26730" y2="78571"/>
                        <a14:foregroundMark x1="20597" y1="40774" x2="17453" y2="25893"/>
                        <a14:foregroundMark x1="92453" y1="34524" x2="92453" y2="34524"/>
                        <a14:foregroundMark x1="55031" y1="24405" x2="61478" y2="35119"/>
                        <a14:foregroundMark x1="61478" y1="35119" x2="63208" y2="35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73351">
            <a:off x="437327" y="4285568"/>
            <a:ext cx="4011294" cy="2119174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3B6D284-62C6-1411-F6E5-8A845903D607}"/>
              </a:ext>
            </a:extLst>
          </p:cNvPr>
          <p:cNvGrpSpPr/>
          <p:nvPr/>
        </p:nvGrpSpPr>
        <p:grpSpPr>
          <a:xfrm>
            <a:off x="1818860" y="4352102"/>
            <a:ext cx="1451998" cy="1593858"/>
            <a:chOff x="4279430" y="391621"/>
            <a:chExt cx="1451998" cy="159385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4619346D-A716-4E94-107C-73ACA2707150}"/>
                </a:ext>
              </a:extLst>
            </p:cNvPr>
            <p:cNvSpPr/>
            <p:nvPr/>
          </p:nvSpPr>
          <p:spPr>
            <a:xfrm>
              <a:off x="4279430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3576EE77-E262-D744-8764-993ECFD4FB15}"/>
                </a:ext>
              </a:extLst>
            </p:cNvPr>
            <p:cNvSpPr/>
            <p:nvPr/>
          </p:nvSpPr>
          <p:spPr>
            <a:xfrm>
              <a:off x="4483199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CFCB55-864F-CFA5-AB1E-B6862646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14" b="98410" l="7106" r="93928">
                        <a14:foregroundMark x1="17959" y1="69258" x2="18346" y2="74382"/>
                        <a14:foregroundMark x1="14599" y1="65901" x2="21705" y2="80389"/>
                        <a14:foregroundMark x1="11370" y1="60777" x2="11370" y2="60777"/>
                        <a14:foregroundMark x1="11370" y1="60777" x2="11370" y2="60777"/>
                        <a14:foregroundMark x1="15891" y1="57951" x2="9432" y2="63074"/>
                        <a14:foregroundMark x1="9432" y1="63074" x2="16667" y2="71555"/>
                        <a14:foregroundMark x1="9690" y1="60424" x2="9690" y2="60424"/>
                        <a14:foregroundMark x1="28941" y1="83039" x2="42119" y2="91696"/>
                        <a14:foregroundMark x1="26357" y1="85512" x2="26357" y2="85512"/>
                        <a14:foregroundMark x1="25452" y1="88516" x2="25452" y2="88516"/>
                        <a14:foregroundMark x1="7106" y1="57774" x2="9302" y2="61837"/>
                        <a14:foregroundMark x1="54780" y1="11131" x2="54780" y2="11131"/>
                        <a14:foregroundMark x1="53101" y1="7067" x2="52713" y2="12014"/>
                        <a14:foregroundMark x1="48062" y1="18905" x2="53101" y2="13604"/>
                        <a14:foregroundMark x1="62145" y1="41519" x2="65116" y2="34629"/>
                        <a14:foregroundMark x1="69121" y1="29682" x2="71447" y2="30212"/>
                        <a14:foregroundMark x1="74548" y1="72261" x2="78165" y2="85512"/>
                        <a14:foregroundMark x1="54780" y1="91166" x2="59432" y2="94170"/>
                        <a14:foregroundMark x1="59432" y1="94170" x2="86929" y2="79214"/>
                        <a14:foregroundMark x1="92768" y1="72450" x2="91602" y2="67668"/>
                        <a14:foregroundMark x1="93928" y1="69611" x2="93928" y2="69611"/>
                        <a14:foregroundMark x1="44444" y1="97527" x2="44444" y2="97527"/>
                        <a14:foregroundMark x1="45090" y1="98057" x2="45090" y2="98057"/>
                        <a14:foregroundMark x1="68088" y1="22968" x2="69121" y2="32155"/>
                        <a14:foregroundMark x1="55556" y1="7951" x2="55556" y2="7951"/>
                        <a14:foregroundMark x1="56072" y1="98410" x2="56072" y2="98410"/>
                        <a14:foregroundMark x1="44832" y1="97527" x2="44832" y2="97527"/>
                        <a14:backgroundMark x1="91990" y1="75972" x2="91990" y2="75972"/>
                        <a14:backgroundMark x1="94057" y1="75972" x2="92119" y2="76502"/>
                        <a14:backgroundMark x1="94703" y1="74735" x2="92506" y2="75265"/>
                        <a14:backgroundMark x1="92765" y1="74912" x2="89922" y2="78269"/>
                        <a14:backgroundMark x1="89535" y1="78269" x2="88760" y2="81095"/>
                        <a14:backgroundMark x1="89793" y1="78269" x2="89147" y2="78445"/>
                        <a14:backgroundMark x1="63824" y1="98940" x2="62661" y2="98940"/>
                        <a14:backgroundMark x1="64341" y1="98057" x2="62403" y2="99823"/>
                        <a14:backgroundMark x1="45220" y1="98057" x2="44444" y2="98057"/>
                        <a14:backgroundMark x1="67959" y1="22438" x2="67959" y2="22438"/>
                        <a14:backgroundMark x1="68088" y1="22968" x2="68088" y2="229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1986" y="404432"/>
            <a:ext cx="3409798" cy="249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98E542-6671-02C8-726A-A02ACEFA9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4" b="93301" l="7143" r="94402">
                        <a14:foregroundMark x1="53282" y1="8612" x2="53282" y2="8612"/>
                        <a14:foregroundMark x1="49035" y1="11005" x2="49035" y2="11005"/>
                        <a14:foregroundMark x1="34363" y1="25120" x2="34363" y2="25120"/>
                        <a14:foregroundMark x1="33205" y1="23923" x2="33205" y2="23923"/>
                        <a14:foregroundMark x1="25869" y1="31579" x2="34942" y2="26316"/>
                        <a14:foregroundMark x1="44788" y1="19378" x2="33205" y2="25837"/>
                        <a14:foregroundMark x1="29923" y1="25837" x2="29923" y2="25837"/>
                        <a14:foregroundMark x1="29151" y1="23684" x2="31853" y2="29426"/>
                        <a14:foregroundMark x1="48263" y1="12440" x2="48263" y2="12440"/>
                        <a14:foregroundMark x1="7143" y1="61962" x2="7143" y2="61962"/>
                        <a14:foregroundMark x1="94402" y1="67464" x2="94402" y2="67464"/>
                        <a14:foregroundMark x1="53861" y1="93301" x2="53861" y2="93301"/>
                        <a14:foregroundMark x1="44788" y1="64833" x2="49614" y2="80622"/>
                        <a14:foregroundMark x1="22394" y1="47608" x2="30502" y2="67464"/>
                        <a14:foregroundMark x1="47104" y1="40431" x2="27606" y2="67464"/>
                        <a14:foregroundMark x1="27606" y1="67464" x2="27413" y2="68182"/>
                        <a14:foregroundMark x1="29730" y1="73684" x2="31081" y2="88995"/>
                        <a14:foregroundMark x1="31081" y1="88995" x2="31467" y2="89713"/>
                        <a14:foregroundMark x1="37066" y1="53110" x2="46525" y2="49282"/>
                        <a14:foregroundMark x1="56178" y1="50957" x2="63514" y2="62679"/>
                        <a14:foregroundMark x1="59459" y1="53589" x2="57336" y2="70574"/>
                        <a14:foregroundMark x1="57336" y1="70574" x2="59653" y2="84450"/>
                        <a14:foregroundMark x1="72008" y1="52153" x2="73166" y2="71770"/>
                        <a14:foregroundMark x1="73166" y1="71770" x2="73166" y2="71770"/>
                        <a14:foregroundMark x1="75676" y1="71770" x2="72008" y2="63397"/>
                        <a14:foregroundMark x1="72008" y1="63397" x2="70077" y2="53828"/>
                        <a14:foregroundMark x1="62355" y1="64833" x2="54054" y2="73206"/>
                        <a14:foregroundMark x1="58880" y1="74641" x2="70656" y2="83014"/>
                        <a14:foregroundMark x1="48456" y1="9091" x2="52703" y2="12440"/>
                        <a14:foregroundMark x1="48263" y1="8373" x2="48263" y2="83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40" y="174283"/>
            <a:ext cx="3511439" cy="283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9D06FE-7B8A-CBCE-0FCF-E89F6278D5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76" b="90533" l="3963" r="89024">
                        <a14:foregroundMark x1="7317" y1="47633" x2="7317" y2="47633"/>
                        <a14:foregroundMark x1="53354" y1="90828" x2="53354" y2="90828"/>
                        <a14:foregroundMark x1="81707" y1="8876" x2="81707" y2="8876"/>
                        <a14:foregroundMark x1="3963" y1="52071" x2="3963" y2="52071"/>
                        <a14:backgroundMark x1="3049" y1="51775" x2="3049" y2="51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0890" y="3539306"/>
            <a:ext cx="312420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911FAEF-9D0B-73AE-45CA-21C6F917E3BA}"/>
              </a:ext>
            </a:extLst>
          </p:cNvPr>
          <p:cNvSpPr/>
          <p:nvPr/>
        </p:nvSpPr>
        <p:spPr>
          <a:xfrm>
            <a:off x="3645834" y="1546814"/>
            <a:ext cx="5008729" cy="1419367"/>
          </a:xfrm>
          <a:prstGeom prst="roundRect">
            <a:avLst>
              <a:gd name="adj" fmla="val 30983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Что возьмем с собой в космос?</a:t>
            </a:r>
          </a:p>
        </p:txBody>
      </p:sp>
      <p:pic>
        <p:nvPicPr>
          <p:cNvPr id="26" name="Picture 2" descr="Астронавт, слушая музыку с наушниками и рукой мира, мультяшный вектор значок иллюстрации. Концепция значок технологии науки изолированные Premium векторы. Плоский мультяшном стиле">
            <a:extLst>
              <a:ext uri="{FF2B5EF4-FFF2-40B4-BE49-F238E27FC236}">
                <a16:creationId xmlns:a16="http://schemas.microsoft.com/office/drawing/2014/main" id="{47ABED8B-62B1-E95D-D47F-80B4264E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0" y="2256498"/>
            <a:ext cx="5465360" cy="546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акета" descr="Коллекция космических стикеров в плоском дизайне">
            <a:hlinkClick r:id="rId13" action="ppaction://hlinksldjump"/>
            <a:extLst>
              <a:ext uri="{FF2B5EF4-FFF2-40B4-BE49-F238E27FC236}">
                <a16:creationId xmlns:a16="http://schemas.microsoft.com/office/drawing/2014/main" id="{9038FC82-3147-7828-C37E-C1B238E9D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11" b="96486" l="4633" r="46006">
                        <a14:foregroundMark x1="12141" y1="68211" x2="12141" y2="68211"/>
                        <a14:foregroundMark x1="43930" y1="87540" x2="43930" y2="87540"/>
                        <a14:foregroundMark x1="46006" y1="88339" x2="46006" y2="88339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507" r="52442"/>
          <a:stretch/>
        </p:blipFill>
        <p:spPr bwMode="auto">
          <a:xfrm>
            <a:off x="13961806" y="3007838"/>
            <a:ext cx="2835749" cy="2056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D61F5E-F387-11AB-AA5A-10F3501A889B}"/>
              </a:ext>
            </a:extLst>
          </p:cNvPr>
          <p:cNvGrpSpPr/>
          <p:nvPr/>
        </p:nvGrpSpPr>
        <p:grpSpPr>
          <a:xfrm>
            <a:off x="9443372" y="4192249"/>
            <a:ext cx="1451998" cy="1593858"/>
            <a:chOff x="4279430" y="391621"/>
            <a:chExt cx="1451998" cy="159385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6620C55B-1324-FC69-A54A-4DA483816169}"/>
                </a:ext>
              </a:extLst>
            </p:cNvPr>
            <p:cNvSpPr/>
            <p:nvPr/>
          </p:nvSpPr>
          <p:spPr>
            <a:xfrm>
              <a:off x="4279430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511ED9CC-0E8F-B762-496E-8807F8D6F631}"/>
                </a:ext>
              </a:extLst>
            </p:cNvPr>
            <p:cNvSpPr/>
            <p:nvPr/>
          </p:nvSpPr>
          <p:spPr>
            <a:xfrm>
              <a:off x="4483199" y="391621"/>
              <a:ext cx="1248229" cy="1593858"/>
            </a:xfrm>
            <a:custGeom>
              <a:avLst/>
              <a:gdLst>
                <a:gd name="connsiteX0" fmla="*/ 0 w 1248229"/>
                <a:gd name="connsiteY0" fmla="*/ 595086 h 1593858"/>
                <a:gd name="connsiteX1" fmla="*/ 537029 w 1248229"/>
                <a:gd name="connsiteY1" fmla="*/ 1582057 h 1593858"/>
                <a:gd name="connsiteX2" fmla="*/ 1248229 w 1248229"/>
                <a:gd name="connsiteY2" fmla="*/ 0 h 15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9" h="1593858">
                  <a:moveTo>
                    <a:pt x="0" y="595086"/>
                  </a:moveTo>
                  <a:cubicBezTo>
                    <a:pt x="164495" y="1138162"/>
                    <a:pt x="328991" y="1681238"/>
                    <a:pt x="537029" y="1582057"/>
                  </a:cubicBezTo>
                  <a:cubicBezTo>
                    <a:pt x="745067" y="1482876"/>
                    <a:pt x="996648" y="741438"/>
                    <a:pt x="1248229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894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55156 -0.1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8B157-9156-020D-DCD1-336CF963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илый астронавт ест пиццу на ракете. Мультфильм векторная икона. Иллюстрация научной еды. Изолированная плоская квартира.">
            <a:extLst>
              <a:ext uri="{FF2B5EF4-FFF2-40B4-BE49-F238E27FC236}">
                <a16:creationId xmlns:a16="http://schemas.microsoft.com/office/drawing/2014/main" id="{8C090217-1468-1282-5B12-D394A42EC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086" y="139337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B5D678-4987-9EA7-7483-6F130596FCBF}"/>
              </a:ext>
            </a:extLst>
          </p:cNvPr>
          <p:cNvSpPr/>
          <p:nvPr/>
        </p:nvSpPr>
        <p:spPr>
          <a:xfrm>
            <a:off x="1087271" y="443729"/>
            <a:ext cx="5008729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Что сегодня будем кушать?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349E1-9CA6-AD49-B754-CCAE1CAA2521}"/>
              </a:ext>
            </a:extLst>
          </p:cNvPr>
          <p:cNvSpPr txBox="1"/>
          <p:nvPr/>
        </p:nvSpPr>
        <p:spPr>
          <a:xfrm>
            <a:off x="1842362" y="1925996"/>
            <a:ext cx="449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Угадай, какое блюдо зашифровано</a:t>
            </a:r>
          </a:p>
        </p:txBody>
      </p:sp>
      <p:grpSp>
        <p:nvGrpSpPr>
          <p:cNvPr id="4096" name="Группа 4095">
            <a:extLst>
              <a:ext uri="{FF2B5EF4-FFF2-40B4-BE49-F238E27FC236}">
                <a16:creationId xmlns:a16="http://schemas.microsoft.com/office/drawing/2014/main" id="{4680EC3B-186C-1571-AAB6-E8D6E2A4D271}"/>
              </a:ext>
            </a:extLst>
          </p:cNvPr>
          <p:cNvGrpSpPr/>
          <p:nvPr/>
        </p:nvGrpSpPr>
        <p:grpSpPr>
          <a:xfrm rot="410159">
            <a:off x="6362926" y="2629244"/>
            <a:ext cx="5280734" cy="2943528"/>
            <a:chOff x="4217083" y="3161359"/>
            <a:chExt cx="5008729" cy="2589869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325705B5-40DE-9B68-8355-3A10ED9DAA61}"/>
                </a:ext>
              </a:extLst>
            </p:cNvPr>
            <p:cNvGrpSpPr/>
            <p:nvPr/>
          </p:nvGrpSpPr>
          <p:grpSpPr>
            <a:xfrm>
              <a:off x="4217083" y="3161359"/>
              <a:ext cx="5008729" cy="2589869"/>
              <a:chOff x="171802" y="1437778"/>
              <a:chExt cx="9388223" cy="4959816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CE822FC2-28F0-A443-64D5-062C780DB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524" b="93155" l="9434" r="92453">
                            <a14:foregroundMark x1="9748" y1="35714" x2="9748" y2="35714"/>
                            <a14:foregroundMark x1="20283" y1="60714" x2="54245" y2="36607"/>
                            <a14:foregroundMark x1="64151" y1="40476" x2="35220" y2="30060"/>
                            <a14:foregroundMark x1="26730" y1="30952" x2="31132" y2="63393"/>
                            <a14:foregroundMark x1="17610" y1="22619" x2="36321" y2="44345"/>
                            <a14:foregroundMark x1="55031" y1="47619" x2="48742" y2="43155"/>
                            <a14:foregroundMark x1="16195" y1="27679" x2="35849" y2="68452"/>
                            <a14:foregroundMark x1="35849" y1="68452" x2="36635" y2="69048"/>
                            <a14:foregroundMark x1="68239" y1="38095" x2="58648" y2="23512"/>
                            <a14:foregroundMark x1="57233" y1="25298" x2="52830" y2="26786"/>
                            <a14:foregroundMark x1="40723" y1="33929" x2="31132" y2="35417"/>
                            <a14:foregroundMark x1="17453" y1="93452" x2="17453" y2="93452"/>
                            <a14:foregroundMark x1="21226" y1="82440" x2="26730" y2="78571"/>
                            <a14:foregroundMark x1="20597" y1="40774" x2="17453" y2="25893"/>
                            <a14:foregroundMark x1="92453" y1="34524" x2="92453" y2="34524"/>
                            <a14:foregroundMark x1="55031" y1="24405" x2="61478" y2="35119"/>
                            <a14:foregroundMark x1="61478" y1="35119" x2="63208" y2="3541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73351">
                <a:off x="171802" y="1437778"/>
                <a:ext cx="9388223" cy="4959816"/>
              </a:xfrm>
              <a:prstGeom prst="rect">
                <a:avLst/>
              </a:prstGeom>
            </p:spPr>
          </p:pic>
          <p:sp>
            <p:nvSpPr>
              <p:cNvPr id="26" name="Прямоугольник: скругленные верхние углы 25">
                <a:extLst>
                  <a:ext uri="{FF2B5EF4-FFF2-40B4-BE49-F238E27FC236}">
                    <a16:creationId xmlns:a16="http://schemas.microsoft.com/office/drawing/2014/main" id="{2DF0F64F-459F-3E54-3650-A92BD0CBCBEF}"/>
                  </a:ext>
                </a:extLst>
              </p:cNvPr>
              <p:cNvSpPr/>
              <p:nvPr/>
            </p:nvSpPr>
            <p:spPr>
              <a:xfrm rot="2093635">
                <a:off x="2764951" y="1753378"/>
                <a:ext cx="1490531" cy="1492939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: скругленные верхние углы 26">
                <a:extLst>
                  <a:ext uri="{FF2B5EF4-FFF2-40B4-BE49-F238E27FC236}">
                    <a16:creationId xmlns:a16="http://schemas.microsoft.com/office/drawing/2014/main" id="{86F34A57-C833-1E2D-3930-CC1CE09B79CD}"/>
                  </a:ext>
                </a:extLst>
              </p:cNvPr>
              <p:cNvSpPr/>
              <p:nvPr/>
            </p:nvSpPr>
            <p:spPr>
              <a:xfrm rot="2093635">
                <a:off x="3942444" y="2408266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: скругленные верхние углы 27">
                <a:extLst>
                  <a:ext uri="{FF2B5EF4-FFF2-40B4-BE49-F238E27FC236}">
                    <a16:creationId xmlns:a16="http://schemas.microsoft.com/office/drawing/2014/main" id="{D7B0AADF-BBF9-0A6B-0242-192C9E4EE8A0}"/>
                  </a:ext>
                </a:extLst>
              </p:cNvPr>
              <p:cNvSpPr/>
              <p:nvPr/>
            </p:nvSpPr>
            <p:spPr>
              <a:xfrm rot="2093635">
                <a:off x="4365639" y="2654570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: скругленные верхние углы 28">
                <a:extLst>
                  <a:ext uri="{FF2B5EF4-FFF2-40B4-BE49-F238E27FC236}">
                    <a16:creationId xmlns:a16="http://schemas.microsoft.com/office/drawing/2014/main" id="{F0633609-97AA-B86B-D7CB-72DFCC21D7D2}"/>
                  </a:ext>
                </a:extLst>
              </p:cNvPr>
              <p:cNvSpPr/>
              <p:nvPr/>
            </p:nvSpPr>
            <p:spPr>
              <a:xfrm rot="2093635">
                <a:off x="5294389" y="3753954"/>
                <a:ext cx="321004" cy="742374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160D6D-EC8E-19BC-CC80-A048D3EF4E27}"/>
                </a:ext>
              </a:extLst>
            </p:cNvPr>
            <p:cNvSpPr txBox="1"/>
            <p:nvPr/>
          </p:nvSpPr>
          <p:spPr>
            <a:xfrm rot="1870452">
              <a:off x="5124954" y="3762425"/>
              <a:ext cx="222048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5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Грибной суп</a:t>
              </a:r>
            </a:p>
          </p:txBody>
        </p:sp>
      </p:grpSp>
      <p:pic>
        <p:nvPicPr>
          <p:cNvPr id="3" name="Picture 2" descr="Выше вид вкусной еды на столе">
            <a:extLst>
              <a:ext uri="{FF2B5EF4-FFF2-40B4-BE49-F238E27FC236}">
                <a16:creationId xmlns:a16="http://schemas.microsoft.com/office/drawing/2014/main" id="{E46C5C2C-DC8A-ADE7-008F-18AE1348F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r="25516" b="4075"/>
          <a:stretch/>
        </p:blipFill>
        <p:spPr bwMode="auto">
          <a:xfrm>
            <a:off x="6498930" y="1393371"/>
            <a:ext cx="5008728" cy="4804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5BF9DACB-BC2E-CC96-C66C-51A1A26B3B11}"/>
              </a:ext>
            </a:extLst>
          </p:cNvPr>
          <p:cNvSpPr/>
          <p:nvPr/>
        </p:nvSpPr>
        <p:spPr>
          <a:xfrm>
            <a:off x="649150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0327499A-20EF-42F1-00F3-BBC8CBB24435}"/>
              </a:ext>
            </a:extLst>
          </p:cNvPr>
          <p:cNvSpPr/>
          <p:nvPr/>
        </p:nvSpPr>
        <p:spPr>
          <a:xfrm>
            <a:off x="818307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180EAFD3-964F-2BCC-F3DF-0C6EF16CE653}"/>
              </a:ext>
            </a:extLst>
          </p:cNvPr>
          <p:cNvSpPr/>
          <p:nvPr/>
        </p:nvSpPr>
        <p:spPr>
          <a:xfrm>
            <a:off x="987464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0460C4E7-710E-99DF-6212-4E6FACA8F064}"/>
              </a:ext>
            </a:extLst>
          </p:cNvPr>
          <p:cNvSpPr/>
          <p:nvPr/>
        </p:nvSpPr>
        <p:spPr>
          <a:xfrm>
            <a:off x="649150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99724B0E-492B-EBAE-E39C-195C20DAEE55}"/>
              </a:ext>
            </a:extLst>
          </p:cNvPr>
          <p:cNvSpPr/>
          <p:nvPr/>
        </p:nvSpPr>
        <p:spPr>
          <a:xfrm>
            <a:off x="818307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6">
            <a:extLst>
              <a:ext uri="{FF2B5EF4-FFF2-40B4-BE49-F238E27FC236}">
                <a16:creationId xmlns:a16="http://schemas.microsoft.com/office/drawing/2014/main" id="{3A85E9E5-4493-9162-EBFB-CCF340267713}"/>
              </a:ext>
            </a:extLst>
          </p:cNvPr>
          <p:cNvSpPr/>
          <p:nvPr/>
        </p:nvSpPr>
        <p:spPr>
          <a:xfrm>
            <a:off x="987464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id="{51E447F9-81B3-75C1-80E5-A10D10170BDD}"/>
              </a:ext>
            </a:extLst>
          </p:cNvPr>
          <p:cNvSpPr/>
          <p:nvPr/>
        </p:nvSpPr>
        <p:spPr>
          <a:xfrm>
            <a:off x="6486944" y="4600533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id="{0663C791-88F8-BAA0-8AA4-D19C56A0E82E}"/>
              </a:ext>
            </a:extLst>
          </p:cNvPr>
          <p:cNvSpPr/>
          <p:nvPr/>
        </p:nvSpPr>
        <p:spPr>
          <a:xfrm>
            <a:off x="818307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7E75FFB7-4A61-C202-0C47-57BC730BC062}"/>
              </a:ext>
            </a:extLst>
          </p:cNvPr>
          <p:cNvSpPr/>
          <p:nvPr/>
        </p:nvSpPr>
        <p:spPr>
          <a:xfrm>
            <a:off x="987464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61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DBB0-6A10-DD1C-12CB-250168813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93EFA8C-259A-2B21-B2D5-FBA42B813B01}"/>
              </a:ext>
            </a:extLst>
          </p:cNvPr>
          <p:cNvGrpSpPr/>
          <p:nvPr/>
        </p:nvGrpSpPr>
        <p:grpSpPr>
          <a:xfrm>
            <a:off x="6364347" y="2616656"/>
            <a:ext cx="5478443" cy="3044055"/>
            <a:chOff x="4217083" y="3161359"/>
            <a:chExt cx="5008729" cy="2589869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734AB28-5008-90D3-FA46-AAE80418D2F5}"/>
                </a:ext>
              </a:extLst>
            </p:cNvPr>
            <p:cNvGrpSpPr/>
            <p:nvPr/>
          </p:nvGrpSpPr>
          <p:grpSpPr>
            <a:xfrm>
              <a:off x="4217083" y="3161359"/>
              <a:ext cx="5008729" cy="2589869"/>
              <a:chOff x="171802" y="1437778"/>
              <a:chExt cx="9388224" cy="4959816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C2D04FF4-3023-C336-0A8E-4DE0BBC4D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524" b="93155" l="9434" r="92453">
                            <a14:foregroundMark x1="9748" y1="35714" x2="9748" y2="35714"/>
                            <a14:foregroundMark x1="20283" y1="60714" x2="54245" y2="36607"/>
                            <a14:foregroundMark x1="64151" y1="40476" x2="35220" y2="30060"/>
                            <a14:foregroundMark x1="26730" y1="30952" x2="31132" y2="63393"/>
                            <a14:foregroundMark x1="17610" y1="22619" x2="36321" y2="44345"/>
                            <a14:foregroundMark x1="55031" y1="47619" x2="48742" y2="43155"/>
                            <a14:foregroundMark x1="16195" y1="27679" x2="35849" y2="68452"/>
                            <a14:foregroundMark x1="35849" y1="68452" x2="36635" y2="69048"/>
                            <a14:foregroundMark x1="68239" y1="38095" x2="58648" y2="23512"/>
                            <a14:foregroundMark x1="57233" y1="25298" x2="52830" y2="26786"/>
                            <a14:foregroundMark x1="40723" y1="33929" x2="31132" y2="35417"/>
                            <a14:foregroundMark x1="17453" y1="93452" x2="17453" y2="93452"/>
                            <a14:foregroundMark x1="21226" y1="82440" x2="26730" y2="78571"/>
                            <a14:foregroundMark x1="20597" y1="40774" x2="17453" y2="25893"/>
                            <a14:foregroundMark x1="92453" y1="34524" x2="92453" y2="34524"/>
                            <a14:foregroundMark x1="55031" y1="24405" x2="61478" y2="35119"/>
                            <a14:foregroundMark x1="61478" y1="35119" x2="63208" y2="3541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73351">
                <a:off x="171802" y="1437778"/>
                <a:ext cx="9388224" cy="4959816"/>
              </a:xfrm>
              <a:prstGeom prst="rect">
                <a:avLst/>
              </a:prstGeom>
            </p:spPr>
          </p:pic>
          <p:sp>
            <p:nvSpPr>
              <p:cNvPr id="9" name="Прямоугольник: скругленные верхние углы 8">
                <a:extLst>
                  <a:ext uri="{FF2B5EF4-FFF2-40B4-BE49-F238E27FC236}">
                    <a16:creationId xmlns:a16="http://schemas.microsoft.com/office/drawing/2014/main" id="{AF2FA0CB-EA0F-46CE-3D50-E72309031DE8}"/>
                  </a:ext>
                </a:extLst>
              </p:cNvPr>
              <p:cNvSpPr/>
              <p:nvPr/>
            </p:nvSpPr>
            <p:spPr>
              <a:xfrm rot="2093635">
                <a:off x="2764951" y="1753378"/>
                <a:ext cx="1490531" cy="1492939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: скругленные верхние углы 19">
                <a:extLst>
                  <a:ext uri="{FF2B5EF4-FFF2-40B4-BE49-F238E27FC236}">
                    <a16:creationId xmlns:a16="http://schemas.microsoft.com/office/drawing/2014/main" id="{81F4ACBF-B652-516F-08EA-C648604AB84C}"/>
                  </a:ext>
                </a:extLst>
              </p:cNvPr>
              <p:cNvSpPr/>
              <p:nvPr/>
            </p:nvSpPr>
            <p:spPr>
              <a:xfrm rot="2093635">
                <a:off x="3942444" y="2408266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: скругленные верхние углы 20">
                <a:extLst>
                  <a:ext uri="{FF2B5EF4-FFF2-40B4-BE49-F238E27FC236}">
                    <a16:creationId xmlns:a16="http://schemas.microsoft.com/office/drawing/2014/main" id="{D85394B8-6143-427C-F0D4-1856597F9E9C}"/>
                  </a:ext>
                </a:extLst>
              </p:cNvPr>
              <p:cNvSpPr/>
              <p:nvPr/>
            </p:nvSpPr>
            <p:spPr>
              <a:xfrm rot="2093635">
                <a:off x="4365639" y="2654570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: скругленные верхние углы 21">
                <a:extLst>
                  <a:ext uri="{FF2B5EF4-FFF2-40B4-BE49-F238E27FC236}">
                    <a16:creationId xmlns:a16="http://schemas.microsoft.com/office/drawing/2014/main" id="{3A6857A4-059A-6A40-070C-43A128F0950D}"/>
                  </a:ext>
                </a:extLst>
              </p:cNvPr>
              <p:cNvSpPr/>
              <p:nvPr/>
            </p:nvSpPr>
            <p:spPr>
              <a:xfrm rot="2093635">
                <a:off x="5294389" y="3753954"/>
                <a:ext cx="321004" cy="742374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A7954F-3A40-6A23-A1EA-3EDD407808F2}"/>
                </a:ext>
              </a:extLst>
            </p:cNvPr>
            <p:cNvSpPr txBox="1"/>
            <p:nvPr/>
          </p:nvSpPr>
          <p:spPr>
            <a:xfrm rot="1870452">
              <a:off x="5604120" y="3752190"/>
              <a:ext cx="1262143" cy="497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Борщ</a:t>
              </a:r>
            </a:p>
          </p:txBody>
        </p:sp>
      </p:grpSp>
      <p:pic>
        <p:nvPicPr>
          <p:cNvPr id="4098" name="Picture 2" descr="Милый астронавт ест пиццу на ракете. Мультфильм векторная икона. Иллюстрация научной еды. Изолированная плоская квартира.">
            <a:extLst>
              <a:ext uri="{FF2B5EF4-FFF2-40B4-BE49-F238E27FC236}">
                <a16:creationId xmlns:a16="http://schemas.microsoft.com/office/drawing/2014/main" id="{C6E69E08-CA18-95C3-B69F-51A00AFB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086" y="139337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706F7B9-F18C-1162-375B-5B2F809350B1}"/>
              </a:ext>
            </a:extLst>
          </p:cNvPr>
          <p:cNvSpPr/>
          <p:nvPr/>
        </p:nvSpPr>
        <p:spPr>
          <a:xfrm>
            <a:off x="1087271" y="443729"/>
            <a:ext cx="5008729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Что сегодня будем кушать?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E2998-7292-8C39-E79A-EE01CE8B1B21}"/>
              </a:ext>
            </a:extLst>
          </p:cNvPr>
          <p:cNvSpPr txBox="1"/>
          <p:nvPr/>
        </p:nvSpPr>
        <p:spPr>
          <a:xfrm>
            <a:off x="1842362" y="1925996"/>
            <a:ext cx="449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Угадай, какое блюдо зашифровано</a:t>
            </a:r>
          </a:p>
        </p:txBody>
      </p:sp>
      <p:pic>
        <p:nvPicPr>
          <p:cNvPr id="2050" name="Picture 2" descr="Традиционный украинский русский овощной борщ на старой деревянной поверхности">
            <a:extLst>
              <a:ext uri="{FF2B5EF4-FFF2-40B4-BE49-F238E27FC236}">
                <a16:creationId xmlns:a16="http://schemas.microsoft.com/office/drawing/2014/main" id="{BAE6C774-BF1A-3B55-EB62-E42A330B8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t="-777" r="6259" b="4407"/>
          <a:stretch/>
        </p:blipFill>
        <p:spPr bwMode="auto">
          <a:xfrm>
            <a:off x="6557323" y="1393371"/>
            <a:ext cx="4985614" cy="4804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B94D58B6-71F2-346C-D49F-A0D1F70DA4C9}"/>
              </a:ext>
            </a:extLst>
          </p:cNvPr>
          <p:cNvSpPr/>
          <p:nvPr/>
        </p:nvSpPr>
        <p:spPr>
          <a:xfrm>
            <a:off x="649150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6E11D500-BC26-8196-F89A-3876C01BDD1D}"/>
              </a:ext>
            </a:extLst>
          </p:cNvPr>
          <p:cNvSpPr/>
          <p:nvPr/>
        </p:nvSpPr>
        <p:spPr>
          <a:xfrm>
            <a:off x="818307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25B012E3-5660-14AF-AC61-60E7E2762303}"/>
              </a:ext>
            </a:extLst>
          </p:cNvPr>
          <p:cNvSpPr/>
          <p:nvPr/>
        </p:nvSpPr>
        <p:spPr>
          <a:xfrm>
            <a:off x="987464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3112DCF-5745-ABEC-9677-06C173FA6862}"/>
              </a:ext>
            </a:extLst>
          </p:cNvPr>
          <p:cNvSpPr/>
          <p:nvPr/>
        </p:nvSpPr>
        <p:spPr>
          <a:xfrm>
            <a:off x="818307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6">
            <a:extLst>
              <a:ext uri="{FF2B5EF4-FFF2-40B4-BE49-F238E27FC236}">
                <a16:creationId xmlns:a16="http://schemas.microsoft.com/office/drawing/2014/main" id="{22E93C53-B7A6-B2A6-A097-980B144B3242}"/>
              </a:ext>
            </a:extLst>
          </p:cNvPr>
          <p:cNvSpPr/>
          <p:nvPr/>
        </p:nvSpPr>
        <p:spPr>
          <a:xfrm>
            <a:off x="987464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id="{F2AE05A9-972E-D449-F1A6-CE43C0C66D2E}"/>
              </a:ext>
            </a:extLst>
          </p:cNvPr>
          <p:cNvSpPr/>
          <p:nvPr/>
        </p:nvSpPr>
        <p:spPr>
          <a:xfrm>
            <a:off x="6487825" y="460498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id="{90B1A6CC-5BE0-530A-868D-3DB0CAE4FFED}"/>
              </a:ext>
            </a:extLst>
          </p:cNvPr>
          <p:cNvSpPr/>
          <p:nvPr/>
        </p:nvSpPr>
        <p:spPr>
          <a:xfrm>
            <a:off x="818307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6842E152-75D4-9F59-E886-2693EB1979AB}"/>
              </a:ext>
            </a:extLst>
          </p:cNvPr>
          <p:cNvSpPr/>
          <p:nvPr/>
        </p:nvSpPr>
        <p:spPr>
          <a:xfrm>
            <a:off x="987464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300F3730-6039-8BCC-08B1-21FDC7B01A4A}"/>
              </a:ext>
            </a:extLst>
          </p:cNvPr>
          <p:cNvSpPr/>
          <p:nvPr/>
        </p:nvSpPr>
        <p:spPr>
          <a:xfrm>
            <a:off x="649150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51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03677-05C5-4EC1-1D0F-04B541EDA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852630C-BF88-9D63-3EA7-4E64378894B8}"/>
              </a:ext>
            </a:extLst>
          </p:cNvPr>
          <p:cNvGrpSpPr/>
          <p:nvPr/>
        </p:nvGrpSpPr>
        <p:grpSpPr>
          <a:xfrm>
            <a:off x="6289635" y="2460126"/>
            <a:ext cx="5478443" cy="3044055"/>
            <a:chOff x="4217083" y="3161359"/>
            <a:chExt cx="5008729" cy="2589869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90AFBDF-49C0-F801-9EBD-0D1786BF1CD9}"/>
                </a:ext>
              </a:extLst>
            </p:cNvPr>
            <p:cNvGrpSpPr/>
            <p:nvPr/>
          </p:nvGrpSpPr>
          <p:grpSpPr>
            <a:xfrm>
              <a:off x="4217083" y="3161359"/>
              <a:ext cx="5008729" cy="2589869"/>
              <a:chOff x="171802" y="1437777"/>
              <a:chExt cx="9388224" cy="4959815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E22F4E46-ABB3-D4B2-4EAB-9011286AF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524" b="93155" l="9434" r="92453">
                            <a14:foregroundMark x1="9748" y1="35714" x2="9748" y2="35714"/>
                            <a14:foregroundMark x1="20283" y1="60714" x2="54245" y2="36607"/>
                            <a14:foregroundMark x1="64151" y1="40476" x2="35220" y2="30060"/>
                            <a14:foregroundMark x1="26730" y1="30952" x2="31132" y2="63393"/>
                            <a14:foregroundMark x1="17610" y1="22619" x2="36321" y2="44345"/>
                            <a14:foregroundMark x1="55031" y1="47619" x2="48742" y2="43155"/>
                            <a14:foregroundMark x1="16195" y1="27679" x2="35849" y2="68452"/>
                            <a14:foregroundMark x1="35849" y1="68452" x2="36635" y2="69048"/>
                            <a14:foregroundMark x1="68239" y1="38095" x2="58648" y2="23512"/>
                            <a14:foregroundMark x1="57233" y1="25298" x2="52830" y2="26786"/>
                            <a14:foregroundMark x1="40723" y1="33929" x2="31132" y2="35417"/>
                            <a14:foregroundMark x1="17453" y1="93452" x2="17453" y2="93452"/>
                            <a14:foregroundMark x1="21226" y1="82440" x2="26730" y2="78571"/>
                            <a14:foregroundMark x1="20597" y1="40774" x2="17453" y2="25893"/>
                            <a14:foregroundMark x1="92453" y1="34524" x2="92453" y2="34524"/>
                            <a14:foregroundMark x1="55031" y1="24405" x2="61478" y2="35119"/>
                            <a14:foregroundMark x1="61478" y1="35119" x2="63208" y2="3541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73351">
                <a:off x="171802" y="1437777"/>
                <a:ext cx="9388224" cy="4959815"/>
              </a:xfrm>
              <a:prstGeom prst="rect">
                <a:avLst/>
              </a:prstGeom>
            </p:spPr>
          </p:pic>
          <p:sp>
            <p:nvSpPr>
              <p:cNvPr id="9" name="Прямоугольник: скругленные верхние углы 8">
                <a:extLst>
                  <a:ext uri="{FF2B5EF4-FFF2-40B4-BE49-F238E27FC236}">
                    <a16:creationId xmlns:a16="http://schemas.microsoft.com/office/drawing/2014/main" id="{CCF21AFB-5C55-F735-9C95-8E61549C9072}"/>
                  </a:ext>
                </a:extLst>
              </p:cNvPr>
              <p:cNvSpPr/>
              <p:nvPr/>
            </p:nvSpPr>
            <p:spPr>
              <a:xfrm rot="2093635">
                <a:off x="2764951" y="1753378"/>
                <a:ext cx="1490531" cy="1492939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: скругленные верхние углы 19">
                <a:extLst>
                  <a:ext uri="{FF2B5EF4-FFF2-40B4-BE49-F238E27FC236}">
                    <a16:creationId xmlns:a16="http://schemas.microsoft.com/office/drawing/2014/main" id="{54215F13-494F-1F8B-F2DC-03F4CFB0FC24}"/>
                  </a:ext>
                </a:extLst>
              </p:cNvPr>
              <p:cNvSpPr/>
              <p:nvPr/>
            </p:nvSpPr>
            <p:spPr>
              <a:xfrm rot="2093635">
                <a:off x="3942444" y="2408266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: скругленные верхние углы 20">
                <a:extLst>
                  <a:ext uri="{FF2B5EF4-FFF2-40B4-BE49-F238E27FC236}">
                    <a16:creationId xmlns:a16="http://schemas.microsoft.com/office/drawing/2014/main" id="{58D30158-1235-4E9F-0480-477825A9F107}"/>
                  </a:ext>
                </a:extLst>
              </p:cNvPr>
              <p:cNvSpPr/>
              <p:nvPr/>
            </p:nvSpPr>
            <p:spPr>
              <a:xfrm rot="2093635">
                <a:off x="4365639" y="2654570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: скругленные верхние углы 21">
                <a:extLst>
                  <a:ext uri="{FF2B5EF4-FFF2-40B4-BE49-F238E27FC236}">
                    <a16:creationId xmlns:a16="http://schemas.microsoft.com/office/drawing/2014/main" id="{8F0BA524-55C3-F60D-E339-E1FF5BF5B375}"/>
                  </a:ext>
                </a:extLst>
              </p:cNvPr>
              <p:cNvSpPr/>
              <p:nvPr/>
            </p:nvSpPr>
            <p:spPr>
              <a:xfrm rot="2093635">
                <a:off x="5294389" y="3753954"/>
                <a:ext cx="321004" cy="742374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9B7382-B29D-977E-6E26-12E0FEB184F0}"/>
                </a:ext>
              </a:extLst>
            </p:cNvPr>
            <p:cNvSpPr txBox="1"/>
            <p:nvPr/>
          </p:nvSpPr>
          <p:spPr>
            <a:xfrm rot="1870452">
              <a:off x="5588578" y="3704345"/>
              <a:ext cx="2592972" cy="91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Мясо с гречкой</a:t>
              </a:r>
            </a:p>
          </p:txBody>
        </p:sp>
      </p:grpSp>
      <p:pic>
        <p:nvPicPr>
          <p:cNvPr id="4098" name="Picture 2" descr="Милый астронавт ест пиццу на ракете. Мультфильм векторная икона. Иллюстрация научной еды. Изолированная плоская квартира.">
            <a:extLst>
              <a:ext uri="{FF2B5EF4-FFF2-40B4-BE49-F238E27FC236}">
                <a16:creationId xmlns:a16="http://schemas.microsoft.com/office/drawing/2014/main" id="{0ACD3B51-698D-F61F-2E54-DAF9F889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086" y="139337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8B55FFB-D704-32FF-FCD9-344E3515B297}"/>
              </a:ext>
            </a:extLst>
          </p:cNvPr>
          <p:cNvSpPr/>
          <p:nvPr/>
        </p:nvSpPr>
        <p:spPr>
          <a:xfrm>
            <a:off x="1087271" y="443729"/>
            <a:ext cx="5008729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Что сегодня будем кушать?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53E68-4A00-61FB-7BB1-0F5EA7C8FEF0}"/>
              </a:ext>
            </a:extLst>
          </p:cNvPr>
          <p:cNvSpPr txBox="1"/>
          <p:nvPr/>
        </p:nvSpPr>
        <p:spPr>
          <a:xfrm>
            <a:off x="1842362" y="1925996"/>
            <a:ext cx="449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Угадай, какое блюдо зашифровано</a:t>
            </a:r>
          </a:p>
        </p:txBody>
      </p:sp>
      <p:pic>
        <p:nvPicPr>
          <p:cNvPr id="3074" name="Picture 2" descr="вареная гречка вместе с жареными кусочками мяса на маленьких палочках внутри белых тарелок хлебные булочки на красочном салфетке в дневное время">
            <a:extLst>
              <a:ext uri="{FF2B5EF4-FFF2-40B4-BE49-F238E27FC236}">
                <a16:creationId xmlns:a16="http://schemas.microsoft.com/office/drawing/2014/main" id="{E4B167BB-9210-F3A8-7498-A599C5AAC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474" r="18119" b="4616"/>
          <a:stretch/>
        </p:blipFill>
        <p:spPr bwMode="auto">
          <a:xfrm>
            <a:off x="6525554" y="1393371"/>
            <a:ext cx="5062214" cy="4804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3EEB4A11-D515-F31F-5947-739FDD83B636}"/>
              </a:ext>
            </a:extLst>
          </p:cNvPr>
          <p:cNvSpPr/>
          <p:nvPr/>
        </p:nvSpPr>
        <p:spPr>
          <a:xfrm>
            <a:off x="649150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53513EA-0FBA-ED50-87B4-EAE451AA5A55}"/>
              </a:ext>
            </a:extLst>
          </p:cNvPr>
          <p:cNvSpPr/>
          <p:nvPr/>
        </p:nvSpPr>
        <p:spPr>
          <a:xfrm>
            <a:off x="818307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2B851C9B-0B80-C3C1-14CD-0ED632F82C7A}"/>
              </a:ext>
            </a:extLst>
          </p:cNvPr>
          <p:cNvSpPr/>
          <p:nvPr/>
        </p:nvSpPr>
        <p:spPr>
          <a:xfrm>
            <a:off x="987464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141A6654-BE6C-BC70-5539-4E4C99B363C5}"/>
              </a:ext>
            </a:extLst>
          </p:cNvPr>
          <p:cNvSpPr/>
          <p:nvPr/>
        </p:nvSpPr>
        <p:spPr>
          <a:xfrm>
            <a:off x="818307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6">
            <a:extLst>
              <a:ext uri="{FF2B5EF4-FFF2-40B4-BE49-F238E27FC236}">
                <a16:creationId xmlns:a16="http://schemas.microsoft.com/office/drawing/2014/main" id="{657BD84A-8732-B6AC-2A87-276FEDF13B88}"/>
              </a:ext>
            </a:extLst>
          </p:cNvPr>
          <p:cNvSpPr/>
          <p:nvPr/>
        </p:nvSpPr>
        <p:spPr>
          <a:xfrm>
            <a:off x="987464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id="{A9F4F7C6-659D-0B76-85A6-62376B383256}"/>
              </a:ext>
            </a:extLst>
          </p:cNvPr>
          <p:cNvSpPr/>
          <p:nvPr/>
        </p:nvSpPr>
        <p:spPr>
          <a:xfrm>
            <a:off x="6487825" y="460498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id="{95446609-C2BB-0FD2-F9A2-E8F24A6F3C10}"/>
              </a:ext>
            </a:extLst>
          </p:cNvPr>
          <p:cNvSpPr/>
          <p:nvPr/>
        </p:nvSpPr>
        <p:spPr>
          <a:xfrm>
            <a:off x="818307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55388A9B-7C3B-623B-BA56-923188CA8873}"/>
              </a:ext>
            </a:extLst>
          </p:cNvPr>
          <p:cNvSpPr/>
          <p:nvPr/>
        </p:nvSpPr>
        <p:spPr>
          <a:xfrm>
            <a:off x="987464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E3E47547-407B-49EE-A751-49D36258D4A2}"/>
              </a:ext>
            </a:extLst>
          </p:cNvPr>
          <p:cNvSpPr/>
          <p:nvPr/>
        </p:nvSpPr>
        <p:spPr>
          <a:xfrm>
            <a:off x="649150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39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AD1B4-38D1-B0A8-2F26-2917B2A0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F6854C-A2C9-AC25-4D75-44F8017A63C2}"/>
              </a:ext>
            </a:extLst>
          </p:cNvPr>
          <p:cNvGrpSpPr/>
          <p:nvPr/>
        </p:nvGrpSpPr>
        <p:grpSpPr>
          <a:xfrm>
            <a:off x="6487825" y="2542393"/>
            <a:ext cx="5478443" cy="3044055"/>
            <a:chOff x="4217083" y="3161359"/>
            <a:chExt cx="5008729" cy="2589869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61487CB6-7D23-9CCA-3159-F2034E73B88A}"/>
                </a:ext>
              </a:extLst>
            </p:cNvPr>
            <p:cNvGrpSpPr/>
            <p:nvPr/>
          </p:nvGrpSpPr>
          <p:grpSpPr>
            <a:xfrm>
              <a:off x="4217083" y="3161359"/>
              <a:ext cx="5008729" cy="2589869"/>
              <a:chOff x="171802" y="1437777"/>
              <a:chExt cx="9388224" cy="4959815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B1C86F34-8FAD-4A09-4472-0D90E36E4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524" b="93155" l="9434" r="92453">
                            <a14:foregroundMark x1="9748" y1="35714" x2="9748" y2="35714"/>
                            <a14:foregroundMark x1="20283" y1="60714" x2="54245" y2="36607"/>
                            <a14:foregroundMark x1="64151" y1="40476" x2="35220" y2="30060"/>
                            <a14:foregroundMark x1="26730" y1="30952" x2="31132" y2="63393"/>
                            <a14:foregroundMark x1="17610" y1="22619" x2="36321" y2="44345"/>
                            <a14:foregroundMark x1="55031" y1="47619" x2="48742" y2="43155"/>
                            <a14:foregroundMark x1="16195" y1="27679" x2="35849" y2="68452"/>
                            <a14:foregroundMark x1="35849" y1="68452" x2="36635" y2="69048"/>
                            <a14:foregroundMark x1="68239" y1="38095" x2="58648" y2="23512"/>
                            <a14:foregroundMark x1="57233" y1="25298" x2="52830" y2="26786"/>
                            <a14:foregroundMark x1="40723" y1="33929" x2="31132" y2="35417"/>
                            <a14:foregroundMark x1="17453" y1="93452" x2="17453" y2="93452"/>
                            <a14:foregroundMark x1="21226" y1="82440" x2="26730" y2="78571"/>
                            <a14:foregroundMark x1="20597" y1="40774" x2="17453" y2="25893"/>
                            <a14:foregroundMark x1="92453" y1="34524" x2="92453" y2="34524"/>
                            <a14:foregroundMark x1="55031" y1="24405" x2="61478" y2="35119"/>
                            <a14:foregroundMark x1="61478" y1="35119" x2="63208" y2="3541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73351">
                <a:off x="171802" y="1437777"/>
                <a:ext cx="9388224" cy="4959815"/>
              </a:xfrm>
              <a:prstGeom prst="rect">
                <a:avLst/>
              </a:prstGeom>
            </p:spPr>
          </p:pic>
          <p:sp>
            <p:nvSpPr>
              <p:cNvPr id="9" name="Прямоугольник: скругленные верхние углы 8">
                <a:extLst>
                  <a:ext uri="{FF2B5EF4-FFF2-40B4-BE49-F238E27FC236}">
                    <a16:creationId xmlns:a16="http://schemas.microsoft.com/office/drawing/2014/main" id="{880DAD6D-342D-EF9B-592B-2642AA18702C}"/>
                  </a:ext>
                </a:extLst>
              </p:cNvPr>
              <p:cNvSpPr/>
              <p:nvPr/>
            </p:nvSpPr>
            <p:spPr>
              <a:xfrm rot="2093635">
                <a:off x="2764951" y="1753378"/>
                <a:ext cx="1490531" cy="1492939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: скругленные верхние углы 19">
                <a:extLst>
                  <a:ext uri="{FF2B5EF4-FFF2-40B4-BE49-F238E27FC236}">
                    <a16:creationId xmlns:a16="http://schemas.microsoft.com/office/drawing/2014/main" id="{AA89A56D-04CD-7F0A-8AAA-1B32F0DB2875}"/>
                  </a:ext>
                </a:extLst>
              </p:cNvPr>
              <p:cNvSpPr/>
              <p:nvPr/>
            </p:nvSpPr>
            <p:spPr>
              <a:xfrm rot="2093635">
                <a:off x="3942444" y="2408266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: скругленные верхние углы 20">
                <a:extLst>
                  <a:ext uri="{FF2B5EF4-FFF2-40B4-BE49-F238E27FC236}">
                    <a16:creationId xmlns:a16="http://schemas.microsoft.com/office/drawing/2014/main" id="{3E23135C-A2D2-619F-9A40-D52D118C6A49}"/>
                  </a:ext>
                </a:extLst>
              </p:cNvPr>
              <p:cNvSpPr/>
              <p:nvPr/>
            </p:nvSpPr>
            <p:spPr>
              <a:xfrm rot="2093635">
                <a:off x="4365639" y="2654570"/>
                <a:ext cx="1490531" cy="1418011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: скругленные верхние углы 21">
                <a:extLst>
                  <a:ext uri="{FF2B5EF4-FFF2-40B4-BE49-F238E27FC236}">
                    <a16:creationId xmlns:a16="http://schemas.microsoft.com/office/drawing/2014/main" id="{BEDBF3C8-FD7C-D25F-99AA-6FC8CD4C3D46}"/>
                  </a:ext>
                </a:extLst>
              </p:cNvPr>
              <p:cNvSpPr/>
              <p:nvPr/>
            </p:nvSpPr>
            <p:spPr>
              <a:xfrm rot="2093635">
                <a:off x="5294389" y="3753954"/>
                <a:ext cx="321004" cy="742374"/>
              </a:xfrm>
              <a:prstGeom prst="round2SameRect">
                <a:avLst/>
              </a:prstGeom>
              <a:solidFill>
                <a:srgbClr val="0223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549F6A-20E8-3E67-09B3-432BA0E5CBCB}"/>
                </a:ext>
              </a:extLst>
            </p:cNvPr>
            <p:cNvSpPr txBox="1"/>
            <p:nvPr/>
          </p:nvSpPr>
          <p:spPr>
            <a:xfrm rot="1870452">
              <a:off x="5616389" y="3559204"/>
              <a:ext cx="2207799" cy="102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Каша рисовая с курагой</a:t>
              </a:r>
            </a:p>
          </p:txBody>
        </p:sp>
      </p:grpSp>
      <p:pic>
        <p:nvPicPr>
          <p:cNvPr id="4098" name="Picture 2" descr="Милый астронавт ест пиццу на ракете. Мультфильм векторная икона. Иллюстрация научной еды. Изолированная плоская квартира.">
            <a:extLst>
              <a:ext uri="{FF2B5EF4-FFF2-40B4-BE49-F238E27FC236}">
                <a16:creationId xmlns:a16="http://schemas.microsoft.com/office/drawing/2014/main" id="{E1F9AF7C-2C5B-6942-D2D6-7D0B128D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086" y="139337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091B215-96EC-EE87-12AD-7D3C1635B7B6}"/>
              </a:ext>
            </a:extLst>
          </p:cNvPr>
          <p:cNvSpPr/>
          <p:nvPr/>
        </p:nvSpPr>
        <p:spPr>
          <a:xfrm>
            <a:off x="1087271" y="443729"/>
            <a:ext cx="5008729" cy="1419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Что сегодня будем кушать?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75D6E-72DA-FCD6-CBAF-7194B7A86903}"/>
              </a:ext>
            </a:extLst>
          </p:cNvPr>
          <p:cNvSpPr txBox="1"/>
          <p:nvPr/>
        </p:nvSpPr>
        <p:spPr>
          <a:xfrm>
            <a:off x="1842362" y="1925996"/>
            <a:ext cx="449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Угадай, какое блюдо зашифровано</a:t>
            </a:r>
          </a:p>
        </p:txBody>
      </p:sp>
      <p:pic>
        <p:nvPicPr>
          <p:cNvPr id="3" name="Picture 2" descr="Каша пшенная с курагой и орехами на осенних листьях">
            <a:extLst>
              <a:ext uri="{FF2B5EF4-FFF2-40B4-BE49-F238E27FC236}">
                <a16:creationId xmlns:a16="http://schemas.microsoft.com/office/drawing/2014/main" id="{966787CA-0CC6-DBE2-16BA-9869351D4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t="473" r="2983" b="5039"/>
          <a:stretch/>
        </p:blipFill>
        <p:spPr bwMode="auto">
          <a:xfrm>
            <a:off x="6511174" y="1407019"/>
            <a:ext cx="5052259" cy="4773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">
            <a:extLst>
              <a:ext uri="{FF2B5EF4-FFF2-40B4-BE49-F238E27FC236}">
                <a16:creationId xmlns:a16="http://schemas.microsoft.com/office/drawing/2014/main" id="{7EBBC8AD-D35D-4013-051B-D41912CAB3E7}"/>
              </a:ext>
            </a:extLst>
          </p:cNvPr>
          <p:cNvSpPr/>
          <p:nvPr/>
        </p:nvSpPr>
        <p:spPr>
          <a:xfrm>
            <a:off x="649150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3032A521-3950-4CAD-62B2-31D525C38BE2}"/>
              </a:ext>
            </a:extLst>
          </p:cNvPr>
          <p:cNvSpPr/>
          <p:nvPr/>
        </p:nvSpPr>
        <p:spPr>
          <a:xfrm>
            <a:off x="818307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id="{4C192E50-3E71-59BD-6C85-999644D61799}"/>
              </a:ext>
            </a:extLst>
          </p:cNvPr>
          <p:cNvSpPr/>
          <p:nvPr/>
        </p:nvSpPr>
        <p:spPr>
          <a:xfrm>
            <a:off x="9874642" y="1399509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" name="5">
            <a:extLst>
              <a:ext uri="{FF2B5EF4-FFF2-40B4-BE49-F238E27FC236}">
                <a16:creationId xmlns:a16="http://schemas.microsoft.com/office/drawing/2014/main" id="{C7CEF335-01D1-842E-5D24-4701ABEE0CBC}"/>
              </a:ext>
            </a:extLst>
          </p:cNvPr>
          <p:cNvSpPr/>
          <p:nvPr/>
        </p:nvSpPr>
        <p:spPr>
          <a:xfrm>
            <a:off x="818307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6" name="6">
            <a:extLst>
              <a:ext uri="{FF2B5EF4-FFF2-40B4-BE49-F238E27FC236}">
                <a16:creationId xmlns:a16="http://schemas.microsoft.com/office/drawing/2014/main" id="{45AA4786-9656-806C-8ACA-963F52B9A203}"/>
              </a:ext>
            </a:extLst>
          </p:cNvPr>
          <p:cNvSpPr/>
          <p:nvPr/>
        </p:nvSpPr>
        <p:spPr>
          <a:xfrm>
            <a:off x="987464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7">
            <a:extLst>
              <a:ext uri="{FF2B5EF4-FFF2-40B4-BE49-F238E27FC236}">
                <a16:creationId xmlns:a16="http://schemas.microsoft.com/office/drawing/2014/main" id="{CBA8C92C-E88F-C5A7-85E5-9B766D1C5305}"/>
              </a:ext>
            </a:extLst>
          </p:cNvPr>
          <p:cNvSpPr/>
          <p:nvPr/>
        </p:nvSpPr>
        <p:spPr>
          <a:xfrm>
            <a:off x="6487825" y="460498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8" name="8">
            <a:extLst>
              <a:ext uri="{FF2B5EF4-FFF2-40B4-BE49-F238E27FC236}">
                <a16:creationId xmlns:a16="http://schemas.microsoft.com/office/drawing/2014/main" id="{03E2FFE3-27E4-B3FF-7C03-D3AC49B7CA1E}"/>
              </a:ext>
            </a:extLst>
          </p:cNvPr>
          <p:cNvSpPr/>
          <p:nvPr/>
        </p:nvSpPr>
        <p:spPr>
          <a:xfrm>
            <a:off x="818307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9">
            <a:extLst>
              <a:ext uri="{FF2B5EF4-FFF2-40B4-BE49-F238E27FC236}">
                <a16:creationId xmlns:a16="http://schemas.microsoft.com/office/drawing/2014/main" id="{223F2D55-56C5-D4C7-AE2C-FB9CADC89882}"/>
              </a:ext>
            </a:extLst>
          </p:cNvPr>
          <p:cNvSpPr/>
          <p:nvPr/>
        </p:nvSpPr>
        <p:spPr>
          <a:xfrm>
            <a:off x="9874642" y="4594395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0" name="4">
            <a:extLst>
              <a:ext uri="{FF2B5EF4-FFF2-40B4-BE49-F238E27FC236}">
                <a16:creationId xmlns:a16="http://schemas.microsoft.com/office/drawing/2014/main" id="{537A4AAD-9774-4C20-49B7-EC4A872D17B9}"/>
              </a:ext>
            </a:extLst>
          </p:cNvPr>
          <p:cNvSpPr/>
          <p:nvPr/>
        </p:nvSpPr>
        <p:spPr>
          <a:xfrm>
            <a:off x="6491502" y="2996952"/>
            <a:ext cx="1691570" cy="1603581"/>
          </a:xfrm>
          <a:prstGeom prst="rect">
            <a:avLst/>
          </a:prstGeom>
          <a:solidFill>
            <a:srgbClr val="8497B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95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294</Words>
  <Application>Microsoft Office PowerPoint</Application>
  <PresentationFormat>Широкоэкранный</PresentationFormat>
  <Paragraphs>111</Paragraphs>
  <Slides>23</Slides>
  <Notes>1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Валерия Воробьёва</dc:creator>
  <cp:lastModifiedBy>Валерия Воробьёва</cp:lastModifiedBy>
  <cp:revision>13</cp:revision>
  <dcterms:created xsi:type="dcterms:W3CDTF">2025-03-22T18:07:05Z</dcterms:created>
  <dcterms:modified xsi:type="dcterms:W3CDTF">2025-03-27T11:55:12Z</dcterms:modified>
</cp:coreProperties>
</file>