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5" d="100"/>
          <a:sy n="65" d="100"/>
        </p:scale>
        <p:origin x="-61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62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72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15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2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16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58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81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30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6000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18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7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56CF2-9F42-466C-BAB5-E28FE2489195}" type="datetimeFigureOut">
              <a:rPr lang="x-none" smtClean="0"/>
              <a:t>11.10.2023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FA0C4D5-87C6-4C03-AC8C-1098452492DE}" type="slidenum">
              <a:rPr lang="x-none" smtClean="0"/>
              <a:t>‹#›</a:t>
            </a:fld>
            <a:endParaRPr lang="x-non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58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3%98%D1%83%D0%B5%D0%BB%D0%B3%D1%96_%D0%BA%D0%BE%D0%B4&amp;action=edit&amp;redlink=1" TargetMode="External"/><Relationship Id="rId13" Type="http://schemas.openxmlformats.org/officeDocument/2006/relationships/hyperlink" Target="https://kk.wikipedia.org/w/index.php?title=Apache&amp;action=edit&amp;redlink=1" TargetMode="External"/><Relationship Id="rId18" Type="http://schemas.openxmlformats.org/officeDocument/2006/relationships/hyperlink" Target="https://kk.wikipedia.org/wiki/Windows" TargetMode="External"/><Relationship Id="rId3" Type="http://schemas.openxmlformats.org/officeDocument/2006/relationships/hyperlink" Target="https://kk.wikipedia.org/wiki/HTML" TargetMode="External"/><Relationship Id="rId21" Type="http://schemas.openxmlformats.org/officeDocument/2006/relationships/hyperlink" Target="https://kk.wikipedia.org/wiki/Perl_(%D0%B1%D0%B0%D2%93%D0%B4%D0%B0%D1%80%D0%BB%D0%B0%D0%BC%D0%B0%D0%BB%D0%B0%D1%83_%D1%82%D1%96%D0%BB%D1%96)" TargetMode="External"/><Relationship Id="rId7" Type="http://schemas.openxmlformats.org/officeDocument/2006/relationships/hyperlink" Target="https://kk.wikipedia.org/w/index.php?title=LAMP&amp;action=edit&amp;redlink=1" TargetMode="External"/><Relationship Id="rId12" Type="http://schemas.openxmlformats.org/officeDocument/2006/relationships/hyperlink" Target="https://kk.wikipedia.org/wiki/PDF" TargetMode="External"/><Relationship Id="rId17" Type="http://schemas.openxmlformats.org/officeDocument/2006/relationships/hyperlink" Target="https://kk.wikipedia.org/wiki/Linux" TargetMode="External"/><Relationship Id="rId25" Type="http://schemas.openxmlformats.org/officeDocument/2006/relationships/hyperlink" Target="https://kk.wikipedia.org/w/index.php?title=PEAR&amp;action=edit&amp;redlink=1" TargetMode="External"/><Relationship Id="rId2" Type="http://schemas.openxmlformats.org/officeDocument/2006/relationships/hyperlink" Target="https://kk.wikipedia.org/wiki/%D0%90%D2%93%D1%8B%D0%BB%D1%88%D1%8B%D0%BD_%D1%82%D1%96%D0%BB%D1%96" TargetMode="External"/><Relationship Id="rId16" Type="http://schemas.openxmlformats.org/officeDocument/2006/relationships/hyperlink" Target="https://kk.wikipedia.org/wiki/UNIX" TargetMode="External"/><Relationship Id="rId20" Type="http://schemas.openxmlformats.org/officeDocument/2006/relationships/hyperlink" Target="https://kk.wikipedia.org/wiki/%D0%90%D0%BC%D0%B0%D0%BB%D0%B4%D1%8B%D2%9B_%D0%B6%D2%AF%D0%B9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/index.php?title=%D0%A5%D0%BE%D1%81%D1%82%D0%B8%D0%BD%D0%B3&amp;action=edit&amp;redlink=1" TargetMode="External"/><Relationship Id="rId11" Type="http://schemas.openxmlformats.org/officeDocument/2006/relationships/hyperlink" Target="https://kk.wikipedia.org/wiki/%D0%A1%D0%BE%D0%BA%D0%B5%D1%82" TargetMode="External"/><Relationship Id="rId24" Type="http://schemas.openxmlformats.org/officeDocument/2006/relationships/hyperlink" Target="https://kk.wikipedia.org/wiki/%D0%A1%D0%B8_%D1%82%D1%96%D0%BB%D1%96" TargetMode="External"/><Relationship Id="rId5" Type="http://schemas.openxmlformats.org/officeDocument/2006/relationships/hyperlink" Target="https://kk.wikipedia.org/w/index.php?title=%D0%A1%D0%BA%D1%80%D0%B8%D0%BF%D1%82%D1%96_%D1%82%D1%96%D0%BB&amp;action=edit&amp;redlink=1" TargetMode="External"/><Relationship Id="rId15" Type="http://schemas.openxmlformats.org/officeDocument/2006/relationships/hyperlink" Target="https://kk.wikipedia.org/w/index.php?title=CGI-%D2%9B%D0%BE%D1%81%D1%8B%D0%BC%D1%88%D0%B0%D1%81%D1%8B&amp;action=edit&amp;redlink=1" TargetMode="External"/><Relationship Id="rId23" Type="http://schemas.openxmlformats.org/officeDocument/2006/relationships/hyperlink" Target="https://kk.wikipedia.org/w/index.php?title=VBScript&amp;action=edit&amp;redlink=1" TargetMode="External"/><Relationship Id="rId10" Type="http://schemas.openxmlformats.org/officeDocument/2006/relationships/hyperlink" Target="https://kk.wikipedia.org/w/index.php?title=ASP&amp;action=edit&amp;redlink=1" TargetMode="External"/><Relationship Id="rId19" Type="http://schemas.openxmlformats.org/officeDocument/2006/relationships/hyperlink" Target="https://kk.wikipedia.org/w/index.php?title=Max_OS_X&amp;action=edit&amp;redlink=1" TargetMode="External"/><Relationship Id="rId4" Type="http://schemas.openxmlformats.org/officeDocument/2006/relationships/hyperlink" Target="https://kk.wikipedia.org/wiki/%D0%94%D0%B5%D1%80%D0%B5%D0%BA%D2%9B%D0%BE%D1%80" TargetMode="External"/><Relationship Id="rId9" Type="http://schemas.openxmlformats.org/officeDocument/2006/relationships/hyperlink" Target="https://kk.wikipedia.org/wiki/JavaServer_Pages" TargetMode="External"/><Relationship Id="rId14" Type="http://schemas.openxmlformats.org/officeDocument/2006/relationships/hyperlink" Target="https://kk.wikipedia.org/w/index.php?title=IIS&amp;action=edit&amp;redlink=1" TargetMode="External"/><Relationship Id="rId22" Type="http://schemas.openxmlformats.org/officeDocument/2006/relationships/hyperlink" Target="https://kk.wikipedia.org/wiki/Pyth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wAxq5Ppvyw&amp;list=PLHlHrDcNCQf5VoEe0hjGcBHJ6_ASnRpA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3HvwMDvo_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865C149-C54D-8241-7C21-AEE2F0AC3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31858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Web-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беттерды деректер базасымен байланыстыру 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464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84CE5B-E081-7430-9B7C-88E86B63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435" y="518581"/>
            <a:ext cx="9603275" cy="1049235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парақшаларын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778CF70-4D5D-A1A8-8A16-AD2446879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Оның көмегімен дмнамикалық сайттар құрастырылады.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 сайт –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шаблонға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және скриптерден тұратын динамикалық беттерден құралған, үнемі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өзгеріп, жаңаланып отыратын сайт. Мұндай  сайттардың файлдары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PHP, Perl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программа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15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3064AB-BAD0-EBFE-E790-B74647FF5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 (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ғылшын тілі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ағылш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ғылшын тілі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PHP: Hypertext Preprocessor — «PHP: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еренмәтінді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үдірістегіш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— Веб-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HTML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HTML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беттерін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Дерекқор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дерекқормен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крипті тіл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скрипті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крипті тіл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крипті тіл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бағдарламалау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крипті тіл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крипті тіл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тілі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күндерде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Хостинг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хостинг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ұсынатындардың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LAMP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LAMP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веб-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торап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жинақталымына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оңайлығы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Әуелгі код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әуелгі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Әуелгі код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Әуелгі код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кодтардың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таралуының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есептелінеді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JavaServer Page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JSP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tooltip="ASP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ASP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айрықшылығы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ядро мен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қосылатын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модульдарында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Соңғылары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tooltip="Сокет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сокет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графика,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криптографиялық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 tooltip="PDF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PDF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форматты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Бұндай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жабдықтауға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интерпретаторы веб-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модуль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 tooltip="Apache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Apache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 tooltip="IIS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IIS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 tooltip="CGI-қосымшасы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CGI-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 tooltip="CGI-қосымшасы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қосымшасы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6" tooltip="UNIX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UNIX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7" tooltip="Linux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Linux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8" tooltip="Window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Windows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9" tooltip="Max OS X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Max OS X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0" tooltip="Амалдық жүйе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амалдық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0" tooltip="Амалдық жүйе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0" tooltip="Амалдық жүйе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жүйелерінде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тапсырыстарын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атқаруға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пайдаланылуы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салада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1" tooltip="Perl (бағдарламалау тілі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Perl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2" tooltip="Python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Python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3" tooltip="VBScript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VBScript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4" tooltip="Си тілі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Си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тәріздес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Ассоциаттивтік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массивтар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foreach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1" tooltip="Perl (бағдарламалау тілі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Perl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жүздеген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дамытушылармен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Интернет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сайттарының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5-тен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дамытушылар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ядросы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қосымшаларымен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5" tooltip="PEAR (мұндай бет жоқ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PEAR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07699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7D6C77-8622-B6FB-8A50-48B672F39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1994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даттық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программист Расмус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Лердорф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HTML-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өңдейтін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түйіндегі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Perl/CGI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скриптер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Лердорф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жинақты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 Home Page (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атады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 - 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скрипт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интепретаторының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Лердорф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үлгелерінің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PHP/FI (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ағыл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 Home Page / Forms Interpreter — «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Формалардың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Интерпретаторы»)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интерпретаторын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енгізді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Синтаксисі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 -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интерпретаторы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файлды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бастағанда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көрсетілгендей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тегтердің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орналастырылған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кодын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іздей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en-US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тегтері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төртеу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2300" b="1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PHP-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 ?&gt;</a:t>
            </a:r>
          </a:p>
          <a:p>
            <a:pPr algn="l"/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 language="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PHP-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 &lt;/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script&gt;</a:t>
            </a:r>
          </a:p>
          <a:p>
            <a:pPr algn="l"/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PHP-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 ?&gt;</a:t>
            </a:r>
          </a:p>
          <a:p>
            <a:pPr algn="l"/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&lt;%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PHP-</a:t>
            </a:r>
            <a:r>
              <a:rPr lang="ru-RU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 %&gt;</a:t>
            </a:r>
          </a:p>
          <a:p>
            <a:endParaRPr lang="x-non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6160498-2DE9-BCF1-870D-8BAB19B7E4CA}"/>
              </a:ext>
            </a:extLst>
          </p:cNvPr>
          <p:cNvSpPr txBox="1"/>
          <p:nvPr/>
        </p:nvSpPr>
        <p:spPr>
          <a:xfrm>
            <a:off x="1451579" y="1206989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endParaRPr lang="ru-RU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0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22" t="16448" r="22722" b="24560"/>
          <a:stretch/>
        </p:blipFill>
        <p:spPr bwMode="auto">
          <a:xfrm>
            <a:off x="619431" y="294968"/>
            <a:ext cx="10663083" cy="63600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61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CF538A-743A-E4BB-22AF-68BC5312D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сілтемелер көмегі арқылы веб-беттірді жасап, сайтқа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1A99A4-C292-C894-E908-63288C5D4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www.youtube.com/watch?v=WwAxq5Ppvyw&amp;list=PLHlHrDcNCQf5VoEe0hjGcBHJ6_ASnRpAi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86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 жазу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www.youtube.com/watch?v=k3HvwMDvo_0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сілтеме арқылы групаның «нөмер саны,фио, дата рождения, телефон нөмері,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,статус,» кестесін құру.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8474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396</TotalTime>
  <Words>202</Words>
  <Application>Microsoft Office PowerPoint</Application>
  <PresentationFormat>Произвольный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Галерея</vt:lpstr>
      <vt:lpstr>Презентация PowerPoint</vt:lpstr>
      <vt:lpstr>PHP- сайт парақшаларын жасауға арналған ең  күшті құралдардың бірі.</vt:lpstr>
      <vt:lpstr>Презентация PowerPoint</vt:lpstr>
      <vt:lpstr>Презентация PowerPoint</vt:lpstr>
      <vt:lpstr>Презентация PowerPoint</vt:lpstr>
      <vt:lpstr>Келесі сілтемелер көмегі арқылы веб-беттірді жасап, сайтқа шығару</vt:lpstr>
      <vt:lpstr>тапсырма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Для всех</dc:creator>
  <cp:lastModifiedBy>Lenovo</cp:lastModifiedBy>
  <cp:revision>6</cp:revision>
  <dcterms:created xsi:type="dcterms:W3CDTF">2023-10-11T03:52:48Z</dcterms:created>
  <dcterms:modified xsi:type="dcterms:W3CDTF">2023-10-11T10:37:21Z</dcterms:modified>
</cp:coreProperties>
</file>