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62" r:id="rId4"/>
    <p:sldId id="263" r:id="rId5"/>
    <p:sldId id="258" r:id="rId6"/>
    <p:sldId id="271" r:id="rId7"/>
    <p:sldId id="279" r:id="rId8"/>
    <p:sldId id="264" r:id="rId9"/>
    <p:sldId id="265" r:id="rId10"/>
    <p:sldId id="276" r:id="rId11"/>
    <p:sldId id="278" r:id="rId12"/>
    <p:sldId id="266" r:id="rId13"/>
    <p:sldId id="267" r:id="rId14"/>
    <p:sldId id="282" r:id="rId15"/>
    <p:sldId id="280" r:id="rId16"/>
    <p:sldId id="281" r:id="rId17"/>
    <p:sldId id="283" r:id="rId18"/>
    <p:sldId id="274" r:id="rId19"/>
    <p:sldId id="288" r:id="rId20"/>
    <p:sldId id="284" r:id="rId21"/>
    <p:sldId id="28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102" d="100"/>
          <a:sy n="102" d="100"/>
        </p:scale>
        <p:origin x="-20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2EE96-18E5-4BBF-8547-00E46282D69A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3939E4-B644-4685-B654-A90C28DA78CC}">
      <dgm:prSet phldrT="[Текст]" custT="1"/>
      <dgm:spPr/>
      <dgm:t>
        <a:bodyPr/>
        <a:lstStyle/>
        <a:p>
          <a:r>
            <a:rPr lang="kk-KZ" sz="1600" b="1" dirty="0" smtClean="0"/>
            <a:t>Адам эволюциясы</a:t>
          </a:r>
          <a:endParaRPr lang="ru-RU" sz="1600" b="1" dirty="0"/>
        </a:p>
      </dgm:t>
    </dgm:pt>
    <dgm:pt modelId="{0563F005-CCA5-4050-A358-395DE038FA24}" type="parTrans" cxnId="{1E869004-5118-430B-A3C4-E1D22642EE50}">
      <dgm:prSet/>
      <dgm:spPr/>
      <dgm:t>
        <a:bodyPr/>
        <a:lstStyle/>
        <a:p>
          <a:endParaRPr lang="ru-RU"/>
        </a:p>
      </dgm:t>
    </dgm:pt>
    <dgm:pt modelId="{3476F080-EFE9-4833-B09E-A19311ABC6F9}" type="sibTrans" cxnId="{1E869004-5118-430B-A3C4-E1D22642EE50}">
      <dgm:prSet/>
      <dgm:spPr/>
      <dgm:t>
        <a:bodyPr/>
        <a:lstStyle/>
        <a:p>
          <a:endParaRPr lang="ru-RU"/>
        </a:p>
      </dgm:t>
    </dgm:pt>
    <dgm:pt modelId="{5A54598C-91FF-468E-92D0-A4E993AAC7FB}">
      <dgm:prSet phldrT="[Текст]" custT="1"/>
      <dgm:spPr/>
      <dgm:t>
        <a:bodyPr/>
        <a:lstStyle/>
        <a:p>
          <a:r>
            <a:rPr lang="kk-KZ" sz="1600" b="1" dirty="0" smtClean="0"/>
            <a:t>Ежелгі адамдар</a:t>
          </a:r>
        </a:p>
        <a:p>
          <a:r>
            <a:rPr lang="kk-KZ" sz="1600" b="1" dirty="0" smtClean="0"/>
            <a:t>архантроптар</a:t>
          </a:r>
          <a:endParaRPr lang="ru-RU" sz="1600" b="1" dirty="0"/>
        </a:p>
      </dgm:t>
    </dgm:pt>
    <dgm:pt modelId="{35B8C733-5938-4699-9A78-63FC11D61160}" type="parTrans" cxnId="{AFB9EB8E-B92E-48A5-831C-8AB59FBB23AF}">
      <dgm:prSet/>
      <dgm:spPr/>
      <dgm:t>
        <a:bodyPr/>
        <a:lstStyle/>
        <a:p>
          <a:endParaRPr lang="ru-RU"/>
        </a:p>
      </dgm:t>
    </dgm:pt>
    <dgm:pt modelId="{946C8E85-D3E8-4FF2-B086-FD7AAFEC4FD0}" type="sibTrans" cxnId="{AFB9EB8E-B92E-48A5-831C-8AB59FBB23AF}">
      <dgm:prSet/>
      <dgm:spPr/>
      <dgm:t>
        <a:bodyPr/>
        <a:lstStyle/>
        <a:p>
          <a:endParaRPr lang="ru-RU"/>
        </a:p>
      </dgm:t>
    </dgm:pt>
    <dgm:pt modelId="{2E3A3B95-441C-467D-B571-D588F6D22FE4}">
      <dgm:prSet phldrT="[Текст]" custT="1"/>
      <dgm:spPr/>
      <dgm:t>
        <a:bodyPr/>
        <a:lstStyle/>
        <a:p>
          <a:r>
            <a:rPr lang="kk-KZ" sz="1600" b="1" dirty="0" smtClean="0"/>
            <a:t>питекантроп</a:t>
          </a:r>
          <a:endParaRPr lang="ru-RU" sz="1600" b="1" dirty="0"/>
        </a:p>
      </dgm:t>
    </dgm:pt>
    <dgm:pt modelId="{3D07DF50-1AC4-4450-8784-15ECF981E3F8}" type="parTrans" cxnId="{D85985AF-5040-4291-9BA0-8F844E1EC677}">
      <dgm:prSet/>
      <dgm:spPr/>
      <dgm:t>
        <a:bodyPr/>
        <a:lstStyle/>
        <a:p>
          <a:endParaRPr lang="ru-RU"/>
        </a:p>
      </dgm:t>
    </dgm:pt>
    <dgm:pt modelId="{C6C031A0-0781-443B-ABA9-4F12C761526B}" type="sibTrans" cxnId="{D85985AF-5040-4291-9BA0-8F844E1EC677}">
      <dgm:prSet/>
      <dgm:spPr/>
      <dgm:t>
        <a:bodyPr/>
        <a:lstStyle/>
        <a:p>
          <a:endParaRPr lang="ru-RU"/>
        </a:p>
      </dgm:t>
    </dgm:pt>
    <dgm:pt modelId="{36A5280F-EB71-4BB1-A760-49F15A4A04F6}">
      <dgm:prSet phldrT="[Текст]" custT="1"/>
      <dgm:spPr/>
      <dgm:t>
        <a:bodyPr/>
        <a:lstStyle/>
        <a:p>
          <a:r>
            <a:rPr lang="kk-KZ" sz="1600" b="1" dirty="0" smtClean="0"/>
            <a:t>Синантроп</a:t>
          </a:r>
          <a:endParaRPr lang="ru-RU" sz="1600" b="1" dirty="0"/>
        </a:p>
      </dgm:t>
    </dgm:pt>
    <dgm:pt modelId="{C0433C07-117D-42DB-9817-B2559EC3D913}" type="parTrans" cxnId="{20FD5575-F3CE-4DF1-A464-B38376C71128}">
      <dgm:prSet/>
      <dgm:spPr/>
      <dgm:t>
        <a:bodyPr/>
        <a:lstStyle/>
        <a:p>
          <a:endParaRPr lang="ru-RU"/>
        </a:p>
      </dgm:t>
    </dgm:pt>
    <dgm:pt modelId="{E7186D1A-B256-4DB4-A1BC-6D4DE983EEE5}" type="sibTrans" cxnId="{20FD5575-F3CE-4DF1-A464-B38376C71128}">
      <dgm:prSet/>
      <dgm:spPr/>
      <dgm:t>
        <a:bodyPr/>
        <a:lstStyle/>
        <a:p>
          <a:endParaRPr lang="ru-RU"/>
        </a:p>
      </dgm:t>
    </dgm:pt>
    <dgm:pt modelId="{C58C8B14-516E-437C-B9F6-B887E95867B9}">
      <dgm:prSet phldrT="[Текст]" custT="1"/>
      <dgm:spPr/>
      <dgm:t>
        <a:bodyPr/>
        <a:lstStyle/>
        <a:p>
          <a:r>
            <a:rPr lang="kk-KZ" sz="1600" b="1" dirty="0" smtClean="0"/>
            <a:t>Ертедегі адамдар</a:t>
          </a:r>
        </a:p>
        <a:p>
          <a:r>
            <a:rPr lang="kk-KZ" sz="1600" b="1" dirty="0" smtClean="0"/>
            <a:t>Палеонтроптар</a:t>
          </a:r>
          <a:endParaRPr lang="ru-RU" sz="1600" b="1" dirty="0"/>
        </a:p>
      </dgm:t>
    </dgm:pt>
    <dgm:pt modelId="{2642EA39-3464-4DDE-BC0C-82A0D6F3012F}" type="parTrans" cxnId="{8896AA25-9B4B-491F-BCFB-4D5FD453888F}">
      <dgm:prSet/>
      <dgm:spPr/>
      <dgm:t>
        <a:bodyPr/>
        <a:lstStyle/>
        <a:p>
          <a:endParaRPr lang="ru-RU"/>
        </a:p>
      </dgm:t>
    </dgm:pt>
    <dgm:pt modelId="{8AD7DBB9-7BE7-45C7-A60C-BA67FE255100}" type="sibTrans" cxnId="{8896AA25-9B4B-491F-BCFB-4D5FD453888F}">
      <dgm:prSet/>
      <dgm:spPr/>
      <dgm:t>
        <a:bodyPr/>
        <a:lstStyle/>
        <a:p>
          <a:endParaRPr lang="ru-RU"/>
        </a:p>
      </dgm:t>
    </dgm:pt>
    <dgm:pt modelId="{AA10DD4D-E4A5-4384-8ADF-46EF9F08119F}">
      <dgm:prSet phldrT="[Текст]" custT="1"/>
      <dgm:spPr/>
      <dgm:t>
        <a:bodyPr/>
        <a:lstStyle/>
        <a:p>
          <a:r>
            <a:rPr lang="kk-KZ" sz="1600" b="1" dirty="0" smtClean="0"/>
            <a:t>Осы заманғы адамдар</a:t>
          </a:r>
        </a:p>
        <a:p>
          <a:r>
            <a:rPr lang="kk-KZ" sz="1600" b="1" dirty="0" smtClean="0"/>
            <a:t>неонтроптар</a:t>
          </a:r>
          <a:endParaRPr lang="ru-RU" sz="1600" b="1" dirty="0"/>
        </a:p>
      </dgm:t>
    </dgm:pt>
    <dgm:pt modelId="{079994BC-BBE2-419E-A4AA-E9D119C8D82F}" type="parTrans" cxnId="{A8280DFD-B252-4681-92C0-4EE77535D6B0}">
      <dgm:prSet/>
      <dgm:spPr/>
      <dgm:t>
        <a:bodyPr/>
        <a:lstStyle/>
        <a:p>
          <a:endParaRPr lang="ru-RU"/>
        </a:p>
      </dgm:t>
    </dgm:pt>
    <dgm:pt modelId="{3EBD1068-0D56-456B-95F7-3088FE7DD08F}" type="sibTrans" cxnId="{A8280DFD-B252-4681-92C0-4EE77535D6B0}">
      <dgm:prSet/>
      <dgm:spPr/>
      <dgm:t>
        <a:bodyPr/>
        <a:lstStyle/>
        <a:p>
          <a:endParaRPr lang="ru-RU"/>
        </a:p>
      </dgm:t>
    </dgm:pt>
    <dgm:pt modelId="{F0170727-2086-4A4D-8DF9-3861A99A0309}">
      <dgm:prSet custT="1"/>
      <dgm:spPr/>
      <dgm:t>
        <a:bodyPr/>
        <a:lstStyle/>
        <a:p>
          <a:r>
            <a:rPr lang="kk-KZ" sz="1600" b="1" dirty="0" smtClean="0"/>
            <a:t>неандерталь</a:t>
          </a:r>
          <a:endParaRPr lang="ru-RU" sz="1600" b="1" dirty="0"/>
        </a:p>
      </dgm:t>
    </dgm:pt>
    <dgm:pt modelId="{C32413DE-0960-4B9C-951F-0AC7A218B313}" type="parTrans" cxnId="{254B586B-F7AD-4F54-B9A4-48133F9F7470}">
      <dgm:prSet/>
      <dgm:spPr/>
      <dgm:t>
        <a:bodyPr/>
        <a:lstStyle/>
        <a:p>
          <a:endParaRPr lang="ru-RU"/>
        </a:p>
      </dgm:t>
    </dgm:pt>
    <dgm:pt modelId="{32EC598F-BAAE-4701-84C3-BB1B5C065711}" type="sibTrans" cxnId="{254B586B-F7AD-4F54-B9A4-48133F9F7470}">
      <dgm:prSet/>
      <dgm:spPr/>
      <dgm:t>
        <a:bodyPr/>
        <a:lstStyle/>
        <a:p>
          <a:endParaRPr lang="ru-RU"/>
        </a:p>
      </dgm:t>
    </dgm:pt>
    <dgm:pt modelId="{413D4C4F-6CAC-48D2-AFB0-A5C819000460}">
      <dgm:prSet custT="1"/>
      <dgm:spPr/>
      <dgm:t>
        <a:bodyPr/>
        <a:lstStyle/>
        <a:p>
          <a:r>
            <a:rPr lang="kk-KZ" sz="1600" b="1" dirty="0" smtClean="0"/>
            <a:t>кроманьон</a:t>
          </a:r>
          <a:endParaRPr lang="ru-RU" sz="1600" b="1" dirty="0"/>
        </a:p>
      </dgm:t>
    </dgm:pt>
    <dgm:pt modelId="{D3BB3DAC-54C0-4927-BE21-3E9B7BC77027}" type="parTrans" cxnId="{D1E5C9E2-7F54-4A2E-93F0-0BCB7627DE5F}">
      <dgm:prSet/>
      <dgm:spPr/>
      <dgm:t>
        <a:bodyPr/>
        <a:lstStyle/>
        <a:p>
          <a:endParaRPr lang="ru-RU"/>
        </a:p>
      </dgm:t>
    </dgm:pt>
    <dgm:pt modelId="{ABFB4C06-9CBE-4A55-AA5D-1B6B344E63E0}" type="sibTrans" cxnId="{D1E5C9E2-7F54-4A2E-93F0-0BCB7627DE5F}">
      <dgm:prSet/>
      <dgm:spPr/>
      <dgm:t>
        <a:bodyPr/>
        <a:lstStyle/>
        <a:p>
          <a:endParaRPr lang="ru-RU"/>
        </a:p>
      </dgm:t>
    </dgm:pt>
    <dgm:pt modelId="{0E5820CE-1A47-4159-BE1F-5C5DEE57EB9E}" type="pres">
      <dgm:prSet presAssocID="{E5E2EE96-18E5-4BBF-8547-00E46282D6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400E2-A2B2-437B-93C6-C885A0DBC4BA}" type="pres">
      <dgm:prSet presAssocID="{773939E4-B644-4685-B654-A90C28DA78CC}" presName="root1" presStyleCnt="0"/>
      <dgm:spPr/>
    </dgm:pt>
    <dgm:pt modelId="{6460633F-8824-4E5C-9ACE-70B212D7FE18}" type="pres">
      <dgm:prSet presAssocID="{773939E4-B644-4685-B654-A90C28DA78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E7635-A5A1-40E2-9362-ED53D0F79E8A}" type="pres">
      <dgm:prSet presAssocID="{773939E4-B644-4685-B654-A90C28DA78CC}" presName="level2hierChild" presStyleCnt="0"/>
      <dgm:spPr/>
    </dgm:pt>
    <dgm:pt modelId="{D6906939-73EF-436A-A429-2A350CE81067}" type="pres">
      <dgm:prSet presAssocID="{35B8C733-5938-4699-9A78-63FC11D6116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6BFD0B2-2ECA-49AF-BFAB-A3822D854552}" type="pres">
      <dgm:prSet presAssocID="{35B8C733-5938-4699-9A78-63FC11D6116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D5A5B69-F5B7-4DCF-BC76-148519D2BC38}" type="pres">
      <dgm:prSet presAssocID="{5A54598C-91FF-468E-92D0-A4E993AAC7FB}" presName="root2" presStyleCnt="0"/>
      <dgm:spPr/>
    </dgm:pt>
    <dgm:pt modelId="{19B132B1-EAF5-4968-96A7-61F10D96849B}" type="pres">
      <dgm:prSet presAssocID="{5A54598C-91FF-468E-92D0-A4E993AAC7F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2A6809-B672-4316-9B3E-82E2C5524205}" type="pres">
      <dgm:prSet presAssocID="{5A54598C-91FF-468E-92D0-A4E993AAC7FB}" presName="level3hierChild" presStyleCnt="0"/>
      <dgm:spPr/>
    </dgm:pt>
    <dgm:pt modelId="{918E0193-3819-4915-A318-C17AC5A182FB}" type="pres">
      <dgm:prSet presAssocID="{3D07DF50-1AC4-4450-8784-15ECF981E3F8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5CCAF9DC-0E5D-4EDA-A83D-AFA5791F1B3C}" type="pres">
      <dgm:prSet presAssocID="{3D07DF50-1AC4-4450-8784-15ECF981E3F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BC80E5A-B0D7-4354-B09D-218022D981E4}" type="pres">
      <dgm:prSet presAssocID="{2E3A3B95-441C-467D-B571-D588F6D22FE4}" presName="root2" presStyleCnt="0"/>
      <dgm:spPr/>
    </dgm:pt>
    <dgm:pt modelId="{DD7FF375-E0F5-4552-AC2D-E3A503B8EBD1}" type="pres">
      <dgm:prSet presAssocID="{2E3A3B95-441C-467D-B571-D588F6D22FE4}" presName="LevelTwoTextNode" presStyleLbl="node3" presStyleIdx="0" presStyleCnt="4" custScaleY="63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FDD03-A244-4AA7-A014-44783EB2EDC3}" type="pres">
      <dgm:prSet presAssocID="{2E3A3B95-441C-467D-B571-D588F6D22FE4}" presName="level3hierChild" presStyleCnt="0"/>
      <dgm:spPr/>
    </dgm:pt>
    <dgm:pt modelId="{73747659-E9F8-4287-9605-44D63CB92256}" type="pres">
      <dgm:prSet presAssocID="{C0433C07-117D-42DB-9817-B2559EC3D913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D756A3EE-5790-46D4-9D6C-56B404A8475F}" type="pres">
      <dgm:prSet presAssocID="{C0433C07-117D-42DB-9817-B2559EC3D91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D0BBE1AE-CCA6-40B8-B419-D120935E45C4}" type="pres">
      <dgm:prSet presAssocID="{36A5280F-EB71-4BB1-A760-49F15A4A04F6}" presName="root2" presStyleCnt="0"/>
      <dgm:spPr/>
    </dgm:pt>
    <dgm:pt modelId="{8C8A64B2-4E81-4C9F-B822-31B69EA82FDF}" type="pres">
      <dgm:prSet presAssocID="{36A5280F-EB71-4BB1-A760-49F15A4A04F6}" presName="LevelTwoTextNode" presStyleLbl="node3" presStyleIdx="1" presStyleCnt="4" custScaleY="55214" custLinFactNeighborX="-162" custLinFactNeighborY="-3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FA2C1D-79AC-4666-B964-ADEBD18BEAA3}" type="pres">
      <dgm:prSet presAssocID="{36A5280F-EB71-4BB1-A760-49F15A4A04F6}" presName="level3hierChild" presStyleCnt="0"/>
      <dgm:spPr/>
    </dgm:pt>
    <dgm:pt modelId="{22A6A0EA-1713-4392-967F-234CB0E1E8E6}" type="pres">
      <dgm:prSet presAssocID="{2642EA39-3464-4DDE-BC0C-82A0D6F3012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42B1EEB-1300-4966-9615-EFC89BEB68B2}" type="pres">
      <dgm:prSet presAssocID="{2642EA39-3464-4DDE-BC0C-82A0D6F3012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CA17999-9B40-47D2-AEB7-0DF459875631}" type="pres">
      <dgm:prSet presAssocID="{C58C8B14-516E-437C-B9F6-B887E95867B9}" presName="root2" presStyleCnt="0"/>
      <dgm:spPr/>
    </dgm:pt>
    <dgm:pt modelId="{C68345EE-5533-447E-806E-741C2E316C2A}" type="pres">
      <dgm:prSet presAssocID="{C58C8B14-516E-437C-B9F6-B887E95867B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18BCF-2CEC-4D0F-A585-AB100D65E60A}" type="pres">
      <dgm:prSet presAssocID="{C58C8B14-516E-437C-B9F6-B887E95867B9}" presName="level3hierChild" presStyleCnt="0"/>
      <dgm:spPr/>
    </dgm:pt>
    <dgm:pt modelId="{82D1BB7E-1E68-4107-88EF-78AB4E936201}" type="pres">
      <dgm:prSet presAssocID="{C32413DE-0960-4B9C-951F-0AC7A218B313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D1609D3B-DF03-4072-9DEA-7237C25547E5}" type="pres">
      <dgm:prSet presAssocID="{C32413DE-0960-4B9C-951F-0AC7A218B31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BFDE21DB-4649-45C1-A2C8-535A90A1D523}" type="pres">
      <dgm:prSet presAssocID="{F0170727-2086-4A4D-8DF9-3861A99A0309}" presName="root2" presStyleCnt="0"/>
      <dgm:spPr/>
    </dgm:pt>
    <dgm:pt modelId="{20F6E2E8-ED50-45B5-BF5D-79199ADB352C}" type="pres">
      <dgm:prSet presAssocID="{F0170727-2086-4A4D-8DF9-3861A99A030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C1266-5493-438E-BBFB-5059A12F9971}" type="pres">
      <dgm:prSet presAssocID="{F0170727-2086-4A4D-8DF9-3861A99A0309}" presName="level3hierChild" presStyleCnt="0"/>
      <dgm:spPr/>
    </dgm:pt>
    <dgm:pt modelId="{A87826CE-7D3A-4ADA-A03F-962063F278A7}" type="pres">
      <dgm:prSet presAssocID="{079994BC-BBE2-419E-A4AA-E9D119C8D8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C010CA3-34E9-4E2C-BD71-1E1F519E7DBD}" type="pres">
      <dgm:prSet presAssocID="{079994BC-BBE2-419E-A4AA-E9D119C8D8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84999E9-7417-4313-AAC9-406BDF223929}" type="pres">
      <dgm:prSet presAssocID="{AA10DD4D-E4A5-4384-8ADF-46EF9F08119F}" presName="root2" presStyleCnt="0"/>
      <dgm:spPr/>
    </dgm:pt>
    <dgm:pt modelId="{7E4C0986-1608-4966-AE7E-B51895717395}" type="pres">
      <dgm:prSet presAssocID="{AA10DD4D-E4A5-4384-8ADF-46EF9F08119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0FBD90-6B30-422C-BE7A-1A659EF35C18}" type="pres">
      <dgm:prSet presAssocID="{AA10DD4D-E4A5-4384-8ADF-46EF9F08119F}" presName="level3hierChild" presStyleCnt="0"/>
      <dgm:spPr/>
    </dgm:pt>
    <dgm:pt modelId="{27EF3D27-F8A4-46CD-8D6C-6AAC058532BB}" type="pres">
      <dgm:prSet presAssocID="{D3BB3DAC-54C0-4927-BE21-3E9B7BC77027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D742A49-9871-45D9-8B2C-1AA9D4663D35}" type="pres">
      <dgm:prSet presAssocID="{D3BB3DAC-54C0-4927-BE21-3E9B7BC77027}" presName="connTx" presStyleLbl="parChTrans1D3" presStyleIdx="3" presStyleCnt="4"/>
      <dgm:spPr/>
      <dgm:t>
        <a:bodyPr/>
        <a:lstStyle/>
        <a:p>
          <a:endParaRPr lang="ru-RU"/>
        </a:p>
      </dgm:t>
    </dgm:pt>
    <dgm:pt modelId="{F404D554-CC13-4516-9932-AC036D8AC89B}" type="pres">
      <dgm:prSet presAssocID="{413D4C4F-6CAC-48D2-AFB0-A5C819000460}" presName="root2" presStyleCnt="0"/>
      <dgm:spPr/>
    </dgm:pt>
    <dgm:pt modelId="{693457ED-4436-4885-A371-B72042C3BB16}" type="pres">
      <dgm:prSet presAssocID="{413D4C4F-6CAC-48D2-AFB0-A5C81900046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03909-22DC-4E71-A336-A1C7D5C667B0}" type="pres">
      <dgm:prSet presAssocID="{413D4C4F-6CAC-48D2-AFB0-A5C819000460}" presName="level3hierChild" presStyleCnt="0"/>
      <dgm:spPr/>
    </dgm:pt>
  </dgm:ptLst>
  <dgm:cxnLst>
    <dgm:cxn modelId="{42B43C3A-497F-47EE-85FC-45C699E58C07}" type="presOf" srcId="{D3BB3DAC-54C0-4927-BE21-3E9B7BC77027}" destId="{27EF3D27-F8A4-46CD-8D6C-6AAC058532BB}" srcOrd="0" destOrd="0" presId="urn:microsoft.com/office/officeart/2005/8/layout/hierarchy2"/>
    <dgm:cxn modelId="{42C8C8D4-691C-46FB-ADD7-7A5EFEB187EE}" type="presOf" srcId="{5A54598C-91FF-468E-92D0-A4E993AAC7FB}" destId="{19B132B1-EAF5-4968-96A7-61F10D96849B}" srcOrd="0" destOrd="0" presId="urn:microsoft.com/office/officeart/2005/8/layout/hierarchy2"/>
    <dgm:cxn modelId="{24130E11-7F0F-4CF2-AB1D-A403AE5A6410}" type="presOf" srcId="{D3BB3DAC-54C0-4927-BE21-3E9B7BC77027}" destId="{8D742A49-9871-45D9-8B2C-1AA9D4663D35}" srcOrd="1" destOrd="0" presId="urn:microsoft.com/office/officeart/2005/8/layout/hierarchy2"/>
    <dgm:cxn modelId="{DE4E995A-E1AC-4966-9BB1-6E2E759178BD}" type="presOf" srcId="{773939E4-B644-4685-B654-A90C28DA78CC}" destId="{6460633F-8824-4E5C-9ACE-70B212D7FE18}" srcOrd="0" destOrd="0" presId="urn:microsoft.com/office/officeart/2005/8/layout/hierarchy2"/>
    <dgm:cxn modelId="{2CE11EC3-02A4-41DE-A637-E8E284094CC4}" type="presOf" srcId="{35B8C733-5938-4699-9A78-63FC11D61160}" destId="{D6906939-73EF-436A-A429-2A350CE81067}" srcOrd="0" destOrd="0" presId="urn:microsoft.com/office/officeart/2005/8/layout/hierarchy2"/>
    <dgm:cxn modelId="{0E0CF0EE-1104-40AE-8B73-0159A95E8D29}" type="presOf" srcId="{3D07DF50-1AC4-4450-8784-15ECF981E3F8}" destId="{5CCAF9DC-0E5D-4EDA-A83D-AFA5791F1B3C}" srcOrd="1" destOrd="0" presId="urn:microsoft.com/office/officeart/2005/8/layout/hierarchy2"/>
    <dgm:cxn modelId="{E4F33A59-1C55-4917-AB40-F8D34D8757D1}" type="presOf" srcId="{36A5280F-EB71-4BB1-A760-49F15A4A04F6}" destId="{8C8A64B2-4E81-4C9F-B822-31B69EA82FDF}" srcOrd="0" destOrd="0" presId="urn:microsoft.com/office/officeart/2005/8/layout/hierarchy2"/>
    <dgm:cxn modelId="{E6D275A6-31AC-4265-94EB-810D032FD3B1}" type="presOf" srcId="{C32413DE-0960-4B9C-951F-0AC7A218B313}" destId="{82D1BB7E-1E68-4107-88EF-78AB4E936201}" srcOrd="0" destOrd="0" presId="urn:microsoft.com/office/officeart/2005/8/layout/hierarchy2"/>
    <dgm:cxn modelId="{69A8ED50-07F6-4033-8B5A-5B2613CDEE0D}" type="presOf" srcId="{413D4C4F-6CAC-48D2-AFB0-A5C819000460}" destId="{693457ED-4436-4885-A371-B72042C3BB16}" srcOrd="0" destOrd="0" presId="urn:microsoft.com/office/officeart/2005/8/layout/hierarchy2"/>
    <dgm:cxn modelId="{13F6C5EA-C3E9-4EE6-8180-9756F854231B}" type="presOf" srcId="{079994BC-BBE2-419E-A4AA-E9D119C8D82F}" destId="{A87826CE-7D3A-4ADA-A03F-962063F278A7}" srcOrd="0" destOrd="0" presId="urn:microsoft.com/office/officeart/2005/8/layout/hierarchy2"/>
    <dgm:cxn modelId="{0F1BB999-AEB4-471D-A12A-9B35D6C76725}" type="presOf" srcId="{C0433C07-117D-42DB-9817-B2559EC3D913}" destId="{73747659-E9F8-4287-9605-44D63CB92256}" srcOrd="0" destOrd="0" presId="urn:microsoft.com/office/officeart/2005/8/layout/hierarchy2"/>
    <dgm:cxn modelId="{4F567F81-579F-432C-B283-A43A382B5AFA}" type="presOf" srcId="{AA10DD4D-E4A5-4384-8ADF-46EF9F08119F}" destId="{7E4C0986-1608-4966-AE7E-B51895717395}" srcOrd="0" destOrd="0" presId="urn:microsoft.com/office/officeart/2005/8/layout/hierarchy2"/>
    <dgm:cxn modelId="{965CD24A-8787-4606-911A-7F54A2129B42}" type="presOf" srcId="{2642EA39-3464-4DDE-BC0C-82A0D6F3012F}" destId="{E42B1EEB-1300-4966-9615-EFC89BEB68B2}" srcOrd="1" destOrd="0" presId="urn:microsoft.com/office/officeart/2005/8/layout/hierarchy2"/>
    <dgm:cxn modelId="{DACF969B-45ED-404C-853D-03503E19BAFD}" type="presOf" srcId="{079994BC-BBE2-419E-A4AA-E9D119C8D82F}" destId="{CC010CA3-34E9-4E2C-BD71-1E1F519E7DBD}" srcOrd="1" destOrd="0" presId="urn:microsoft.com/office/officeart/2005/8/layout/hierarchy2"/>
    <dgm:cxn modelId="{00ED55E3-32F2-4292-8610-00CDF7AABFB5}" type="presOf" srcId="{2E3A3B95-441C-467D-B571-D588F6D22FE4}" destId="{DD7FF375-E0F5-4552-AC2D-E3A503B8EBD1}" srcOrd="0" destOrd="0" presId="urn:microsoft.com/office/officeart/2005/8/layout/hierarchy2"/>
    <dgm:cxn modelId="{A8280DFD-B252-4681-92C0-4EE77535D6B0}" srcId="{773939E4-B644-4685-B654-A90C28DA78CC}" destId="{AA10DD4D-E4A5-4384-8ADF-46EF9F08119F}" srcOrd="2" destOrd="0" parTransId="{079994BC-BBE2-419E-A4AA-E9D119C8D82F}" sibTransId="{3EBD1068-0D56-456B-95F7-3088FE7DD08F}"/>
    <dgm:cxn modelId="{535DDCAC-2039-464A-89BE-DD9EBF329FD6}" type="presOf" srcId="{2642EA39-3464-4DDE-BC0C-82A0D6F3012F}" destId="{22A6A0EA-1713-4392-967F-234CB0E1E8E6}" srcOrd="0" destOrd="0" presId="urn:microsoft.com/office/officeart/2005/8/layout/hierarchy2"/>
    <dgm:cxn modelId="{20FD5575-F3CE-4DF1-A464-B38376C71128}" srcId="{5A54598C-91FF-468E-92D0-A4E993AAC7FB}" destId="{36A5280F-EB71-4BB1-A760-49F15A4A04F6}" srcOrd="1" destOrd="0" parTransId="{C0433C07-117D-42DB-9817-B2559EC3D913}" sibTransId="{E7186D1A-B256-4DB4-A1BC-6D4DE983EEE5}"/>
    <dgm:cxn modelId="{5807A02A-F167-420D-BBB7-3ABF15909A36}" type="presOf" srcId="{C32413DE-0960-4B9C-951F-0AC7A218B313}" destId="{D1609D3B-DF03-4072-9DEA-7237C25547E5}" srcOrd="1" destOrd="0" presId="urn:microsoft.com/office/officeart/2005/8/layout/hierarchy2"/>
    <dgm:cxn modelId="{45F04745-8BB7-4226-ADBA-119E7C275196}" type="presOf" srcId="{35B8C733-5938-4699-9A78-63FC11D61160}" destId="{36BFD0B2-2ECA-49AF-BFAB-A3822D854552}" srcOrd="1" destOrd="0" presId="urn:microsoft.com/office/officeart/2005/8/layout/hierarchy2"/>
    <dgm:cxn modelId="{DD037990-F1C1-4247-9738-29C6082F51B1}" type="presOf" srcId="{E5E2EE96-18E5-4BBF-8547-00E46282D69A}" destId="{0E5820CE-1A47-4159-BE1F-5C5DEE57EB9E}" srcOrd="0" destOrd="0" presId="urn:microsoft.com/office/officeart/2005/8/layout/hierarchy2"/>
    <dgm:cxn modelId="{0FE5CE5E-74A8-4865-BE5B-A404A2890134}" type="presOf" srcId="{C58C8B14-516E-437C-B9F6-B887E95867B9}" destId="{C68345EE-5533-447E-806E-741C2E316C2A}" srcOrd="0" destOrd="0" presId="urn:microsoft.com/office/officeart/2005/8/layout/hierarchy2"/>
    <dgm:cxn modelId="{A361A175-62E1-4440-A43E-2E540EEB1F43}" type="presOf" srcId="{C0433C07-117D-42DB-9817-B2559EC3D913}" destId="{D756A3EE-5790-46D4-9D6C-56B404A8475F}" srcOrd="1" destOrd="0" presId="urn:microsoft.com/office/officeart/2005/8/layout/hierarchy2"/>
    <dgm:cxn modelId="{D1E5C9E2-7F54-4A2E-93F0-0BCB7627DE5F}" srcId="{AA10DD4D-E4A5-4384-8ADF-46EF9F08119F}" destId="{413D4C4F-6CAC-48D2-AFB0-A5C819000460}" srcOrd="0" destOrd="0" parTransId="{D3BB3DAC-54C0-4927-BE21-3E9B7BC77027}" sibTransId="{ABFB4C06-9CBE-4A55-AA5D-1B6B344E63E0}"/>
    <dgm:cxn modelId="{D85985AF-5040-4291-9BA0-8F844E1EC677}" srcId="{5A54598C-91FF-468E-92D0-A4E993AAC7FB}" destId="{2E3A3B95-441C-467D-B571-D588F6D22FE4}" srcOrd="0" destOrd="0" parTransId="{3D07DF50-1AC4-4450-8784-15ECF981E3F8}" sibTransId="{C6C031A0-0781-443B-ABA9-4F12C761526B}"/>
    <dgm:cxn modelId="{254B586B-F7AD-4F54-B9A4-48133F9F7470}" srcId="{C58C8B14-516E-437C-B9F6-B887E95867B9}" destId="{F0170727-2086-4A4D-8DF9-3861A99A0309}" srcOrd="0" destOrd="0" parTransId="{C32413DE-0960-4B9C-951F-0AC7A218B313}" sibTransId="{32EC598F-BAAE-4701-84C3-BB1B5C065711}"/>
    <dgm:cxn modelId="{AFB9EB8E-B92E-48A5-831C-8AB59FBB23AF}" srcId="{773939E4-B644-4685-B654-A90C28DA78CC}" destId="{5A54598C-91FF-468E-92D0-A4E993AAC7FB}" srcOrd="0" destOrd="0" parTransId="{35B8C733-5938-4699-9A78-63FC11D61160}" sibTransId="{946C8E85-D3E8-4FF2-B086-FD7AAFEC4FD0}"/>
    <dgm:cxn modelId="{1E869004-5118-430B-A3C4-E1D22642EE50}" srcId="{E5E2EE96-18E5-4BBF-8547-00E46282D69A}" destId="{773939E4-B644-4685-B654-A90C28DA78CC}" srcOrd="0" destOrd="0" parTransId="{0563F005-CCA5-4050-A358-395DE038FA24}" sibTransId="{3476F080-EFE9-4833-B09E-A19311ABC6F9}"/>
    <dgm:cxn modelId="{8896AA25-9B4B-491F-BCFB-4D5FD453888F}" srcId="{773939E4-B644-4685-B654-A90C28DA78CC}" destId="{C58C8B14-516E-437C-B9F6-B887E95867B9}" srcOrd="1" destOrd="0" parTransId="{2642EA39-3464-4DDE-BC0C-82A0D6F3012F}" sibTransId="{8AD7DBB9-7BE7-45C7-A60C-BA67FE255100}"/>
    <dgm:cxn modelId="{BC6D8D0C-CD03-4434-A7CB-5D936C5226C8}" type="presOf" srcId="{F0170727-2086-4A4D-8DF9-3861A99A0309}" destId="{20F6E2E8-ED50-45B5-BF5D-79199ADB352C}" srcOrd="0" destOrd="0" presId="urn:microsoft.com/office/officeart/2005/8/layout/hierarchy2"/>
    <dgm:cxn modelId="{68A8DAB2-75F4-4858-B4AF-7D9407583A71}" type="presOf" srcId="{3D07DF50-1AC4-4450-8784-15ECF981E3F8}" destId="{918E0193-3819-4915-A318-C17AC5A182FB}" srcOrd="0" destOrd="0" presId="urn:microsoft.com/office/officeart/2005/8/layout/hierarchy2"/>
    <dgm:cxn modelId="{DED4AEAF-0AC3-404E-A5CE-F6F6E730D795}" type="presParOf" srcId="{0E5820CE-1A47-4159-BE1F-5C5DEE57EB9E}" destId="{B7F400E2-A2B2-437B-93C6-C885A0DBC4BA}" srcOrd="0" destOrd="0" presId="urn:microsoft.com/office/officeart/2005/8/layout/hierarchy2"/>
    <dgm:cxn modelId="{7CFD1D35-E419-41CF-BD21-FD2A83D262B7}" type="presParOf" srcId="{B7F400E2-A2B2-437B-93C6-C885A0DBC4BA}" destId="{6460633F-8824-4E5C-9ACE-70B212D7FE18}" srcOrd="0" destOrd="0" presId="urn:microsoft.com/office/officeart/2005/8/layout/hierarchy2"/>
    <dgm:cxn modelId="{66FDB652-157C-4482-A80B-66E2D587D6C5}" type="presParOf" srcId="{B7F400E2-A2B2-437B-93C6-C885A0DBC4BA}" destId="{46DE7635-A5A1-40E2-9362-ED53D0F79E8A}" srcOrd="1" destOrd="0" presId="urn:microsoft.com/office/officeart/2005/8/layout/hierarchy2"/>
    <dgm:cxn modelId="{C1F16637-A23B-4F3D-BDA5-3E278484DF29}" type="presParOf" srcId="{46DE7635-A5A1-40E2-9362-ED53D0F79E8A}" destId="{D6906939-73EF-436A-A429-2A350CE81067}" srcOrd="0" destOrd="0" presId="urn:microsoft.com/office/officeart/2005/8/layout/hierarchy2"/>
    <dgm:cxn modelId="{3D06ECE2-15D3-4DF8-BA30-F96435186851}" type="presParOf" srcId="{D6906939-73EF-436A-A429-2A350CE81067}" destId="{36BFD0B2-2ECA-49AF-BFAB-A3822D854552}" srcOrd="0" destOrd="0" presId="urn:microsoft.com/office/officeart/2005/8/layout/hierarchy2"/>
    <dgm:cxn modelId="{A0DA97F6-9C0E-4601-A393-00084B644E87}" type="presParOf" srcId="{46DE7635-A5A1-40E2-9362-ED53D0F79E8A}" destId="{8D5A5B69-F5B7-4DCF-BC76-148519D2BC38}" srcOrd="1" destOrd="0" presId="urn:microsoft.com/office/officeart/2005/8/layout/hierarchy2"/>
    <dgm:cxn modelId="{48CBBF1F-5656-4634-B819-72F52AE40216}" type="presParOf" srcId="{8D5A5B69-F5B7-4DCF-BC76-148519D2BC38}" destId="{19B132B1-EAF5-4968-96A7-61F10D96849B}" srcOrd="0" destOrd="0" presId="urn:microsoft.com/office/officeart/2005/8/layout/hierarchy2"/>
    <dgm:cxn modelId="{674A0668-0518-4834-9261-DC7233A7B620}" type="presParOf" srcId="{8D5A5B69-F5B7-4DCF-BC76-148519D2BC38}" destId="{742A6809-B672-4316-9B3E-82E2C5524205}" srcOrd="1" destOrd="0" presId="urn:microsoft.com/office/officeart/2005/8/layout/hierarchy2"/>
    <dgm:cxn modelId="{589A4892-5A55-47CB-AA1E-CBC28DF61298}" type="presParOf" srcId="{742A6809-B672-4316-9B3E-82E2C5524205}" destId="{918E0193-3819-4915-A318-C17AC5A182FB}" srcOrd="0" destOrd="0" presId="urn:microsoft.com/office/officeart/2005/8/layout/hierarchy2"/>
    <dgm:cxn modelId="{908CF991-9FEC-463E-A9F9-E3A6A490283C}" type="presParOf" srcId="{918E0193-3819-4915-A318-C17AC5A182FB}" destId="{5CCAF9DC-0E5D-4EDA-A83D-AFA5791F1B3C}" srcOrd="0" destOrd="0" presId="urn:microsoft.com/office/officeart/2005/8/layout/hierarchy2"/>
    <dgm:cxn modelId="{B8DB8DBE-CF1B-4881-913C-95CD0F69AEF2}" type="presParOf" srcId="{742A6809-B672-4316-9B3E-82E2C5524205}" destId="{1BC80E5A-B0D7-4354-B09D-218022D981E4}" srcOrd="1" destOrd="0" presId="urn:microsoft.com/office/officeart/2005/8/layout/hierarchy2"/>
    <dgm:cxn modelId="{32178BD1-8915-4832-BFFA-5FDBD0307E3A}" type="presParOf" srcId="{1BC80E5A-B0D7-4354-B09D-218022D981E4}" destId="{DD7FF375-E0F5-4552-AC2D-E3A503B8EBD1}" srcOrd="0" destOrd="0" presId="urn:microsoft.com/office/officeart/2005/8/layout/hierarchy2"/>
    <dgm:cxn modelId="{E9B57594-44B3-4F63-957C-693836F65101}" type="presParOf" srcId="{1BC80E5A-B0D7-4354-B09D-218022D981E4}" destId="{410FDD03-A244-4AA7-A014-44783EB2EDC3}" srcOrd="1" destOrd="0" presId="urn:microsoft.com/office/officeart/2005/8/layout/hierarchy2"/>
    <dgm:cxn modelId="{DBCB42BE-B574-4849-A330-5F159C4AF767}" type="presParOf" srcId="{742A6809-B672-4316-9B3E-82E2C5524205}" destId="{73747659-E9F8-4287-9605-44D63CB92256}" srcOrd="2" destOrd="0" presId="urn:microsoft.com/office/officeart/2005/8/layout/hierarchy2"/>
    <dgm:cxn modelId="{E180B0FC-F534-44DD-9BB1-9A0E9869F918}" type="presParOf" srcId="{73747659-E9F8-4287-9605-44D63CB92256}" destId="{D756A3EE-5790-46D4-9D6C-56B404A8475F}" srcOrd="0" destOrd="0" presId="urn:microsoft.com/office/officeart/2005/8/layout/hierarchy2"/>
    <dgm:cxn modelId="{C66286D2-5418-483B-B548-BBB5B8069ED4}" type="presParOf" srcId="{742A6809-B672-4316-9B3E-82E2C5524205}" destId="{D0BBE1AE-CCA6-40B8-B419-D120935E45C4}" srcOrd="3" destOrd="0" presId="urn:microsoft.com/office/officeart/2005/8/layout/hierarchy2"/>
    <dgm:cxn modelId="{7608B908-74C0-4EE2-A9B4-445C2FB18F00}" type="presParOf" srcId="{D0BBE1AE-CCA6-40B8-B419-D120935E45C4}" destId="{8C8A64B2-4E81-4C9F-B822-31B69EA82FDF}" srcOrd="0" destOrd="0" presId="urn:microsoft.com/office/officeart/2005/8/layout/hierarchy2"/>
    <dgm:cxn modelId="{E1E8EE62-48F1-40EE-8642-3E0760B57C0C}" type="presParOf" srcId="{D0BBE1AE-CCA6-40B8-B419-D120935E45C4}" destId="{48FA2C1D-79AC-4666-B964-ADEBD18BEAA3}" srcOrd="1" destOrd="0" presId="urn:microsoft.com/office/officeart/2005/8/layout/hierarchy2"/>
    <dgm:cxn modelId="{DB28AF6F-2E8C-46D9-8591-65A081698673}" type="presParOf" srcId="{46DE7635-A5A1-40E2-9362-ED53D0F79E8A}" destId="{22A6A0EA-1713-4392-967F-234CB0E1E8E6}" srcOrd="2" destOrd="0" presId="urn:microsoft.com/office/officeart/2005/8/layout/hierarchy2"/>
    <dgm:cxn modelId="{3C669F43-0669-4A9E-A52E-671E6062C16F}" type="presParOf" srcId="{22A6A0EA-1713-4392-967F-234CB0E1E8E6}" destId="{E42B1EEB-1300-4966-9615-EFC89BEB68B2}" srcOrd="0" destOrd="0" presId="urn:microsoft.com/office/officeart/2005/8/layout/hierarchy2"/>
    <dgm:cxn modelId="{1C029E73-8AC1-4920-BFDF-5DD9D631FBB2}" type="presParOf" srcId="{46DE7635-A5A1-40E2-9362-ED53D0F79E8A}" destId="{6CA17999-9B40-47D2-AEB7-0DF459875631}" srcOrd="3" destOrd="0" presId="urn:microsoft.com/office/officeart/2005/8/layout/hierarchy2"/>
    <dgm:cxn modelId="{D12FE610-74BC-4813-95EC-7CE0CECD9E0C}" type="presParOf" srcId="{6CA17999-9B40-47D2-AEB7-0DF459875631}" destId="{C68345EE-5533-447E-806E-741C2E316C2A}" srcOrd="0" destOrd="0" presId="urn:microsoft.com/office/officeart/2005/8/layout/hierarchy2"/>
    <dgm:cxn modelId="{0800B79B-FE0C-483E-BF72-D6740A2F1841}" type="presParOf" srcId="{6CA17999-9B40-47D2-AEB7-0DF459875631}" destId="{0C118BCF-2CEC-4D0F-A585-AB100D65E60A}" srcOrd="1" destOrd="0" presId="urn:microsoft.com/office/officeart/2005/8/layout/hierarchy2"/>
    <dgm:cxn modelId="{47C69396-5F0E-4235-8621-89C75615E11F}" type="presParOf" srcId="{0C118BCF-2CEC-4D0F-A585-AB100D65E60A}" destId="{82D1BB7E-1E68-4107-88EF-78AB4E936201}" srcOrd="0" destOrd="0" presId="urn:microsoft.com/office/officeart/2005/8/layout/hierarchy2"/>
    <dgm:cxn modelId="{0095620B-3970-48BA-B0CF-1C943F50B8D7}" type="presParOf" srcId="{82D1BB7E-1E68-4107-88EF-78AB4E936201}" destId="{D1609D3B-DF03-4072-9DEA-7237C25547E5}" srcOrd="0" destOrd="0" presId="urn:microsoft.com/office/officeart/2005/8/layout/hierarchy2"/>
    <dgm:cxn modelId="{9DE2021E-DDA6-4429-87D8-CD0F79A827B7}" type="presParOf" srcId="{0C118BCF-2CEC-4D0F-A585-AB100D65E60A}" destId="{BFDE21DB-4649-45C1-A2C8-535A90A1D523}" srcOrd="1" destOrd="0" presId="urn:microsoft.com/office/officeart/2005/8/layout/hierarchy2"/>
    <dgm:cxn modelId="{2383B525-C4BD-4094-A558-890FAD78DCBA}" type="presParOf" srcId="{BFDE21DB-4649-45C1-A2C8-535A90A1D523}" destId="{20F6E2E8-ED50-45B5-BF5D-79199ADB352C}" srcOrd="0" destOrd="0" presId="urn:microsoft.com/office/officeart/2005/8/layout/hierarchy2"/>
    <dgm:cxn modelId="{63946E4D-5681-4427-B713-60DE3C31852F}" type="presParOf" srcId="{BFDE21DB-4649-45C1-A2C8-535A90A1D523}" destId="{CD5C1266-5493-438E-BBFB-5059A12F9971}" srcOrd="1" destOrd="0" presId="urn:microsoft.com/office/officeart/2005/8/layout/hierarchy2"/>
    <dgm:cxn modelId="{8168BB12-17E8-4EE4-AF01-7E5A0D2C1AB4}" type="presParOf" srcId="{46DE7635-A5A1-40E2-9362-ED53D0F79E8A}" destId="{A87826CE-7D3A-4ADA-A03F-962063F278A7}" srcOrd="4" destOrd="0" presId="urn:microsoft.com/office/officeart/2005/8/layout/hierarchy2"/>
    <dgm:cxn modelId="{514173AF-78A4-4BA1-BAFE-0D3859710941}" type="presParOf" srcId="{A87826CE-7D3A-4ADA-A03F-962063F278A7}" destId="{CC010CA3-34E9-4E2C-BD71-1E1F519E7DBD}" srcOrd="0" destOrd="0" presId="urn:microsoft.com/office/officeart/2005/8/layout/hierarchy2"/>
    <dgm:cxn modelId="{0BDCB6C4-4E3B-47B4-B67F-6180D642F6F3}" type="presParOf" srcId="{46DE7635-A5A1-40E2-9362-ED53D0F79E8A}" destId="{E84999E9-7417-4313-AAC9-406BDF223929}" srcOrd="5" destOrd="0" presId="urn:microsoft.com/office/officeart/2005/8/layout/hierarchy2"/>
    <dgm:cxn modelId="{19B2EDE9-C090-4004-B818-0A840D1CD0BD}" type="presParOf" srcId="{E84999E9-7417-4313-AAC9-406BDF223929}" destId="{7E4C0986-1608-4966-AE7E-B51895717395}" srcOrd="0" destOrd="0" presId="urn:microsoft.com/office/officeart/2005/8/layout/hierarchy2"/>
    <dgm:cxn modelId="{B0BD059D-B0F3-4FE6-BFDA-50ED7FFCD4D3}" type="presParOf" srcId="{E84999E9-7417-4313-AAC9-406BDF223929}" destId="{4A0FBD90-6B30-422C-BE7A-1A659EF35C18}" srcOrd="1" destOrd="0" presId="urn:microsoft.com/office/officeart/2005/8/layout/hierarchy2"/>
    <dgm:cxn modelId="{20C5E8A9-B14B-499C-8572-44B751753E56}" type="presParOf" srcId="{4A0FBD90-6B30-422C-BE7A-1A659EF35C18}" destId="{27EF3D27-F8A4-46CD-8D6C-6AAC058532BB}" srcOrd="0" destOrd="0" presId="urn:microsoft.com/office/officeart/2005/8/layout/hierarchy2"/>
    <dgm:cxn modelId="{99BDEABC-3EA5-44B2-B9E9-94F8324C8269}" type="presParOf" srcId="{27EF3D27-F8A4-46CD-8D6C-6AAC058532BB}" destId="{8D742A49-9871-45D9-8B2C-1AA9D4663D35}" srcOrd="0" destOrd="0" presId="urn:microsoft.com/office/officeart/2005/8/layout/hierarchy2"/>
    <dgm:cxn modelId="{2ED9C14F-4C52-4B93-A687-9A72F7080D7D}" type="presParOf" srcId="{4A0FBD90-6B30-422C-BE7A-1A659EF35C18}" destId="{F404D554-CC13-4516-9932-AC036D8AC89B}" srcOrd="1" destOrd="0" presId="urn:microsoft.com/office/officeart/2005/8/layout/hierarchy2"/>
    <dgm:cxn modelId="{615169D7-E9C6-4C53-A0AD-EFABDDDBE3A8}" type="presParOf" srcId="{F404D554-CC13-4516-9932-AC036D8AC89B}" destId="{693457ED-4436-4885-A371-B72042C3BB16}" srcOrd="0" destOrd="0" presId="urn:microsoft.com/office/officeart/2005/8/layout/hierarchy2"/>
    <dgm:cxn modelId="{B879FD01-6CB9-4B2D-9FD2-99FF7D7C1634}" type="presParOf" srcId="{F404D554-CC13-4516-9932-AC036D8AC89B}" destId="{32803909-22DC-4E71-A336-A1C7D5C667B0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7B6FC-77D7-4804-A204-9A0482288A51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4C01B-5C4D-4F4E-B2BB-9BCD31FEC467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Бунақдене қоректі маймылдар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( 75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84A99CE-E176-4374-9D39-AD3878CB0EB5}" type="parTrans" cxnId="{4FC62410-0CA0-462D-A52F-E80C625786A3}">
      <dgm:prSet/>
      <dgm:spPr/>
      <dgm:t>
        <a:bodyPr/>
        <a:lstStyle/>
        <a:p>
          <a:endParaRPr lang="ru-RU"/>
        </a:p>
      </dgm:t>
    </dgm:pt>
    <dgm:pt modelId="{B7A0BA2D-4C0B-45FF-8475-95175F2D9019}" type="sibTrans" cxnId="{4FC62410-0CA0-462D-A52F-E80C625786A3}">
      <dgm:prSet/>
      <dgm:spPr/>
      <dgm:t>
        <a:bodyPr/>
        <a:lstStyle/>
        <a:p>
          <a:endParaRPr lang="ru-RU"/>
        </a:p>
      </dgm:t>
    </dgm:pt>
    <dgm:pt modelId="{567C1F26-30C5-417B-BDBB-3F073A5FA377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Тар  танаулы маймылдар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( 36-40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795BEDC-F97A-41AE-A256-F3141A3E7E76}" type="parTrans" cxnId="{CFDAFBA4-A862-4A0F-B135-A80BC2CAE76F}">
      <dgm:prSet/>
      <dgm:spPr/>
      <dgm:t>
        <a:bodyPr/>
        <a:lstStyle/>
        <a:p>
          <a:endParaRPr lang="ru-RU"/>
        </a:p>
      </dgm:t>
    </dgm:pt>
    <dgm:pt modelId="{DE880673-1694-41DB-8A46-5D531007AE92}" type="sibTrans" cxnId="{CFDAFBA4-A862-4A0F-B135-A80BC2CAE76F}">
      <dgm:prSet/>
      <dgm:spPr/>
      <dgm:t>
        <a:bodyPr/>
        <a:lstStyle/>
        <a:p>
          <a:endParaRPr lang="ru-RU"/>
        </a:p>
      </dgm:t>
    </dgm:pt>
    <dgm:pt modelId="{29A4ECFF-9B4B-42F3-9ACC-0748E5561B7B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Дриопитектер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( 20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562B4CE-763A-4928-B14D-D203C648877B}" type="parTrans" cxnId="{033A46E1-4A30-4698-B865-E911C605FE20}">
      <dgm:prSet/>
      <dgm:spPr/>
      <dgm:t>
        <a:bodyPr/>
        <a:lstStyle/>
        <a:p>
          <a:endParaRPr lang="ru-RU"/>
        </a:p>
      </dgm:t>
    </dgm:pt>
    <dgm:pt modelId="{C30ACBEA-9B76-4860-998A-F1FB481DE99C}" type="sibTrans" cxnId="{033A46E1-4A30-4698-B865-E911C605FE20}">
      <dgm:prSet/>
      <dgm:spPr/>
      <dgm:t>
        <a:bodyPr/>
        <a:lstStyle/>
        <a:p>
          <a:endParaRPr lang="ru-RU"/>
        </a:p>
      </dgm:t>
    </dgm:pt>
    <dgm:pt modelId="{FC308E61-72FF-439E-BB7D-EFAD65AEC572}">
      <dgm:prSet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Рамапитектер</a:t>
          </a:r>
        </a:p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( 14-8 млн.жыл бұрын 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2517D46-95FD-4C46-9C0E-03F4EAF7100F}" type="parTrans" cxnId="{ED1E9798-B37E-425B-BF6C-37D362429F7B}">
      <dgm:prSet/>
      <dgm:spPr/>
      <dgm:t>
        <a:bodyPr/>
        <a:lstStyle/>
        <a:p>
          <a:endParaRPr lang="ru-RU"/>
        </a:p>
      </dgm:t>
    </dgm:pt>
    <dgm:pt modelId="{FB936B00-1985-43D1-9213-8429BC710E3F}" type="sibTrans" cxnId="{ED1E9798-B37E-425B-BF6C-37D362429F7B}">
      <dgm:prSet/>
      <dgm:spPr/>
      <dgm:t>
        <a:bodyPr/>
        <a:lstStyle/>
        <a:p>
          <a:endParaRPr lang="ru-RU"/>
        </a:p>
      </dgm:t>
    </dgm:pt>
    <dgm:pt modelId="{2C4FCAF1-55C2-4384-85ED-7C69A6FFE969}" type="pres">
      <dgm:prSet presAssocID="{A407B6FC-77D7-4804-A204-9A0482288A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8A5952-F444-4B3F-A0F4-4B5211B04918}" type="pres">
      <dgm:prSet presAssocID="{9594C01B-5C4D-4F4E-B2BB-9BCD31FEC467}" presName="hierRoot1" presStyleCnt="0"/>
      <dgm:spPr/>
    </dgm:pt>
    <dgm:pt modelId="{4F3AB397-D4C2-4279-B7C7-65C59B89893E}" type="pres">
      <dgm:prSet presAssocID="{9594C01B-5C4D-4F4E-B2BB-9BCD31FEC467}" presName="composite" presStyleCnt="0"/>
      <dgm:spPr/>
    </dgm:pt>
    <dgm:pt modelId="{356AD510-B96D-4B10-AB26-C79504F903A3}" type="pres">
      <dgm:prSet presAssocID="{9594C01B-5C4D-4F4E-B2BB-9BCD31FEC467}" presName="background" presStyleLbl="node0" presStyleIdx="0" presStyleCnt="1"/>
      <dgm:spPr/>
    </dgm:pt>
    <dgm:pt modelId="{DE6FC6F1-7D74-48C9-955B-6BAF3325C65E}" type="pres">
      <dgm:prSet presAssocID="{9594C01B-5C4D-4F4E-B2BB-9BCD31FEC467}" presName="text" presStyleLbl="fgAcc0" presStyleIdx="0" presStyleCnt="1" custScaleX="665367" custScaleY="201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DBBB10-A21C-4968-B21C-2470EE4861D2}" type="pres">
      <dgm:prSet presAssocID="{9594C01B-5C4D-4F4E-B2BB-9BCD31FEC467}" presName="hierChild2" presStyleCnt="0"/>
      <dgm:spPr/>
    </dgm:pt>
    <dgm:pt modelId="{1B9D2BB3-28B6-406B-891C-735E73525302}" type="pres">
      <dgm:prSet presAssocID="{7795BEDC-F97A-41AE-A256-F3141A3E7E76}" presName="Name10" presStyleLbl="parChTrans1D2" presStyleIdx="0" presStyleCnt="1"/>
      <dgm:spPr/>
      <dgm:t>
        <a:bodyPr/>
        <a:lstStyle/>
        <a:p>
          <a:endParaRPr lang="ru-RU"/>
        </a:p>
      </dgm:t>
    </dgm:pt>
    <dgm:pt modelId="{26EDFDCC-228C-4606-8821-6FB7F1E75FE9}" type="pres">
      <dgm:prSet presAssocID="{567C1F26-30C5-417B-BDBB-3F073A5FA377}" presName="hierRoot2" presStyleCnt="0"/>
      <dgm:spPr/>
    </dgm:pt>
    <dgm:pt modelId="{ED68FB82-78DE-458A-8FAE-767C584EEA74}" type="pres">
      <dgm:prSet presAssocID="{567C1F26-30C5-417B-BDBB-3F073A5FA377}" presName="composite2" presStyleCnt="0"/>
      <dgm:spPr/>
    </dgm:pt>
    <dgm:pt modelId="{ABC41694-4090-42FD-A93A-A5410AE2B613}" type="pres">
      <dgm:prSet presAssocID="{567C1F26-30C5-417B-BDBB-3F073A5FA377}" presName="background2" presStyleLbl="node2" presStyleIdx="0" presStyleCnt="1"/>
      <dgm:spPr/>
    </dgm:pt>
    <dgm:pt modelId="{3DC85D94-F081-43CC-B6CE-AF14DDC185EE}" type="pres">
      <dgm:prSet presAssocID="{567C1F26-30C5-417B-BDBB-3F073A5FA377}" presName="text2" presStyleLbl="fgAcc2" presStyleIdx="0" presStyleCnt="1" custScaleX="651834" custScaleY="274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80836-F6F6-4053-876B-A5FA4E420C81}" type="pres">
      <dgm:prSet presAssocID="{567C1F26-30C5-417B-BDBB-3F073A5FA377}" presName="hierChild3" presStyleCnt="0"/>
      <dgm:spPr/>
    </dgm:pt>
    <dgm:pt modelId="{F20652A3-1EEC-4EB9-8476-4BB21C24E637}" type="pres">
      <dgm:prSet presAssocID="{8562B4CE-763A-4928-B14D-D203C648877B}" presName="Name17" presStyleLbl="parChTrans1D3" presStyleIdx="0" presStyleCnt="1"/>
      <dgm:spPr/>
      <dgm:t>
        <a:bodyPr/>
        <a:lstStyle/>
        <a:p>
          <a:endParaRPr lang="ru-RU"/>
        </a:p>
      </dgm:t>
    </dgm:pt>
    <dgm:pt modelId="{4831E329-679D-4901-96B4-05D9245648BA}" type="pres">
      <dgm:prSet presAssocID="{29A4ECFF-9B4B-42F3-9ACC-0748E5561B7B}" presName="hierRoot3" presStyleCnt="0"/>
      <dgm:spPr/>
    </dgm:pt>
    <dgm:pt modelId="{DE72DD9F-AE7E-4CC2-BEAC-187F44A1D2E6}" type="pres">
      <dgm:prSet presAssocID="{29A4ECFF-9B4B-42F3-9ACC-0748E5561B7B}" presName="composite3" presStyleCnt="0"/>
      <dgm:spPr/>
    </dgm:pt>
    <dgm:pt modelId="{E77D5A5B-96C9-441E-856D-2ACF20494BA0}" type="pres">
      <dgm:prSet presAssocID="{29A4ECFF-9B4B-42F3-9ACC-0748E5561B7B}" presName="background3" presStyleLbl="node3" presStyleIdx="0" presStyleCnt="1"/>
      <dgm:spPr/>
    </dgm:pt>
    <dgm:pt modelId="{946A188C-021A-4D2B-82C1-27D1442C1503}" type="pres">
      <dgm:prSet presAssocID="{29A4ECFF-9B4B-42F3-9ACC-0748E5561B7B}" presName="text3" presStyleLbl="fgAcc3" presStyleIdx="0" presStyleCnt="1" custScaleX="642523" custScaleY="263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14BCFF-8532-4C23-89EC-CF32C017FAB3}" type="pres">
      <dgm:prSet presAssocID="{29A4ECFF-9B4B-42F3-9ACC-0748E5561B7B}" presName="hierChild4" presStyleCnt="0"/>
      <dgm:spPr/>
    </dgm:pt>
    <dgm:pt modelId="{48E5E3FB-E2D9-4FBD-879F-410C24BEF4F6}" type="pres">
      <dgm:prSet presAssocID="{E2517D46-95FD-4C46-9C0E-03F4EAF7100F}" presName="Name23" presStyleLbl="parChTrans1D4" presStyleIdx="0" presStyleCnt="1"/>
      <dgm:spPr/>
      <dgm:t>
        <a:bodyPr/>
        <a:lstStyle/>
        <a:p>
          <a:endParaRPr lang="ru-RU"/>
        </a:p>
      </dgm:t>
    </dgm:pt>
    <dgm:pt modelId="{975AC385-CE72-4DC4-A33D-7098487DBEFF}" type="pres">
      <dgm:prSet presAssocID="{FC308E61-72FF-439E-BB7D-EFAD65AEC572}" presName="hierRoot4" presStyleCnt="0"/>
      <dgm:spPr/>
    </dgm:pt>
    <dgm:pt modelId="{287C1F48-6E2A-4FD3-841D-01FCE8BE1334}" type="pres">
      <dgm:prSet presAssocID="{FC308E61-72FF-439E-BB7D-EFAD65AEC572}" presName="composite4" presStyleCnt="0"/>
      <dgm:spPr/>
    </dgm:pt>
    <dgm:pt modelId="{6C3B2668-4A31-4DBC-9895-848FB856B231}" type="pres">
      <dgm:prSet presAssocID="{FC308E61-72FF-439E-BB7D-EFAD65AEC572}" presName="background4" presStyleLbl="node4" presStyleIdx="0" presStyleCnt="1"/>
      <dgm:spPr/>
    </dgm:pt>
    <dgm:pt modelId="{E89B3C75-D90B-478B-8908-74E22623EFA6}" type="pres">
      <dgm:prSet presAssocID="{FC308E61-72FF-439E-BB7D-EFAD65AEC572}" presName="text4" presStyleLbl="fgAcc4" presStyleIdx="0" presStyleCnt="1" custScaleX="653895" custScaleY="213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2D75B-937E-48C0-9AA2-622102B8FCCF}" type="pres">
      <dgm:prSet presAssocID="{FC308E61-72FF-439E-BB7D-EFAD65AEC572}" presName="hierChild5" presStyleCnt="0"/>
      <dgm:spPr/>
    </dgm:pt>
  </dgm:ptLst>
  <dgm:cxnLst>
    <dgm:cxn modelId="{43DA78A5-C537-4119-9A3F-14895273E073}" type="presOf" srcId="{FC308E61-72FF-439E-BB7D-EFAD65AEC572}" destId="{E89B3C75-D90B-478B-8908-74E22623EFA6}" srcOrd="0" destOrd="0" presId="urn:microsoft.com/office/officeart/2005/8/layout/hierarchy1"/>
    <dgm:cxn modelId="{033A46E1-4A30-4698-B865-E911C605FE20}" srcId="{567C1F26-30C5-417B-BDBB-3F073A5FA377}" destId="{29A4ECFF-9B4B-42F3-9ACC-0748E5561B7B}" srcOrd="0" destOrd="0" parTransId="{8562B4CE-763A-4928-B14D-D203C648877B}" sibTransId="{C30ACBEA-9B76-4860-998A-F1FB481DE99C}"/>
    <dgm:cxn modelId="{ED1E9798-B37E-425B-BF6C-37D362429F7B}" srcId="{29A4ECFF-9B4B-42F3-9ACC-0748E5561B7B}" destId="{FC308E61-72FF-439E-BB7D-EFAD65AEC572}" srcOrd="0" destOrd="0" parTransId="{E2517D46-95FD-4C46-9C0E-03F4EAF7100F}" sibTransId="{FB936B00-1985-43D1-9213-8429BC710E3F}"/>
    <dgm:cxn modelId="{A29B4B9D-6B81-45A4-A0E8-91155FA81D69}" type="presOf" srcId="{7795BEDC-F97A-41AE-A256-F3141A3E7E76}" destId="{1B9D2BB3-28B6-406B-891C-735E73525302}" srcOrd="0" destOrd="0" presId="urn:microsoft.com/office/officeart/2005/8/layout/hierarchy1"/>
    <dgm:cxn modelId="{4B25588D-7016-40F7-9CB2-298E1825B7C1}" type="presOf" srcId="{9594C01B-5C4D-4F4E-B2BB-9BCD31FEC467}" destId="{DE6FC6F1-7D74-48C9-955B-6BAF3325C65E}" srcOrd="0" destOrd="0" presId="urn:microsoft.com/office/officeart/2005/8/layout/hierarchy1"/>
    <dgm:cxn modelId="{8D4C3B1B-E7F7-4F47-841E-95B928701846}" type="presOf" srcId="{E2517D46-95FD-4C46-9C0E-03F4EAF7100F}" destId="{48E5E3FB-E2D9-4FBD-879F-410C24BEF4F6}" srcOrd="0" destOrd="0" presId="urn:microsoft.com/office/officeart/2005/8/layout/hierarchy1"/>
    <dgm:cxn modelId="{BA35E5C3-8556-4DF9-911D-8FF5E48F609B}" type="presOf" srcId="{29A4ECFF-9B4B-42F3-9ACC-0748E5561B7B}" destId="{946A188C-021A-4D2B-82C1-27D1442C1503}" srcOrd="0" destOrd="0" presId="urn:microsoft.com/office/officeart/2005/8/layout/hierarchy1"/>
    <dgm:cxn modelId="{3ED514F3-15A4-4EBF-86E6-9B03BA323D19}" type="presOf" srcId="{567C1F26-30C5-417B-BDBB-3F073A5FA377}" destId="{3DC85D94-F081-43CC-B6CE-AF14DDC185EE}" srcOrd="0" destOrd="0" presId="urn:microsoft.com/office/officeart/2005/8/layout/hierarchy1"/>
    <dgm:cxn modelId="{F52DF5B8-CF7B-43FD-9C92-EC389F380786}" type="presOf" srcId="{A407B6FC-77D7-4804-A204-9A0482288A51}" destId="{2C4FCAF1-55C2-4384-85ED-7C69A6FFE969}" srcOrd="0" destOrd="0" presId="urn:microsoft.com/office/officeart/2005/8/layout/hierarchy1"/>
    <dgm:cxn modelId="{7206B10D-1DA8-459B-9F9F-9E98DCD23CA4}" type="presOf" srcId="{8562B4CE-763A-4928-B14D-D203C648877B}" destId="{F20652A3-1EEC-4EB9-8476-4BB21C24E637}" srcOrd="0" destOrd="0" presId="urn:microsoft.com/office/officeart/2005/8/layout/hierarchy1"/>
    <dgm:cxn modelId="{CFDAFBA4-A862-4A0F-B135-A80BC2CAE76F}" srcId="{9594C01B-5C4D-4F4E-B2BB-9BCD31FEC467}" destId="{567C1F26-30C5-417B-BDBB-3F073A5FA377}" srcOrd="0" destOrd="0" parTransId="{7795BEDC-F97A-41AE-A256-F3141A3E7E76}" sibTransId="{DE880673-1694-41DB-8A46-5D531007AE92}"/>
    <dgm:cxn modelId="{4FC62410-0CA0-462D-A52F-E80C625786A3}" srcId="{A407B6FC-77D7-4804-A204-9A0482288A51}" destId="{9594C01B-5C4D-4F4E-B2BB-9BCD31FEC467}" srcOrd="0" destOrd="0" parTransId="{C84A99CE-E176-4374-9D39-AD3878CB0EB5}" sibTransId="{B7A0BA2D-4C0B-45FF-8475-95175F2D9019}"/>
    <dgm:cxn modelId="{D88533ED-905C-4096-B67B-5EB964FC842E}" type="presParOf" srcId="{2C4FCAF1-55C2-4384-85ED-7C69A6FFE969}" destId="{F48A5952-F444-4B3F-A0F4-4B5211B04918}" srcOrd="0" destOrd="0" presId="urn:microsoft.com/office/officeart/2005/8/layout/hierarchy1"/>
    <dgm:cxn modelId="{3E06F10F-2A58-4C25-B4C1-E721DDAB250B}" type="presParOf" srcId="{F48A5952-F444-4B3F-A0F4-4B5211B04918}" destId="{4F3AB397-D4C2-4279-B7C7-65C59B89893E}" srcOrd="0" destOrd="0" presId="urn:microsoft.com/office/officeart/2005/8/layout/hierarchy1"/>
    <dgm:cxn modelId="{14A436B5-0613-47D6-83D2-F74EFBAF653F}" type="presParOf" srcId="{4F3AB397-D4C2-4279-B7C7-65C59B89893E}" destId="{356AD510-B96D-4B10-AB26-C79504F903A3}" srcOrd="0" destOrd="0" presId="urn:microsoft.com/office/officeart/2005/8/layout/hierarchy1"/>
    <dgm:cxn modelId="{8D41433F-E0BA-4AD7-8E9C-EEFE51FFE1BA}" type="presParOf" srcId="{4F3AB397-D4C2-4279-B7C7-65C59B89893E}" destId="{DE6FC6F1-7D74-48C9-955B-6BAF3325C65E}" srcOrd="1" destOrd="0" presId="urn:microsoft.com/office/officeart/2005/8/layout/hierarchy1"/>
    <dgm:cxn modelId="{F13B1CB3-D444-4430-93E5-9FA155691088}" type="presParOf" srcId="{F48A5952-F444-4B3F-A0F4-4B5211B04918}" destId="{81DBBB10-A21C-4968-B21C-2470EE4861D2}" srcOrd="1" destOrd="0" presId="urn:microsoft.com/office/officeart/2005/8/layout/hierarchy1"/>
    <dgm:cxn modelId="{A35A7311-0A93-4FFE-96E7-FEB75E4CB76A}" type="presParOf" srcId="{81DBBB10-A21C-4968-B21C-2470EE4861D2}" destId="{1B9D2BB3-28B6-406B-891C-735E73525302}" srcOrd="0" destOrd="0" presId="urn:microsoft.com/office/officeart/2005/8/layout/hierarchy1"/>
    <dgm:cxn modelId="{D4D03848-BF28-4299-8FA2-850D54333547}" type="presParOf" srcId="{81DBBB10-A21C-4968-B21C-2470EE4861D2}" destId="{26EDFDCC-228C-4606-8821-6FB7F1E75FE9}" srcOrd="1" destOrd="0" presId="urn:microsoft.com/office/officeart/2005/8/layout/hierarchy1"/>
    <dgm:cxn modelId="{9149E781-EE24-42EC-BD3B-3D882A3D6537}" type="presParOf" srcId="{26EDFDCC-228C-4606-8821-6FB7F1E75FE9}" destId="{ED68FB82-78DE-458A-8FAE-767C584EEA74}" srcOrd="0" destOrd="0" presId="urn:microsoft.com/office/officeart/2005/8/layout/hierarchy1"/>
    <dgm:cxn modelId="{E15434D9-4CFE-411B-A898-29D67E16E894}" type="presParOf" srcId="{ED68FB82-78DE-458A-8FAE-767C584EEA74}" destId="{ABC41694-4090-42FD-A93A-A5410AE2B613}" srcOrd="0" destOrd="0" presId="urn:microsoft.com/office/officeart/2005/8/layout/hierarchy1"/>
    <dgm:cxn modelId="{3641F0DD-3972-4EEC-A2E5-42BEF95C8B49}" type="presParOf" srcId="{ED68FB82-78DE-458A-8FAE-767C584EEA74}" destId="{3DC85D94-F081-43CC-B6CE-AF14DDC185EE}" srcOrd="1" destOrd="0" presId="urn:microsoft.com/office/officeart/2005/8/layout/hierarchy1"/>
    <dgm:cxn modelId="{7BE8CF6D-C8A4-46B5-B936-EAA97EE6DD55}" type="presParOf" srcId="{26EDFDCC-228C-4606-8821-6FB7F1E75FE9}" destId="{6A780836-F6F6-4053-876B-A5FA4E420C81}" srcOrd="1" destOrd="0" presId="urn:microsoft.com/office/officeart/2005/8/layout/hierarchy1"/>
    <dgm:cxn modelId="{06E2BF87-D091-45E8-BC2C-F199C764FE54}" type="presParOf" srcId="{6A780836-F6F6-4053-876B-A5FA4E420C81}" destId="{F20652A3-1EEC-4EB9-8476-4BB21C24E637}" srcOrd="0" destOrd="0" presId="urn:microsoft.com/office/officeart/2005/8/layout/hierarchy1"/>
    <dgm:cxn modelId="{5B7D6E44-ED18-4EF6-B38B-DD3798B74105}" type="presParOf" srcId="{6A780836-F6F6-4053-876B-A5FA4E420C81}" destId="{4831E329-679D-4901-96B4-05D9245648BA}" srcOrd="1" destOrd="0" presId="urn:microsoft.com/office/officeart/2005/8/layout/hierarchy1"/>
    <dgm:cxn modelId="{D5E8F1AB-F9FE-40CF-9A82-19664409A648}" type="presParOf" srcId="{4831E329-679D-4901-96B4-05D9245648BA}" destId="{DE72DD9F-AE7E-4CC2-BEAC-187F44A1D2E6}" srcOrd="0" destOrd="0" presId="urn:microsoft.com/office/officeart/2005/8/layout/hierarchy1"/>
    <dgm:cxn modelId="{2DE64984-C905-4224-9024-12DBA2A10E80}" type="presParOf" srcId="{DE72DD9F-AE7E-4CC2-BEAC-187F44A1D2E6}" destId="{E77D5A5B-96C9-441E-856D-2ACF20494BA0}" srcOrd="0" destOrd="0" presId="urn:microsoft.com/office/officeart/2005/8/layout/hierarchy1"/>
    <dgm:cxn modelId="{AE0F2127-05A1-49F6-BF86-029A73E0B140}" type="presParOf" srcId="{DE72DD9F-AE7E-4CC2-BEAC-187F44A1D2E6}" destId="{946A188C-021A-4D2B-82C1-27D1442C1503}" srcOrd="1" destOrd="0" presId="urn:microsoft.com/office/officeart/2005/8/layout/hierarchy1"/>
    <dgm:cxn modelId="{99CE5AFE-5853-418E-9B97-CE6000954BDA}" type="presParOf" srcId="{4831E329-679D-4901-96B4-05D9245648BA}" destId="{6C14BCFF-8532-4C23-89EC-CF32C017FAB3}" srcOrd="1" destOrd="0" presId="urn:microsoft.com/office/officeart/2005/8/layout/hierarchy1"/>
    <dgm:cxn modelId="{FB8E36F6-E9B2-4CC8-95AE-20C461E8F826}" type="presParOf" srcId="{6C14BCFF-8532-4C23-89EC-CF32C017FAB3}" destId="{48E5E3FB-E2D9-4FBD-879F-410C24BEF4F6}" srcOrd="0" destOrd="0" presId="urn:microsoft.com/office/officeart/2005/8/layout/hierarchy1"/>
    <dgm:cxn modelId="{DCCE2218-F747-48D4-9D78-311069636AA3}" type="presParOf" srcId="{6C14BCFF-8532-4C23-89EC-CF32C017FAB3}" destId="{975AC385-CE72-4DC4-A33D-7098487DBEFF}" srcOrd="1" destOrd="0" presId="urn:microsoft.com/office/officeart/2005/8/layout/hierarchy1"/>
    <dgm:cxn modelId="{DDBB4C05-DE4B-4076-ADF1-778893AE02CF}" type="presParOf" srcId="{975AC385-CE72-4DC4-A33D-7098487DBEFF}" destId="{287C1F48-6E2A-4FD3-841D-01FCE8BE1334}" srcOrd="0" destOrd="0" presId="urn:microsoft.com/office/officeart/2005/8/layout/hierarchy1"/>
    <dgm:cxn modelId="{00671754-69E5-450E-BC53-288F70F64AAA}" type="presParOf" srcId="{287C1F48-6E2A-4FD3-841D-01FCE8BE1334}" destId="{6C3B2668-4A31-4DBC-9895-848FB856B231}" srcOrd="0" destOrd="0" presId="urn:microsoft.com/office/officeart/2005/8/layout/hierarchy1"/>
    <dgm:cxn modelId="{DC63E924-9DD6-4457-9094-09C061605FDA}" type="presParOf" srcId="{287C1F48-6E2A-4FD3-841D-01FCE8BE1334}" destId="{E89B3C75-D90B-478B-8908-74E22623EFA6}" srcOrd="1" destOrd="0" presId="urn:microsoft.com/office/officeart/2005/8/layout/hierarchy1"/>
    <dgm:cxn modelId="{668BACFA-6653-42D7-9833-7C17CD4BD415}" type="presParOf" srcId="{975AC385-CE72-4DC4-A33D-7098487DBEFF}" destId="{E5C2D75B-937E-48C0-9AA2-622102B8FCCF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850ED-EBDD-4256-8E14-2F5AAFBCFD9A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</dgm:pt>
    <dgm:pt modelId="{8B165BF8-BF42-4AC5-A515-67ED89E7B20B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Австралопитектер</a:t>
          </a:r>
        </a:p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8-2 млн. жыл бұрын 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20351A6-D01D-4D1D-9829-AFD74B5B1855}" type="parTrans" cxnId="{1C45FDCE-17E5-4671-986B-D995B6373E17}">
      <dgm:prSet/>
      <dgm:spPr/>
      <dgm:t>
        <a:bodyPr/>
        <a:lstStyle/>
        <a:p>
          <a:endParaRPr lang="ru-RU"/>
        </a:p>
      </dgm:t>
    </dgm:pt>
    <dgm:pt modelId="{BBBDE189-1762-4DB0-B702-A00EE64A7D96}" type="sibTrans" cxnId="{1C45FDCE-17E5-4671-986B-D995B6373E17}">
      <dgm:prSet/>
      <dgm:spPr/>
      <dgm:t>
        <a:bodyPr/>
        <a:lstStyle/>
        <a:p>
          <a:endParaRPr lang="ru-RU"/>
        </a:p>
      </dgm:t>
    </dgm:pt>
    <dgm:pt modelId="{4E0BCE91-A452-4580-8FD7-A4D93E8F8B72}">
      <dgm:prSet phldrT="[Текст]" custT="1"/>
      <dgm:spPr/>
      <dgm:t>
        <a:bodyPr/>
        <a:lstStyle/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Епті адам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- Homo </a:t>
          </a:r>
          <a:r>
            <a:rPr lang="en-US" sz="1400" b="1" dirty="0" err="1" smtClean="0">
              <a:latin typeface="Times New Roman" pitchFamily="18" charset="0"/>
              <a:cs typeface="Times New Roman" pitchFamily="18" charset="0"/>
            </a:rPr>
            <a:t>habilis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  </a:t>
          </a:r>
        </a:p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3-2 </a:t>
          </a: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млн жыл бұрын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75A3D77-E322-4855-BF25-4BD91FF97F81}" type="parTrans" cxnId="{8161311C-89C2-4C64-8FD4-B782D6DAE29B}">
      <dgm:prSet/>
      <dgm:spPr/>
      <dgm:t>
        <a:bodyPr/>
        <a:lstStyle/>
        <a:p>
          <a:endParaRPr lang="ru-RU"/>
        </a:p>
      </dgm:t>
    </dgm:pt>
    <dgm:pt modelId="{5C2BAA2D-DE7D-48E3-9B11-2AA4D3020309}" type="sibTrans" cxnId="{8161311C-89C2-4C64-8FD4-B782D6DAE29B}">
      <dgm:prSet/>
      <dgm:spPr/>
      <dgm:t>
        <a:bodyPr/>
        <a:lstStyle/>
        <a:p>
          <a:endParaRPr lang="ru-RU"/>
        </a:p>
      </dgm:t>
    </dgm:pt>
    <dgm:pt modelId="{19A48203-0173-4DB1-9AAC-EDBE7DCA7042}">
      <dgm:prSet phldrT="[Текст]" custT="1"/>
      <dgm:spPr/>
      <dgm:t>
        <a:bodyPr/>
        <a:lstStyle/>
        <a:p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Архантроптар - Питекантроптар</a:t>
          </a:r>
        </a:p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 тік жүретін адам –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Homo</a:t>
          </a: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erectus</a:t>
          </a:r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 1,9 млн.- 600 мың ж. б.</a:t>
          </a:r>
        </a:p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C5BFDF8-3C32-4CD1-9EAF-37524D52F709}" type="parTrans" cxnId="{81CD8B69-8A6E-4B34-B524-C6295CFCD279}">
      <dgm:prSet/>
      <dgm:spPr/>
      <dgm:t>
        <a:bodyPr/>
        <a:lstStyle/>
        <a:p>
          <a:endParaRPr lang="ru-RU"/>
        </a:p>
      </dgm:t>
    </dgm:pt>
    <dgm:pt modelId="{955291CB-B486-4569-A625-52F59DDB0D3E}" type="sibTrans" cxnId="{81CD8B69-8A6E-4B34-B524-C6295CFCD279}">
      <dgm:prSet/>
      <dgm:spPr/>
      <dgm:t>
        <a:bodyPr/>
        <a:lstStyle/>
        <a:p>
          <a:endParaRPr lang="ru-RU"/>
        </a:p>
      </dgm:t>
    </dgm:pt>
    <dgm:pt modelId="{40695365-508E-43BF-BBF7-84784116E726}">
      <dgm:prSet custT="1"/>
      <dgm:spPr/>
      <dgm:t>
        <a:bodyPr/>
        <a:lstStyle/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Палеонтроптар - неандертальдықтар</a:t>
          </a:r>
        </a:p>
        <a:p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 1,5 млн. - 250мың  ж. б. </a:t>
          </a:r>
          <a:endParaRPr lang="kk-KZ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505245-3346-4964-87AC-EB95FFD6278E}" type="parTrans" cxnId="{AC357532-6E5C-4D31-AF5E-7CE64F27C0E8}">
      <dgm:prSet/>
      <dgm:spPr/>
      <dgm:t>
        <a:bodyPr/>
        <a:lstStyle/>
        <a:p>
          <a:endParaRPr lang="ru-RU"/>
        </a:p>
      </dgm:t>
    </dgm:pt>
    <dgm:pt modelId="{701B13B2-DF72-4632-98CF-676EFD01B49C}" type="sibTrans" cxnId="{AC357532-6E5C-4D31-AF5E-7CE64F27C0E8}">
      <dgm:prSet/>
      <dgm:spPr/>
      <dgm:t>
        <a:bodyPr/>
        <a:lstStyle/>
        <a:p>
          <a:endParaRPr lang="ru-RU"/>
        </a:p>
      </dgm:t>
    </dgm:pt>
    <dgm:pt modelId="{5079949F-E324-495F-9649-83AD30FD4B0E}">
      <dgm:prSet custT="1"/>
      <dgm:spPr/>
      <dgm:t>
        <a:bodyPr/>
        <a:lstStyle/>
        <a:p>
          <a:endParaRPr lang="kk-KZ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Неонтроптар-Кроманьондықтар</a:t>
          </a:r>
        </a:p>
        <a:p>
          <a:r>
            <a: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50-30 мың ж.б.</a:t>
          </a:r>
        </a:p>
      </dgm:t>
    </dgm:pt>
    <dgm:pt modelId="{66B5A3F5-2D18-48FE-BFC8-DABC1FBCE543}" type="parTrans" cxnId="{EF27B790-CDE5-4338-8E6B-B844E7EBD9B5}">
      <dgm:prSet/>
      <dgm:spPr/>
      <dgm:t>
        <a:bodyPr/>
        <a:lstStyle/>
        <a:p>
          <a:endParaRPr lang="ru-RU"/>
        </a:p>
      </dgm:t>
    </dgm:pt>
    <dgm:pt modelId="{885F4BB1-83E5-4413-AE31-2376701467C5}" type="sibTrans" cxnId="{EF27B790-CDE5-4338-8E6B-B844E7EBD9B5}">
      <dgm:prSet/>
      <dgm:spPr/>
      <dgm:t>
        <a:bodyPr/>
        <a:lstStyle/>
        <a:p>
          <a:endParaRPr lang="ru-RU"/>
        </a:p>
      </dgm:t>
    </dgm:pt>
    <dgm:pt modelId="{552DDBFD-AE0D-4DD9-ACD3-BD8B2DA88A84}">
      <dgm:prSet custT="1"/>
      <dgm:spPr/>
      <dgm:t>
        <a:bodyPr/>
        <a:lstStyle/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kk-KZ" sz="1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F2F7148-179E-4C2B-84A3-D7EC695C1B36}" type="sibTrans" cxnId="{3BE69884-A282-4DE7-9CFD-98A7DD59B163}">
      <dgm:prSet/>
      <dgm:spPr/>
      <dgm:t>
        <a:bodyPr/>
        <a:lstStyle/>
        <a:p>
          <a:endParaRPr lang="ru-RU"/>
        </a:p>
      </dgm:t>
    </dgm:pt>
    <dgm:pt modelId="{D1613484-5A82-4BF1-9610-B7CC36C90912}" type="parTrans" cxnId="{3BE69884-A282-4DE7-9CFD-98A7DD59B163}">
      <dgm:prSet/>
      <dgm:spPr/>
      <dgm:t>
        <a:bodyPr/>
        <a:lstStyle/>
        <a:p>
          <a:endParaRPr lang="ru-RU"/>
        </a:p>
      </dgm:t>
    </dgm:pt>
    <dgm:pt modelId="{CAF3DFC4-970A-4098-B96F-F548C0D5E455}" type="pres">
      <dgm:prSet presAssocID="{E46850ED-EBDD-4256-8E14-2F5AAFBCFD9A}" presName="Name0" presStyleCnt="0">
        <dgm:presLayoutVars>
          <dgm:dir/>
          <dgm:animLvl val="lvl"/>
          <dgm:resizeHandles val="exact"/>
        </dgm:presLayoutVars>
      </dgm:prSet>
      <dgm:spPr/>
    </dgm:pt>
    <dgm:pt modelId="{643854C1-B032-49CD-8FF7-BC2922EF1FF7}" type="pres">
      <dgm:prSet presAssocID="{5079949F-E324-495F-9649-83AD30FD4B0E}" presName="boxAndChildren" presStyleCnt="0"/>
      <dgm:spPr/>
    </dgm:pt>
    <dgm:pt modelId="{6AAAC06F-A059-4146-8BDC-D396C040F10D}" type="pres">
      <dgm:prSet presAssocID="{5079949F-E324-495F-9649-83AD30FD4B0E}" presName="parentTextBox" presStyleLbl="node1" presStyleIdx="0" presStyleCnt="6" custScaleY="176535"/>
      <dgm:spPr/>
      <dgm:t>
        <a:bodyPr/>
        <a:lstStyle/>
        <a:p>
          <a:endParaRPr lang="ru-RU"/>
        </a:p>
      </dgm:t>
    </dgm:pt>
    <dgm:pt modelId="{560F2C0E-1235-4E6F-A494-7EDE7F43B96A}" type="pres">
      <dgm:prSet presAssocID="{701B13B2-DF72-4632-98CF-676EFD01B49C}" presName="sp" presStyleCnt="0"/>
      <dgm:spPr/>
    </dgm:pt>
    <dgm:pt modelId="{FAB62EB4-5D97-431B-BD3E-CA848CC843E6}" type="pres">
      <dgm:prSet presAssocID="{40695365-508E-43BF-BBF7-84784116E726}" presName="arrowAndChildren" presStyleCnt="0"/>
      <dgm:spPr/>
    </dgm:pt>
    <dgm:pt modelId="{7BF69E73-E4DF-4B7E-A95D-799FE78F3DFE}" type="pres">
      <dgm:prSet presAssocID="{40695365-508E-43BF-BBF7-84784116E726}" presName="parentTextArrow" presStyleLbl="node1" presStyleIdx="1" presStyleCnt="6" custScaleY="130435"/>
      <dgm:spPr/>
      <dgm:t>
        <a:bodyPr/>
        <a:lstStyle/>
        <a:p>
          <a:endParaRPr lang="ru-RU"/>
        </a:p>
      </dgm:t>
    </dgm:pt>
    <dgm:pt modelId="{88FCF045-017F-46F7-A0DD-1E54D0EDAA1F}" type="pres">
      <dgm:prSet presAssocID="{9F2F7148-179E-4C2B-84A3-D7EC695C1B36}" presName="sp" presStyleCnt="0"/>
      <dgm:spPr/>
    </dgm:pt>
    <dgm:pt modelId="{A0BB636B-5628-4707-85E6-45511AF07752}" type="pres">
      <dgm:prSet presAssocID="{552DDBFD-AE0D-4DD9-ACD3-BD8B2DA88A84}" presName="arrowAndChildren" presStyleCnt="0"/>
      <dgm:spPr/>
    </dgm:pt>
    <dgm:pt modelId="{8F98019B-9AEA-4CC7-82B7-8D5C49C928A1}" type="pres">
      <dgm:prSet presAssocID="{552DDBFD-AE0D-4DD9-ACD3-BD8B2DA88A84}" presName="parentTextArrow" presStyleLbl="node1" presStyleIdx="2" presStyleCnt="6" custScaleY="115892"/>
      <dgm:spPr/>
      <dgm:t>
        <a:bodyPr/>
        <a:lstStyle/>
        <a:p>
          <a:endParaRPr lang="ru-RU"/>
        </a:p>
      </dgm:t>
    </dgm:pt>
    <dgm:pt modelId="{198FA56C-0DB0-457A-AE74-DB6840EDB7F4}" type="pres">
      <dgm:prSet presAssocID="{955291CB-B486-4569-A625-52F59DDB0D3E}" presName="sp" presStyleCnt="0"/>
      <dgm:spPr/>
    </dgm:pt>
    <dgm:pt modelId="{F2D0BEB6-E7D3-40DD-B41A-16ECC611CBA1}" type="pres">
      <dgm:prSet presAssocID="{19A48203-0173-4DB1-9AAC-EDBE7DCA7042}" presName="arrowAndChildren" presStyleCnt="0"/>
      <dgm:spPr/>
    </dgm:pt>
    <dgm:pt modelId="{2D5551C0-D79D-44F7-A550-4DE051B6BC3C}" type="pres">
      <dgm:prSet presAssocID="{19A48203-0173-4DB1-9AAC-EDBE7DCA7042}" presName="parentTextArrow" presStyleLbl="node1" presStyleIdx="3" presStyleCnt="6" custScaleY="201207"/>
      <dgm:spPr/>
      <dgm:t>
        <a:bodyPr/>
        <a:lstStyle/>
        <a:p>
          <a:endParaRPr lang="ru-RU"/>
        </a:p>
      </dgm:t>
    </dgm:pt>
    <dgm:pt modelId="{2FEB0ED3-93CE-453F-A49B-1D197E533332}" type="pres">
      <dgm:prSet presAssocID="{5C2BAA2D-DE7D-48E3-9B11-2AA4D3020309}" presName="sp" presStyleCnt="0"/>
      <dgm:spPr/>
    </dgm:pt>
    <dgm:pt modelId="{DAEE88A3-F837-4304-9224-CCA3E453479D}" type="pres">
      <dgm:prSet presAssocID="{4E0BCE91-A452-4580-8FD7-A4D93E8F8B72}" presName="arrowAndChildren" presStyleCnt="0"/>
      <dgm:spPr/>
    </dgm:pt>
    <dgm:pt modelId="{60A8538F-C2FB-4501-AE19-19A909C3FD80}" type="pres">
      <dgm:prSet presAssocID="{4E0BCE91-A452-4580-8FD7-A4D93E8F8B72}" presName="parentTextArrow" presStyleLbl="node1" presStyleIdx="4" presStyleCnt="6" custScaleY="105145" custLinFactNeighborY="-3201"/>
      <dgm:spPr/>
      <dgm:t>
        <a:bodyPr/>
        <a:lstStyle/>
        <a:p>
          <a:endParaRPr lang="ru-RU"/>
        </a:p>
      </dgm:t>
    </dgm:pt>
    <dgm:pt modelId="{E8A00C1E-DF74-4482-BB05-240A43B4429B}" type="pres">
      <dgm:prSet presAssocID="{BBBDE189-1762-4DB0-B702-A00EE64A7D96}" presName="sp" presStyleCnt="0"/>
      <dgm:spPr/>
    </dgm:pt>
    <dgm:pt modelId="{9F112AD1-34B0-401A-866A-A272A2FF4738}" type="pres">
      <dgm:prSet presAssocID="{8B165BF8-BF42-4AC5-A515-67ED89E7B20B}" presName="arrowAndChildren" presStyleCnt="0"/>
      <dgm:spPr/>
    </dgm:pt>
    <dgm:pt modelId="{FE80EC79-3347-4178-A8AE-118811A0DB13}" type="pres">
      <dgm:prSet presAssocID="{8B165BF8-BF42-4AC5-A515-67ED89E7B20B}" presName="parentTextArrow" presStyleLbl="node1" presStyleIdx="5" presStyleCnt="6" custScaleY="112252" custLinFactNeighborX="9375" custLinFactNeighborY="-114"/>
      <dgm:spPr/>
      <dgm:t>
        <a:bodyPr/>
        <a:lstStyle/>
        <a:p>
          <a:endParaRPr lang="ru-RU"/>
        </a:p>
      </dgm:t>
    </dgm:pt>
  </dgm:ptLst>
  <dgm:cxnLst>
    <dgm:cxn modelId="{BBD0D521-B730-4F3D-AB0C-8727E2D83077}" type="presOf" srcId="{552DDBFD-AE0D-4DD9-ACD3-BD8B2DA88A84}" destId="{8F98019B-9AEA-4CC7-82B7-8D5C49C928A1}" srcOrd="0" destOrd="0" presId="urn:microsoft.com/office/officeart/2005/8/layout/process4"/>
    <dgm:cxn modelId="{AC357532-6E5C-4D31-AF5E-7CE64F27C0E8}" srcId="{E46850ED-EBDD-4256-8E14-2F5AAFBCFD9A}" destId="{40695365-508E-43BF-BBF7-84784116E726}" srcOrd="4" destOrd="0" parTransId="{CC505245-3346-4964-87AC-EB95FFD6278E}" sibTransId="{701B13B2-DF72-4632-98CF-676EFD01B49C}"/>
    <dgm:cxn modelId="{CB5B3F46-54A9-403E-8AA2-20605414B82C}" type="presOf" srcId="{19A48203-0173-4DB1-9AAC-EDBE7DCA7042}" destId="{2D5551C0-D79D-44F7-A550-4DE051B6BC3C}" srcOrd="0" destOrd="0" presId="urn:microsoft.com/office/officeart/2005/8/layout/process4"/>
    <dgm:cxn modelId="{144C13B8-A5D6-4C40-AA3A-46791ED37D5B}" type="presOf" srcId="{8B165BF8-BF42-4AC5-A515-67ED89E7B20B}" destId="{FE80EC79-3347-4178-A8AE-118811A0DB13}" srcOrd="0" destOrd="0" presId="urn:microsoft.com/office/officeart/2005/8/layout/process4"/>
    <dgm:cxn modelId="{3BE69884-A282-4DE7-9CFD-98A7DD59B163}" srcId="{E46850ED-EBDD-4256-8E14-2F5AAFBCFD9A}" destId="{552DDBFD-AE0D-4DD9-ACD3-BD8B2DA88A84}" srcOrd="3" destOrd="0" parTransId="{D1613484-5A82-4BF1-9610-B7CC36C90912}" sibTransId="{9F2F7148-179E-4C2B-84A3-D7EC695C1B36}"/>
    <dgm:cxn modelId="{B27BF7EF-DF78-4323-BA86-07DE3E58CFC6}" type="presOf" srcId="{40695365-508E-43BF-BBF7-84784116E726}" destId="{7BF69E73-E4DF-4B7E-A95D-799FE78F3DFE}" srcOrd="0" destOrd="0" presId="urn:microsoft.com/office/officeart/2005/8/layout/process4"/>
    <dgm:cxn modelId="{EF27B790-CDE5-4338-8E6B-B844E7EBD9B5}" srcId="{E46850ED-EBDD-4256-8E14-2F5AAFBCFD9A}" destId="{5079949F-E324-495F-9649-83AD30FD4B0E}" srcOrd="5" destOrd="0" parTransId="{66B5A3F5-2D18-48FE-BFC8-DABC1FBCE543}" sibTransId="{885F4BB1-83E5-4413-AE31-2376701467C5}"/>
    <dgm:cxn modelId="{8161311C-89C2-4C64-8FD4-B782D6DAE29B}" srcId="{E46850ED-EBDD-4256-8E14-2F5AAFBCFD9A}" destId="{4E0BCE91-A452-4580-8FD7-A4D93E8F8B72}" srcOrd="1" destOrd="0" parTransId="{675A3D77-E322-4855-BF25-4BD91FF97F81}" sibTransId="{5C2BAA2D-DE7D-48E3-9B11-2AA4D3020309}"/>
    <dgm:cxn modelId="{61CB8506-0DAF-4FDB-B5B3-801CF860EADD}" type="presOf" srcId="{E46850ED-EBDD-4256-8E14-2F5AAFBCFD9A}" destId="{CAF3DFC4-970A-4098-B96F-F548C0D5E455}" srcOrd="0" destOrd="0" presId="urn:microsoft.com/office/officeart/2005/8/layout/process4"/>
    <dgm:cxn modelId="{227A3316-3364-459B-B2D3-F62EB13309B3}" type="presOf" srcId="{5079949F-E324-495F-9649-83AD30FD4B0E}" destId="{6AAAC06F-A059-4146-8BDC-D396C040F10D}" srcOrd="0" destOrd="0" presId="urn:microsoft.com/office/officeart/2005/8/layout/process4"/>
    <dgm:cxn modelId="{D612D9B7-6611-415B-AED7-4B9B1352FBC7}" type="presOf" srcId="{4E0BCE91-A452-4580-8FD7-A4D93E8F8B72}" destId="{60A8538F-C2FB-4501-AE19-19A909C3FD80}" srcOrd="0" destOrd="0" presId="urn:microsoft.com/office/officeart/2005/8/layout/process4"/>
    <dgm:cxn modelId="{81CD8B69-8A6E-4B34-B524-C6295CFCD279}" srcId="{E46850ED-EBDD-4256-8E14-2F5AAFBCFD9A}" destId="{19A48203-0173-4DB1-9AAC-EDBE7DCA7042}" srcOrd="2" destOrd="0" parTransId="{9C5BFDF8-3C32-4CD1-9EAF-37524D52F709}" sibTransId="{955291CB-B486-4569-A625-52F59DDB0D3E}"/>
    <dgm:cxn modelId="{1C45FDCE-17E5-4671-986B-D995B6373E17}" srcId="{E46850ED-EBDD-4256-8E14-2F5AAFBCFD9A}" destId="{8B165BF8-BF42-4AC5-A515-67ED89E7B20B}" srcOrd="0" destOrd="0" parTransId="{420351A6-D01D-4D1D-9829-AFD74B5B1855}" sibTransId="{BBBDE189-1762-4DB0-B702-A00EE64A7D96}"/>
    <dgm:cxn modelId="{7553CB59-CF50-4516-9D8E-7C5A83BFCE88}" type="presParOf" srcId="{CAF3DFC4-970A-4098-B96F-F548C0D5E455}" destId="{643854C1-B032-49CD-8FF7-BC2922EF1FF7}" srcOrd="0" destOrd="0" presId="urn:microsoft.com/office/officeart/2005/8/layout/process4"/>
    <dgm:cxn modelId="{A0C6A2FB-E49D-49C1-AD66-FDD7CA90809C}" type="presParOf" srcId="{643854C1-B032-49CD-8FF7-BC2922EF1FF7}" destId="{6AAAC06F-A059-4146-8BDC-D396C040F10D}" srcOrd="0" destOrd="0" presId="urn:microsoft.com/office/officeart/2005/8/layout/process4"/>
    <dgm:cxn modelId="{2FB6288E-82E6-4589-87BC-28A6A3CF9C35}" type="presParOf" srcId="{CAF3DFC4-970A-4098-B96F-F548C0D5E455}" destId="{560F2C0E-1235-4E6F-A494-7EDE7F43B96A}" srcOrd="1" destOrd="0" presId="urn:microsoft.com/office/officeart/2005/8/layout/process4"/>
    <dgm:cxn modelId="{F2BF1DD7-4CFE-4D2E-8117-BCDFB6AA4D27}" type="presParOf" srcId="{CAF3DFC4-970A-4098-B96F-F548C0D5E455}" destId="{FAB62EB4-5D97-431B-BD3E-CA848CC843E6}" srcOrd="2" destOrd="0" presId="urn:microsoft.com/office/officeart/2005/8/layout/process4"/>
    <dgm:cxn modelId="{9387CD1C-3795-43AB-9DFF-9B6604AAC399}" type="presParOf" srcId="{FAB62EB4-5D97-431B-BD3E-CA848CC843E6}" destId="{7BF69E73-E4DF-4B7E-A95D-799FE78F3DFE}" srcOrd="0" destOrd="0" presId="urn:microsoft.com/office/officeart/2005/8/layout/process4"/>
    <dgm:cxn modelId="{9A835754-5438-4498-9A36-3E5DDDD84A9E}" type="presParOf" srcId="{CAF3DFC4-970A-4098-B96F-F548C0D5E455}" destId="{88FCF045-017F-46F7-A0DD-1E54D0EDAA1F}" srcOrd="3" destOrd="0" presId="urn:microsoft.com/office/officeart/2005/8/layout/process4"/>
    <dgm:cxn modelId="{F1885139-76F5-40FF-937A-1E0EE490BACD}" type="presParOf" srcId="{CAF3DFC4-970A-4098-B96F-F548C0D5E455}" destId="{A0BB636B-5628-4707-85E6-45511AF07752}" srcOrd="4" destOrd="0" presId="urn:microsoft.com/office/officeart/2005/8/layout/process4"/>
    <dgm:cxn modelId="{9C47E5CC-8F28-4741-B287-0E3A05720DFE}" type="presParOf" srcId="{A0BB636B-5628-4707-85E6-45511AF07752}" destId="{8F98019B-9AEA-4CC7-82B7-8D5C49C928A1}" srcOrd="0" destOrd="0" presId="urn:microsoft.com/office/officeart/2005/8/layout/process4"/>
    <dgm:cxn modelId="{51141949-C6B8-4DFF-BBF1-C44A1B793DEC}" type="presParOf" srcId="{CAF3DFC4-970A-4098-B96F-F548C0D5E455}" destId="{198FA56C-0DB0-457A-AE74-DB6840EDB7F4}" srcOrd="5" destOrd="0" presId="urn:microsoft.com/office/officeart/2005/8/layout/process4"/>
    <dgm:cxn modelId="{F25A7398-4E9D-450E-87D1-95FC4579DB4E}" type="presParOf" srcId="{CAF3DFC4-970A-4098-B96F-F548C0D5E455}" destId="{F2D0BEB6-E7D3-40DD-B41A-16ECC611CBA1}" srcOrd="6" destOrd="0" presId="urn:microsoft.com/office/officeart/2005/8/layout/process4"/>
    <dgm:cxn modelId="{27B28812-A379-41E3-82A3-1947A0F3109D}" type="presParOf" srcId="{F2D0BEB6-E7D3-40DD-B41A-16ECC611CBA1}" destId="{2D5551C0-D79D-44F7-A550-4DE051B6BC3C}" srcOrd="0" destOrd="0" presId="urn:microsoft.com/office/officeart/2005/8/layout/process4"/>
    <dgm:cxn modelId="{9507CDB1-01EC-4715-B0F6-6F90CE1F0FD0}" type="presParOf" srcId="{CAF3DFC4-970A-4098-B96F-F548C0D5E455}" destId="{2FEB0ED3-93CE-453F-A49B-1D197E533332}" srcOrd="7" destOrd="0" presId="urn:microsoft.com/office/officeart/2005/8/layout/process4"/>
    <dgm:cxn modelId="{54708794-0AFB-4FF2-A4B9-4F26A3D639EE}" type="presParOf" srcId="{CAF3DFC4-970A-4098-B96F-F548C0D5E455}" destId="{DAEE88A3-F837-4304-9224-CCA3E453479D}" srcOrd="8" destOrd="0" presId="urn:microsoft.com/office/officeart/2005/8/layout/process4"/>
    <dgm:cxn modelId="{8DCE9F12-56EB-4213-B4EA-4A6A995C8295}" type="presParOf" srcId="{DAEE88A3-F837-4304-9224-CCA3E453479D}" destId="{60A8538F-C2FB-4501-AE19-19A909C3FD80}" srcOrd="0" destOrd="0" presId="urn:microsoft.com/office/officeart/2005/8/layout/process4"/>
    <dgm:cxn modelId="{BA5653BB-916A-4F23-B480-4D25B550C929}" type="presParOf" srcId="{CAF3DFC4-970A-4098-B96F-F548C0D5E455}" destId="{E8A00C1E-DF74-4482-BB05-240A43B4429B}" srcOrd="9" destOrd="0" presId="urn:microsoft.com/office/officeart/2005/8/layout/process4"/>
    <dgm:cxn modelId="{98562201-BC8D-4586-B007-66571DE128FB}" type="presParOf" srcId="{CAF3DFC4-970A-4098-B96F-F548C0D5E455}" destId="{9F112AD1-34B0-401A-866A-A272A2FF4738}" srcOrd="10" destOrd="0" presId="urn:microsoft.com/office/officeart/2005/8/layout/process4"/>
    <dgm:cxn modelId="{3D86D799-D9D0-4BDE-AEE5-A47B4F8E95F8}" type="presParOf" srcId="{9F112AD1-34B0-401A-866A-A272A2FF4738}" destId="{FE80EC79-3347-4178-A8AE-118811A0DB13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768B8-3193-4A7E-823D-2527230F760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23D03D-98DD-49C9-B9C7-0B345E04A5B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Адам эволюциясының қозғаушы күштері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4354290-FF10-4401-AF6F-99471F29CB7C}" type="parTrans" cxnId="{79A3FE51-4C0D-4063-84AB-554EC2AFC2E3}">
      <dgm:prSet/>
      <dgm:spPr/>
      <dgm:t>
        <a:bodyPr/>
        <a:lstStyle/>
        <a:p>
          <a:endParaRPr lang="ru-RU"/>
        </a:p>
      </dgm:t>
    </dgm:pt>
    <dgm:pt modelId="{B27360E9-5B8D-4D77-AACE-844B74A12D16}" type="sibTrans" cxnId="{79A3FE51-4C0D-4063-84AB-554EC2AFC2E3}">
      <dgm:prSet/>
      <dgm:spPr/>
      <dgm:t>
        <a:bodyPr/>
        <a:lstStyle/>
        <a:p>
          <a:endParaRPr lang="ru-RU"/>
        </a:p>
      </dgm:t>
    </dgm:pt>
    <dgm:pt modelId="{F8EBE330-CF8B-4A28-B6B7-F76FEA15C20E}">
      <dgm:prSet phldrT="[Текст]" custT="1"/>
      <dgm:spPr>
        <a:noFill/>
      </dgm:spPr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Биологиялық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6140330-D626-4931-8F6B-89FF8A84C603}" type="parTrans" cxnId="{27AE6E42-9A74-45C2-8F5D-C90C96B5C530}">
      <dgm:prSet/>
      <dgm:spPr/>
      <dgm:t>
        <a:bodyPr/>
        <a:lstStyle/>
        <a:p>
          <a:endParaRPr lang="ru-RU"/>
        </a:p>
      </dgm:t>
    </dgm:pt>
    <dgm:pt modelId="{0FE72BFB-0D4C-498D-9BC5-BEF57876BD95}" type="sibTrans" cxnId="{27AE6E42-9A74-45C2-8F5D-C90C96B5C530}">
      <dgm:prSet/>
      <dgm:spPr/>
      <dgm:t>
        <a:bodyPr/>
        <a:lstStyle/>
        <a:p>
          <a:endParaRPr lang="ru-RU"/>
        </a:p>
      </dgm:t>
    </dgm:pt>
    <dgm:pt modelId="{27DE5A3E-06DC-4298-91F0-3026A226CF6D}">
      <dgm:prSet phldrT="[Текст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Тіршілік үшін күрес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E0545D4-9CE8-4423-95E0-C9DDE8FDD92A}" type="parTrans" cxnId="{19C71C4F-C540-48AE-BA1F-EEBFB90B902A}">
      <dgm:prSet/>
      <dgm:spPr/>
      <dgm:t>
        <a:bodyPr/>
        <a:lstStyle/>
        <a:p>
          <a:endParaRPr lang="ru-RU"/>
        </a:p>
      </dgm:t>
    </dgm:pt>
    <dgm:pt modelId="{EB00A9FC-F864-4B23-82AC-5A6E2C278040}" type="sibTrans" cxnId="{19C71C4F-C540-48AE-BA1F-EEBFB90B902A}">
      <dgm:prSet/>
      <dgm:spPr/>
      <dgm:t>
        <a:bodyPr/>
        <a:lstStyle/>
        <a:p>
          <a:endParaRPr lang="ru-RU"/>
        </a:p>
      </dgm:t>
    </dgm:pt>
    <dgm:pt modelId="{4E857771-3809-46EB-8FBD-BF6399CB10A7}">
      <dgm:prSet phldrT="[Текст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Тұқым қуалайтын өзгергіштік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213FC7-B648-4458-B449-0F4CE9218D76}" type="parTrans" cxnId="{D1E26AC3-CB39-42F6-91FD-827E03610BE3}">
      <dgm:prSet/>
      <dgm:spPr/>
      <dgm:t>
        <a:bodyPr/>
        <a:lstStyle/>
        <a:p>
          <a:endParaRPr lang="ru-RU"/>
        </a:p>
      </dgm:t>
    </dgm:pt>
    <dgm:pt modelId="{3A5193D0-A370-46FB-9543-19FC376FADED}" type="sibTrans" cxnId="{D1E26AC3-CB39-42F6-91FD-827E03610BE3}">
      <dgm:prSet/>
      <dgm:spPr/>
      <dgm:t>
        <a:bodyPr/>
        <a:lstStyle/>
        <a:p>
          <a:endParaRPr lang="ru-RU"/>
        </a:p>
      </dgm:t>
    </dgm:pt>
    <dgm:pt modelId="{60D2963C-0E14-4BF6-81BF-EE6E0068C190}">
      <dgm:prSet phldrT="[Текст]" custT="1"/>
      <dgm:spPr>
        <a:noFill/>
      </dgm:spPr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Әлеуметтік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6B11CC8-E729-4C57-A8A3-4B75F6C41B5B}" type="parTrans" cxnId="{7F2FCC5C-5FEC-496E-A537-75915DA235CB}">
      <dgm:prSet/>
      <dgm:spPr/>
      <dgm:t>
        <a:bodyPr/>
        <a:lstStyle/>
        <a:p>
          <a:endParaRPr lang="ru-RU"/>
        </a:p>
      </dgm:t>
    </dgm:pt>
    <dgm:pt modelId="{1ECA5E32-437B-43A1-A722-F5E66DEBD457}" type="sibTrans" cxnId="{7F2FCC5C-5FEC-496E-A537-75915DA235CB}">
      <dgm:prSet/>
      <dgm:spPr/>
      <dgm:t>
        <a:bodyPr/>
        <a:lstStyle/>
        <a:p>
          <a:endParaRPr lang="ru-RU"/>
        </a:p>
      </dgm:t>
    </dgm:pt>
    <dgm:pt modelId="{1A8805AC-6369-4DA8-BC1C-616B72ADE370}">
      <dgm:prSet phldrT="[Текст]"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Еңбек әрекеті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93302CB-77B9-45FA-8FDD-DA4D3BFE56BB}" type="parTrans" cxnId="{52E7F241-9705-4FA2-BDFE-F223CF86927C}">
      <dgm:prSet/>
      <dgm:spPr/>
      <dgm:t>
        <a:bodyPr/>
        <a:lstStyle/>
        <a:p>
          <a:endParaRPr lang="ru-RU"/>
        </a:p>
      </dgm:t>
    </dgm:pt>
    <dgm:pt modelId="{9D6672CF-5CB1-41F2-9968-FCB4130A10ED}" type="sibTrans" cxnId="{52E7F241-9705-4FA2-BDFE-F223CF86927C}">
      <dgm:prSet/>
      <dgm:spPr/>
      <dgm:t>
        <a:bodyPr/>
        <a:lstStyle/>
        <a:p>
          <a:endParaRPr lang="ru-RU"/>
        </a:p>
      </dgm:t>
    </dgm:pt>
    <dgm:pt modelId="{A35C33F2-7007-42E6-ADB7-B3371DB02A62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Табиғи сұрыпталу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75DB357-5407-4D99-9F94-F514304D978A}" type="parTrans" cxnId="{B287ADAF-FE8B-483B-BAD7-3EFB7C7C91FE}">
      <dgm:prSet/>
      <dgm:spPr/>
      <dgm:t>
        <a:bodyPr/>
        <a:lstStyle/>
        <a:p>
          <a:endParaRPr lang="ru-RU"/>
        </a:p>
      </dgm:t>
    </dgm:pt>
    <dgm:pt modelId="{CD9E2A1A-2E72-47F9-AE00-F806217CBD15}" type="sibTrans" cxnId="{B287ADAF-FE8B-483B-BAD7-3EFB7C7C91FE}">
      <dgm:prSet/>
      <dgm:spPr/>
      <dgm:t>
        <a:bodyPr/>
        <a:lstStyle/>
        <a:p>
          <a:endParaRPr lang="ru-RU"/>
        </a:p>
      </dgm:t>
    </dgm:pt>
    <dgm:pt modelId="{35928761-DEAA-4E73-BE3B-89BC63AF2939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Ақыл-ой, сана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52AC181-81C5-4EE3-A56E-C86C10CFF0E9}" type="parTrans" cxnId="{03AAF8DC-BDA7-4B65-9428-4587A0729C9A}">
      <dgm:prSet/>
      <dgm:spPr/>
      <dgm:t>
        <a:bodyPr/>
        <a:lstStyle/>
        <a:p>
          <a:endParaRPr lang="ru-RU"/>
        </a:p>
      </dgm:t>
    </dgm:pt>
    <dgm:pt modelId="{E2120013-4F39-4DC6-AF56-A97A2785FDD3}" type="sibTrans" cxnId="{03AAF8DC-BDA7-4B65-9428-4587A0729C9A}">
      <dgm:prSet/>
      <dgm:spPr/>
      <dgm:t>
        <a:bodyPr/>
        <a:lstStyle/>
        <a:p>
          <a:endParaRPr lang="ru-RU"/>
        </a:p>
      </dgm:t>
    </dgm:pt>
    <dgm:pt modelId="{1BF81484-AB3F-4C6C-8DCE-5328BEF8067C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сөз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4638FE1-8FEB-41F1-9034-CB9A664C47B4}" type="parTrans" cxnId="{3E02709D-DA8E-4199-8CB3-3A5DFCDE268A}">
      <dgm:prSet/>
      <dgm:spPr/>
      <dgm:t>
        <a:bodyPr/>
        <a:lstStyle/>
        <a:p>
          <a:endParaRPr lang="ru-RU"/>
        </a:p>
      </dgm:t>
    </dgm:pt>
    <dgm:pt modelId="{58AFC8CD-95BB-49D2-A9E3-96B1092163D9}" type="sibTrans" cxnId="{3E02709D-DA8E-4199-8CB3-3A5DFCDE268A}">
      <dgm:prSet/>
      <dgm:spPr/>
      <dgm:t>
        <a:bodyPr/>
        <a:lstStyle/>
        <a:p>
          <a:endParaRPr lang="ru-RU"/>
        </a:p>
      </dgm:t>
    </dgm:pt>
    <dgm:pt modelId="{320C3465-24B1-4830-BBF4-487B446C13AA}">
      <dgm:prSet custT="1"/>
      <dgm:spPr>
        <a:blipFill rotWithShape="0"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Қоғамдық сипат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079B056-0B6E-45B6-BD42-7C6F9AE91AED}" type="parTrans" cxnId="{05790A5F-3AD6-44DE-800E-0E7F4B88B875}">
      <dgm:prSet/>
      <dgm:spPr/>
      <dgm:t>
        <a:bodyPr/>
        <a:lstStyle/>
        <a:p>
          <a:endParaRPr lang="ru-RU"/>
        </a:p>
      </dgm:t>
    </dgm:pt>
    <dgm:pt modelId="{5A4BA7E2-EE0D-4E90-A535-ED2395960401}" type="sibTrans" cxnId="{05790A5F-3AD6-44DE-800E-0E7F4B88B875}">
      <dgm:prSet/>
      <dgm:spPr/>
      <dgm:t>
        <a:bodyPr/>
        <a:lstStyle/>
        <a:p>
          <a:endParaRPr lang="ru-RU"/>
        </a:p>
      </dgm:t>
    </dgm:pt>
    <dgm:pt modelId="{D50DFB97-C9C9-4585-B56B-3242B2B316DE}" type="pres">
      <dgm:prSet presAssocID="{94A768B8-3193-4A7E-823D-2527230F76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AD197D-1CA5-40E0-9975-0D465EF9433B}" type="pres">
      <dgm:prSet presAssocID="{B523D03D-98DD-49C9-B9C7-0B345E04A5BB}" presName="hierRoot1" presStyleCnt="0"/>
      <dgm:spPr/>
    </dgm:pt>
    <dgm:pt modelId="{5890344F-5560-4190-85C2-84F9E8D22FD2}" type="pres">
      <dgm:prSet presAssocID="{B523D03D-98DD-49C9-B9C7-0B345E04A5BB}" presName="composite" presStyleCnt="0"/>
      <dgm:spPr/>
    </dgm:pt>
    <dgm:pt modelId="{AC6F7C68-2A10-4356-A01C-5324201F4D2A}" type="pres">
      <dgm:prSet presAssocID="{B523D03D-98DD-49C9-B9C7-0B345E04A5BB}" presName="background" presStyleLbl="node0" presStyleIdx="0" presStyleCnt="1"/>
      <dgm:spPr/>
    </dgm:pt>
    <dgm:pt modelId="{643A2D8F-1407-4FAB-82B4-4E531F66BD4D}" type="pres">
      <dgm:prSet presAssocID="{B523D03D-98DD-49C9-B9C7-0B345E04A5BB}" presName="text" presStyleLbl="fgAcc0" presStyleIdx="0" presStyleCnt="1" custScaleX="252116">
        <dgm:presLayoutVars>
          <dgm:chPref val="3"/>
        </dgm:presLayoutVars>
      </dgm:prSet>
      <dgm:spPr/>
    </dgm:pt>
    <dgm:pt modelId="{4FF70B93-40E2-4CD4-A118-DF3AC6DA78FA}" type="pres">
      <dgm:prSet presAssocID="{B523D03D-98DD-49C9-B9C7-0B345E04A5BB}" presName="hierChild2" presStyleCnt="0"/>
      <dgm:spPr/>
    </dgm:pt>
    <dgm:pt modelId="{4DA4828B-60AF-4152-B3BD-869E6905A151}" type="pres">
      <dgm:prSet presAssocID="{A6140330-D626-4931-8F6B-89FF8A84C603}" presName="Name10" presStyleLbl="parChTrans1D2" presStyleIdx="0" presStyleCnt="2"/>
      <dgm:spPr/>
    </dgm:pt>
    <dgm:pt modelId="{24513F14-E056-433F-B9FC-6717EE683C49}" type="pres">
      <dgm:prSet presAssocID="{F8EBE330-CF8B-4A28-B6B7-F76FEA15C20E}" presName="hierRoot2" presStyleCnt="0"/>
      <dgm:spPr/>
    </dgm:pt>
    <dgm:pt modelId="{BB52F4C7-020A-4C6F-A791-1DC924281C51}" type="pres">
      <dgm:prSet presAssocID="{F8EBE330-CF8B-4A28-B6B7-F76FEA15C20E}" presName="composite2" presStyleCnt="0"/>
      <dgm:spPr/>
    </dgm:pt>
    <dgm:pt modelId="{FA8935DB-5275-4E9F-873F-86EEC9A86B1D}" type="pres">
      <dgm:prSet presAssocID="{F8EBE330-CF8B-4A28-B6B7-F76FEA15C20E}" presName="background2" presStyleLbl="node2" presStyleIdx="0" presStyleCnt="2"/>
      <dgm:spPr/>
    </dgm:pt>
    <dgm:pt modelId="{C63D10FB-2C1F-4600-A1DE-E6871450DEC6}" type="pres">
      <dgm:prSet presAssocID="{F8EBE330-CF8B-4A28-B6B7-F76FEA15C20E}" presName="text2" presStyleLbl="fgAcc2" presStyleIdx="0" presStyleCnt="2" custScaleX="188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70687-4137-400A-A2E5-61B8FCFA752F}" type="pres">
      <dgm:prSet presAssocID="{F8EBE330-CF8B-4A28-B6B7-F76FEA15C20E}" presName="hierChild3" presStyleCnt="0"/>
      <dgm:spPr/>
    </dgm:pt>
    <dgm:pt modelId="{A62D7ACB-EDCA-4528-981F-216225EBCB68}" type="pres">
      <dgm:prSet presAssocID="{EE0545D4-9CE8-4423-95E0-C9DDE8FDD92A}" presName="Name17" presStyleLbl="parChTrans1D3" presStyleIdx="0" presStyleCnt="7"/>
      <dgm:spPr/>
    </dgm:pt>
    <dgm:pt modelId="{F7403FF9-14F3-4F15-969D-249F641D438F}" type="pres">
      <dgm:prSet presAssocID="{27DE5A3E-06DC-4298-91F0-3026A226CF6D}" presName="hierRoot3" presStyleCnt="0"/>
      <dgm:spPr/>
    </dgm:pt>
    <dgm:pt modelId="{AEDBC342-8310-41F2-8AD8-8F50BAC41F42}" type="pres">
      <dgm:prSet presAssocID="{27DE5A3E-06DC-4298-91F0-3026A226CF6D}" presName="composite3" presStyleCnt="0"/>
      <dgm:spPr/>
    </dgm:pt>
    <dgm:pt modelId="{609B40EE-2571-4F55-9A86-65CF1620CE1E}" type="pres">
      <dgm:prSet presAssocID="{27DE5A3E-06DC-4298-91F0-3026A226CF6D}" presName="background3" presStyleLbl="node3" presStyleIdx="0" presStyleCnt="7"/>
      <dgm:spPr/>
    </dgm:pt>
    <dgm:pt modelId="{CE1DFB63-23DB-4E95-80BC-A8150582CBD9}" type="pres">
      <dgm:prSet presAssocID="{27DE5A3E-06DC-4298-91F0-3026A226CF6D}" presName="text3" presStyleLbl="fgAcc3" presStyleIdx="0" presStyleCnt="7" custScaleY="404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F0285-CE23-4FE6-A213-64D36EA0CC08}" type="pres">
      <dgm:prSet presAssocID="{27DE5A3E-06DC-4298-91F0-3026A226CF6D}" presName="hierChild4" presStyleCnt="0"/>
      <dgm:spPr/>
    </dgm:pt>
    <dgm:pt modelId="{698DCBF6-DC86-473B-B529-FD1881D247D1}" type="pres">
      <dgm:prSet presAssocID="{D5213FC7-B648-4458-B449-0F4CE9218D76}" presName="Name17" presStyleLbl="parChTrans1D3" presStyleIdx="1" presStyleCnt="7"/>
      <dgm:spPr/>
    </dgm:pt>
    <dgm:pt modelId="{7892E5C1-837E-42F8-A841-214BF89B65EA}" type="pres">
      <dgm:prSet presAssocID="{4E857771-3809-46EB-8FBD-BF6399CB10A7}" presName="hierRoot3" presStyleCnt="0"/>
      <dgm:spPr/>
    </dgm:pt>
    <dgm:pt modelId="{4D54A0F5-3DE3-4E37-BC39-C41FB8455AB8}" type="pres">
      <dgm:prSet presAssocID="{4E857771-3809-46EB-8FBD-BF6399CB10A7}" presName="composite3" presStyleCnt="0"/>
      <dgm:spPr/>
    </dgm:pt>
    <dgm:pt modelId="{AC8805A3-F77C-4140-977F-C2735DC84DAC}" type="pres">
      <dgm:prSet presAssocID="{4E857771-3809-46EB-8FBD-BF6399CB10A7}" presName="background3" presStyleLbl="node3" presStyleIdx="1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92F4FA0F-B937-45CD-9A50-444C7E7A2A16}" type="pres">
      <dgm:prSet presAssocID="{4E857771-3809-46EB-8FBD-BF6399CB10A7}" presName="text3" presStyleLbl="fgAcc3" presStyleIdx="1" presStyleCnt="7" custScaleY="397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C9E47F-6915-4712-9550-D2F7D195FA48}" type="pres">
      <dgm:prSet presAssocID="{4E857771-3809-46EB-8FBD-BF6399CB10A7}" presName="hierChild4" presStyleCnt="0"/>
      <dgm:spPr/>
    </dgm:pt>
    <dgm:pt modelId="{B95D3202-78D3-42B5-871A-05AECB9A8E6D}" type="pres">
      <dgm:prSet presAssocID="{075DB357-5407-4D99-9F94-F514304D978A}" presName="Name17" presStyleLbl="parChTrans1D3" presStyleIdx="2" presStyleCnt="7"/>
      <dgm:spPr/>
    </dgm:pt>
    <dgm:pt modelId="{32FBEB0C-F8CF-4A40-8DF8-E90EF7699A19}" type="pres">
      <dgm:prSet presAssocID="{A35C33F2-7007-42E6-ADB7-B3371DB02A62}" presName="hierRoot3" presStyleCnt="0"/>
      <dgm:spPr/>
    </dgm:pt>
    <dgm:pt modelId="{25AAA924-CBA3-4D5E-BE5F-8D871A15081A}" type="pres">
      <dgm:prSet presAssocID="{A35C33F2-7007-42E6-ADB7-B3371DB02A62}" presName="composite3" presStyleCnt="0"/>
      <dgm:spPr/>
    </dgm:pt>
    <dgm:pt modelId="{A280F6F2-F8EF-49D5-A128-68E7148C1D65}" type="pres">
      <dgm:prSet presAssocID="{A35C33F2-7007-42E6-ADB7-B3371DB02A62}" presName="background3" presStyleLbl="node3" presStyleIdx="2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0F6B5731-C78E-4B38-A00C-4702986844A3}" type="pres">
      <dgm:prSet presAssocID="{A35C33F2-7007-42E6-ADB7-B3371DB02A62}" presName="text3" presStyleLbl="fgAcc3" presStyleIdx="2" presStyleCnt="7" custScaleX="83829" custScaleY="405884" custLinFactNeighborX="-500" custLinFactNeighborY="5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6AFBA-04D0-444B-AFA9-18ECAC699124}" type="pres">
      <dgm:prSet presAssocID="{A35C33F2-7007-42E6-ADB7-B3371DB02A62}" presName="hierChild4" presStyleCnt="0"/>
      <dgm:spPr/>
    </dgm:pt>
    <dgm:pt modelId="{46784C31-094C-4029-BF4A-B2378B960DE4}" type="pres">
      <dgm:prSet presAssocID="{16B11CC8-E729-4C57-A8A3-4B75F6C41B5B}" presName="Name10" presStyleLbl="parChTrans1D2" presStyleIdx="1" presStyleCnt="2"/>
      <dgm:spPr/>
    </dgm:pt>
    <dgm:pt modelId="{06AD74E0-967C-48D7-A59D-22DC085A7DA5}" type="pres">
      <dgm:prSet presAssocID="{60D2963C-0E14-4BF6-81BF-EE6E0068C190}" presName="hierRoot2" presStyleCnt="0"/>
      <dgm:spPr/>
    </dgm:pt>
    <dgm:pt modelId="{09AFB4F5-CA20-4103-AEE5-6D2D18E77720}" type="pres">
      <dgm:prSet presAssocID="{60D2963C-0E14-4BF6-81BF-EE6E0068C190}" presName="composite2" presStyleCnt="0"/>
      <dgm:spPr/>
    </dgm:pt>
    <dgm:pt modelId="{2F1A8D9F-1976-4FF4-BBA4-6F98F1FDA88E}" type="pres">
      <dgm:prSet presAssocID="{60D2963C-0E14-4BF6-81BF-EE6E0068C190}" presName="background2" presStyleLbl="node2" presStyleIdx="1" presStyleCnt="2"/>
      <dgm:spPr/>
    </dgm:pt>
    <dgm:pt modelId="{CDEEBF11-63AA-4375-B1ED-145E35144DB5}" type="pres">
      <dgm:prSet presAssocID="{60D2963C-0E14-4BF6-81BF-EE6E0068C190}" presName="text2" presStyleLbl="fgAcc2" presStyleIdx="1" presStyleCnt="2" custScaleX="179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89035-CF9F-4FF9-8DCE-7C10B346EF5A}" type="pres">
      <dgm:prSet presAssocID="{60D2963C-0E14-4BF6-81BF-EE6E0068C190}" presName="hierChild3" presStyleCnt="0"/>
      <dgm:spPr/>
    </dgm:pt>
    <dgm:pt modelId="{A1208E2F-83A7-4C7B-8A5D-D4B062DCC765}" type="pres">
      <dgm:prSet presAssocID="{093302CB-77B9-45FA-8FDD-DA4D3BFE56BB}" presName="Name17" presStyleLbl="parChTrans1D3" presStyleIdx="3" presStyleCnt="7"/>
      <dgm:spPr/>
    </dgm:pt>
    <dgm:pt modelId="{5B5EF736-B450-4B6E-86F4-4A1253766109}" type="pres">
      <dgm:prSet presAssocID="{1A8805AC-6369-4DA8-BC1C-616B72ADE370}" presName="hierRoot3" presStyleCnt="0"/>
      <dgm:spPr/>
    </dgm:pt>
    <dgm:pt modelId="{900C3106-3772-48FA-B130-E9E8E29CA62C}" type="pres">
      <dgm:prSet presAssocID="{1A8805AC-6369-4DA8-BC1C-616B72ADE370}" presName="composite3" presStyleCnt="0"/>
      <dgm:spPr/>
    </dgm:pt>
    <dgm:pt modelId="{C8D6AA97-D046-4DB7-B40E-A174C75715F7}" type="pres">
      <dgm:prSet presAssocID="{1A8805AC-6369-4DA8-BC1C-616B72ADE370}" presName="background3" presStyleLbl="node3" presStyleIdx="3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9B343309-233C-4F56-8C62-764C2AE587F9}" type="pres">
      <dgm:prSet presAssocID="{1A8805AC-6369-4DA8-BC1C-616B72ADE370}" presName="text3" presStyleLbl="fgAcc3" presStyleIdx="3" presStyleCnt="7" custScaleY="401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3ABA71-2DBD-4562-9CC3-FE3C21421EA3}" type="pres">
      <dgm:prSet presAssocID="{1A8805AC-6369-4DA8-BC1C-616B72ADE370}" presName="hierChild4" presStyleCnt="0"/>
      <dgm:spPr/>
    </dgm:pt>
    <dgm:pt modelId="{F2282FF0-97BD-4AD4-903C-DF8E879473A7}" type="pres">
      <dgm:prSet presAssocID="{F52AC181-81C5-4EE3-A56E-C86C10CFF0E9}" presName="Name17" presStyleLbl="parChTrans1D3" presStyleIdx="4" presStyleCnt="7"/>
      <dgm:spPr/>
    </dgm:pt>
    <dgm:pt modelId="{2B6BC61C-5725-48CD-8830-CB733DBE850A}" type="pres">
      <dgm:prSet presAssocID="{35928761-DEAA-4E73-BE3B-89BC63AF2939}" presName="hierRoot3" presStyleCnt="0"/>
      <dgm:spPr/>
    </dgm:pt>
    <dgm:pt modelId="{C9CB4239-ACC6-4250-8527-6D5077D99F64}" type="pres">
      <dgm:prSet presAssocID="{35928761-DEAA-4E73-BE3B-89BC63AF2939}" presName="composite3" presStyleCnt="0"/>
      <dgm:spPr/>
    </dgm:pt>
    <dgm:pt modelId="{27699211-690C-4687-ABB0-0E53CE13FA92}" type="pres">
      <dgm:prSet presAssocID="{35928761-DEAA-4E73-BE3B-89BC63AF2939}" presName="background3" presStyleLbl="node3" presStyleIdx="4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A4CC94AC-C193-465A-81D8-44C3EDA365F3}" type="pres">
      <dgm:prSet presAssocID="{35928761-DEAA-4E73-BE3B-89BC63AF2939}" presName="text3" presStyleLbl="fgAcc3" presStyleIdx="4" presStyleCnt="7" custScaleX="61271" custScaleY="394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9A576-F3E9-4C3D-B3D8-D887FFF72A36}" type="pres">
      <dgm:prSet presAssocID="{35928761-DEAA-4E73-BE3B-89BC63AF2939}" presName="hierChild4" presStyleCnt="0"/>
      <dgm:spPr/>
    </dgm:pt>
    <dgm:pt modelId="{77B870D2-C2D9-4B03-B336-B8500980B8C2}" type="pres">
      <dgm:prSet presAssocID="{F4638FE1-8FEB-41F1-9034-CB9A664C47B4}" presName="Name17" presStyleLbl="parChTrans1D3" presStyleIdx="5" presStyleCnt="7"/>
      <dgm:spPr/>
    </dgm:pt>
    <dgm:pt modelId="{DAAF9B79-0CD2-4C67-AF53-079EE71C087B}" type="pres">
      <dgm:prSet presAssocID="{1BF81484-AB3F-4C6C-8DCE-5328BEF8067C}" presName="hierRoot3" presStyleCnt="0"/>
      <dgm:spPr/>
    </dgm:pt>
    <dgm:pt modelId="{9A5E32D6-3530-4658-8E18-9AE83209F1A0}" type="pres">
      <dgm:prSet presAssocID="{1BF81484-AB3F-4C6C-8DCE-5328BEF8067C}" presName="composite3" presStyleCnt="0"/>
      <dgm:spPr/>
    </dgm:pt>
    <dgm:pt modelId="{D3C9FF01-86DE-4136-8134-5F1D7EFB3E69}" type="pres">
      <dgm:prSet presAssocID="{1BF81484-AB3F-4C6C-8DCE-5328BEF8067C}" presName="background3" presStyleLbl="node3" presStyleIdx="5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3F45320D-7995-4773-85E7-8BB7149EA581}" type="pres">
      <dgm:prSet presAssocID="{1BF81484-AB3F-4C6C-8DCE-5328BEF8067C}" presName="text3" presStyleLbl="fgAcc3" presStyleIdx="5" presStyleCnt="7" custScaleX="48745" custScaleY="404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209CB-63DA-4E29-9752-0BEAF218EA93}" type="pres">
      <dgm:prSet presAssocID="{1BF81484-AB3F-4C6C-8DCE-5328BEF8067C}" presName="hierChild4" presStyleCnt="0"/>
      <dgm:spPr/>
    </dgm:pt>
    <dgm:pt modelId="{988AD166-86E5-4D00-8B06-17DB7BD985E2}" type="pres">
      <dgm:prSet presAssocID="{A079B056-0B6E-45B6-BD42-7C6F9AE91AED}" presName="Name17" presStyleLbl="parChTrans1D3" presStyleIdx="6" presStyleCnt="7"/>
      <dgm:spPr/>
    </dgm:pt>
    <dgm:pt modelId="{C1830CE7-D561-412D-B0AB-F91F92FA4F7D}" type="pres">
      <dgm:prSet presAssocID="{320C3465-24B1-4830-BBF4-487B446C13AA}" presName="hierRoot3" presStyleCnt="0"/>
      <dgm:spPr/>
    </dgm:pt>
    <dgm:pt modelId="{DDA28B47-4BFF-421D-BE3A-7EEEFD2FD642}" type="pres">
      <dgm:prSet presAssocID="{320C3465-24B1-4830-BBF4-487B446C13AA}" presName="composite3" presStyleCnt="0"/>
      <dgm:spPr/>
    </dgm:pt>
    <dgm:pt modelId="{B1726651-8F36-4249-9A54-F359BA01382C}" type="pres">
      <dgm:prSet presAssocID="{320C3465-24B1-4830-BBF4-487B446C13AA}" presName="background3" presStyleLbl="node3" presStyleIdx="6" presStyleCnt="7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3D4A91DC-F72D-479A-A0C7-457CAAA597E5}" type="pres">
      <dgm:prSet presAssocID="{320C3465-24B1-4830-BBF4-487B446C13AA}" presName="text3" presStyleLbl="fgAcc3" presStyleIdx="6" presStyleCnt="7" custScaleX="69010" custScaleY="460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32C18-883E-41A0-B5AC-265D3AE4B326}" type="pres">
      <dgm:prSet presAssocID="{320C3465-24B1-4830-BBF4-487B446C13AA}" presName="hierChild4" presStyleCnt="0"/>
      <dgm:spPr/>
    </dgm:pt>
  </dgm:ptLst>
  <dgm:cxnLst>
    <dgm:cxn modelId="{27AE6E42-9A74-45C2-8F5D-C90C96B5C530}" srcId="{B523D03D-98DD-49C9-B9C7-0B345E04A5BB}" destId="{F8EBE330-CF8B-4A28-B6B7-F76FEA15C20E}" srcOrd="0" destOrd="0" parTransId="{A6140330-D626-4931-8F6B-89FF8A84C603}" sibTransId="{0FE72BFB-0D4C-498D-9BC5-BEF57876BD95}"/>
    <dgm:cxn modelId="{1493DC10-C8B0-4E7E-9600-244962528D36}" type="presOf" srcId="{075DB357-5407-4D99-9F94-F514304D978A}" destId="{B95D3202-78D3-42B5-871A-05AECB9A8E6D}" srcOrd="0" destOrd="0" presId="urn:microsoft.com/office/officeart/2005/8/layout/hierarchy1"/>
    <dgm:cxn modelId="{CD4EED40-087B-4BA3-9197-056E6EB292BC}" type="presOf" srcId="{F4638FE1-8FEB-41F1-9034-CB9A664C47B4}" destId="{77B870D2-C2D9-4B03-B336-B8500980B8C2}" srcOrd="0" destOrd="0" presId="urn:microsoft.com/office/officeart/2005/8/layout/hierarchy1"/>
    <dgm:cxn modelId="{07915421-AF69-4B24-9EE4-CBCD02B172C3}" type="presOf" srcId="{35928761-DEAA-4E73-BE3B-89BC63AF2939}" destId="{A4CC94AC-C193-465A-81D8-44C3EDA365F3}" srcOrd="0" destOrd="0" presId="urn:microsoft.com/office/officeart/2005/8/layout/hierarchy1"/>
    <dgm:cxn modelId="{E002AE62-2BE2-4B28-873F-0F02097123B0}" type="presOf" srcId="{16B11CC8-E729-4C57-A8A3-4B75F6C41B5B}" destId="{46784C31-094C-4029-BF4A-B2378B960DE4}" srcOrd="0" destOrd="0" presId="urn:microsoft.com/office/officeart/2005/8/layout/hierarchy1"/>
    <dgm:cxn modelId="{25CFB7EC-A770-4B5F-81BA-3A772E529AC8}" type="presOf" srcId="{A079B056-0B6E-45B6-BD42-7C6F9AE91AED}" destId="{988AD166-86E5-4D00-8B06-17DB7BD985E2}" srcOrd="0" destOrd="0" presId="urn:microsoft.com/office/officeart/2005/8/layout/hierarchy1"/>
    <dgm:cxn modelId="{16C3C860-6E53-4AD8-B71D-81B9F0C45CA1}" type="presOf" srcId="{1BF81484-AB3F-4C6C-8DCE-5328BEF8067C}" destId="{3F45320D-7995-4773-85E7-8BB7149EA581}" srcOrd="0" destOrd="0" presId="urn:microsoft.com/office/officeart/2005/8/layout/hierarchy1"/>
    <dgm:cxn modelId="{18009EFA-A703-4101-9CA2-2A65B651B7C2}" type="presOf" srcId="{A35C33F2-7007-42E6-ADB7-B3371DB02A62}" destId="{0F6B5731-C78E-4B38-A00C-4702986844A3}" srcOrd="0" destOrd="0" presId="urn:microsoft.com/office/officeart/2005/8/layout/hierarchy1"/>
    <dgm:cxn modelId="{69A5D3B3-CA09-4C77-BC20-A4781C6B02FC}" type="presOf" srcId="{EE0545D4-9CE8-4423-95E0-C9DDE8FDD92A}" destId="{A62D7ACB-EDCA-4528-981F-216225EBCB68}" srcOrd="0" destOrd="0" presId="urn:microsoft.com/office/officeart/2005/8/layout/hierarchy1"/>
    <dgm:cxn modelId="{93BD6D87-8C3F-4A89-881E-1835CF872148}" type="presOf" srcId="{A6140330-D626-4931-8F6B-89FF8A84C603}" destId="{4DA4828B-60AF-4152-B3BD-869E6905A151}" srcOrd="0" destOrd="0" presId="urn:microsoft.com/office/officeart/2005/8/layout/hierarchy1"/>
    <dgm:cxn modelId="{FFF49096-378A-46A4-9C18-31F3398D3700}" type="presOf" srcId="{320C3465-24B1-4830-BBF4-487B446C13AA}" destId="{3D4A91DC-F72D-479A-A0C7-457CAAA597E5}" srcOrd="0" destOrd="0" presId="urn:microsoft.com/office/officeart/2005/8/layout/hierarchy1"/>
    <dgm:cxn modelId="{05790A5F-3AD6-44DE-800E-0E7F4B88B875}" srcId="{60D2963C-0E14-4BF6-81BF-EE6E0068C190}" destId="{320C3465-24B1-4830-BBF4-487B446C13AA}" srcOrd="3" destOrd="0" parTransId="{A079B056-0B6E-45B6-BD42-7C6F9AE91AED}" sibTransId="{5A4BA7E2-EE0D-4E90-A535-ED2395960401}"/>
    <dgm:cxn modelId="{B287ADAF-FE8B-483B-BAD7-3EFB7C7C91FE}" srcId="{F8EBE330-CF8B-4A28-B6B7-F76FEA15C20E}" destId="{A35C33F2-7007-42E6-ADB7-B3371DB02A62}" srcOrd="2" destOrd="0" parTransId="{075DB357-5407-4D99-9F94-F514304D978A}" sibTransId="{CD9E2A1A-2E72-47F9-AE00-F806217CBD15}"/>
    <dgm:cxn modelId="{CEA696DF-FE30-404F-8361-A28A67F82E1D}" type="presOf" srcId="{D5213FC7-B648-4458-B449-0F4CE9218D76}" destId="{698DCBF6-DC86-473B-B529-FD1881D247D1}" srcOrd="0" destOrd="0" presId="urn:microsoft.com/office/officeart/2005/8/layout/hierarchy1"/>
    <dgm:cxn modelId="{79A3FE51-4C0D-4063-84AB-554EC2AFC2E3}" srcId="{94A768B8-3193-4A7E-823D-2527230F7605}" destId="{B523D03D-98DD-49C9-B9C7-0B345E04A5BB}" srcOrd="0" destOrd="0" parTransId="{94354290-FF10-4401-AF6F-99471F29CB7C}" sibTransId="{B27360E9-5B8D-4D77-AACE-844B74A12D16}"/>
    <dgm:cxn modelId="{847968E4-00C5-495E-9626-67DE3A9901C9}" type="presOf" srcId="{093302CB-77B9-45FA-8FDD-DA4D3BFE56BB}" destId="{A1208E2F-83A7-4C7B-8A5D-D4B062DCC765}" srcOrd="0" destOrd="0" presId="urn:microsoft.com/office/officeart/2005/8/layout/hierarchy1"/>
    <dgm:cxn modelId="{B04B67E6-1977-4F1F-917D-539207CF34AB}" type="presOf" srcId="{F52AC181-81C5-4EE3-A56E-C86C10CFF0E9}" destId="{F2282FF0-97BD-4AD4-903C-DF8E879473A7}" srcOrd="0" destOrd="0" presId="urn:microsoft.com/office/officeart/2005/8/layout/hierarchy1"/>
    <dgm:cxn modelId="{7F2FCC5C-5FEC-496E-A537-75915DA235CB}" srcId="{B523D03D-98DD-49C9-B9C7-0B345E04A5BB}" destId="{60D2963C-0E14-4BF6-81BF-EE6E0068C190}" srcOrd="1" destOrd="0" parTransId="{16B11CC8-E729-4C57-A8A3-4B75F6C41B5B}" sibTransId="{1ECA5E32-437B-43A1-A722-F5E66DEBD457}"/>
    <dgm:cxn modelId="{C886B78A-BB23-48CD-B066-AEA6D15E3C87}" type="presOf" srcId="{60D2963C-0E14-4BF6-81BF-EE6E0068C190}" destId="{CDEEBF11-63AA-4375-B1ED-145E35144DB5}" srcOrd="0" destOrd="0" presId="urn:microsoft.com/office/officeart/2005/8/layout/hierarchy1"/>
    <dgm:cxn modelId="{EBC8B22E-17D3-44F4-A3F1-AECA6F037950}" type="presOf" srcId="{4E857771-3809-46EB-8FBD-BF6399CB10A7}" destId="{92F4FA0F-B937-45CD-9A50-444C7E7A2A16}" srcOrd="0" destOrd="0" presId="urn:microsoft.com/office/officeart/2005/8/layout/hierarchy1"/>
    <dgm:cxn modelId="{19C71C4F-C540-48AE-BA1F-EEBFB90B902A}" srcId="{F8EBE330-CF8B-4A28-B6B7-F76FEA15C20E}" destId="{27DE5A3E-06DC-4298-91F0-3026A226CF6D}" srcOrd="0" destOrd="0" parTransId="{EE0545D4-9CE8-4423-95E0-C9DDE8FDD92A}" sibTransId="{EB00A9FC-F864-4B23-82AC-5A6E2C278040}"/>
    <dgm:cxn modelId="{A4D5827A-3693-4443-BA2F-84256ACB6403}" type="presOf" srcId="{F8EBE330-CF8B-4A28-B6B7-F76FEA15C20E}" destId="{C63D10FB-2C1F-4600-A1DE-E6871450DEC6}" srcOrd="0" destOrd="0" presId="urn:microsoft.com/office/officeart/2005/8/layout/hierarchy1"/>
    <dgm:cxn modelId="{BAA71262-FBED-4DB3-925D-BF5E9A590E0F}" type="presOf" srcId="{27DE5A3E-06DC-4298-91F0-3026A226CF6D}" destId="{CE1DFB63-23DB-4E95-80BC-A8150582CBD9}" srcOrd="0" destOrd="0" presId="urn:microsoft.com/office/officeart/2005/8/layout/hierarchy1"/>
    <dgm:cxn modelId="{03AAF8DC-BDA7-4B65-9428-4587A0729C9A}" srcId="{60D2963C-0E14-4BF6-81BF-EE6E0068C190}" destId="{35928761-DEAA-4E73-BE3B-89BC63AF2939}" srcOrd="1" destOrd="0" parTransId="{F52AC181-81C5-4EE3-A56E-C86C10CFF0E9}" sibTransId="{E2120013-4F39-4DC6-AF56-A97A2785FDD3}"/>
    <dgm:cxn modelId="{062B2F43-1EA7-407E-8854-6B61C7F9EBF8}" type="presOf" srcId="{94A768B8-3193-4A7E-823D-2527230F7605}" destId="{D50DFB97-C9C9-4585-B56B-3242B2B316DE}" srcOrd="0" destOrd="0" presId="urn:microsoft.com/office/officeart/2005/8/layout/hierarchy1"/>
    <dgm:cxn modelId="{D1E26AC3-CB39-42F6-91FD-827E03610BE3}" srcId="{F8EBE330-CF8B-4A28-B6B7-F76FEA15C20E}" destId="{4E857771-3809-46EB-8FBD-BF6399CB10A7}" srcOrd="1" destOrd="0" parTransId="{D5213FC7-B648-4458-B449-0F4CE9218D76}" sibTransId="{3A5193D0-A370-46FB-9543-19FC376FADED}"/>
    <dgm:cxn modelId="{52E7F241-9705-4FA2-BDFE-F223CF86927C}" srcId="{60D2963C-0E14-4BF6-81BF-EE6E0068C190}" destId="{1A8805AC-6369-4DA8-BC1C-616B72ADE370}" srcOrd="0" destOrd="0" parTransId="{093302CB-77B9-45FA-8FDD-DA4D3BFE56BB}" sibTransId="{9D6672CF-5CB1-41F2-9968-FCB4130A10ED}"/>
    <dgm:cxn modelId="{0A26BF57-FA2C-4E02-AF45-42646330C973}" type="presOf" srcId="{B523D03D-98DD-49C9-B9C7-0B345E04A5BB}" destId="{643A2D8F-1407-4FAB-82B4-4E531F66BD4D}" srcOrd="0" destOrd="0" presId="urn:microsoft.com/office/officeart/2005/8/layout/hierarchy1"/>
    <dgm:cxn modelId="{3E02709D-DA8E-4199-8CB3-3A5DFCDE268A}" srcId="{60D2963C-0E14-4BF6-81BF-EE6E0068C190}" destId="{1BF81484-AB3F-4C6C-8DCE-5328BEF8067C}" srcOrd="2" destOrd="0" parTransId="{F4638FE1-8FEB-41F1-9034-CB9A664C47B4}" sibTransId="{58AFC8CD-95BB-49D2-A9E3-96B1092163D9}"/>
    <dgm:cxn modelId="{A9E58543-1949-4D11-8EB8-A6F6D508A935}" type="presOf" srcId="{1A8805AC-6369-4DA8-BC1C-616B72ADE370}" destId="{9B343309-233C-4F56-8C62-764C2AE587F9}" srcOrd="0" destOrd="0" presId="urn:microsoft.com/office/officeart/2005/8/layout/hierarchy1"/>
    <dgm:cxn modelId="{EA13D746-55A7-4AE4-BDFE-83B91F3E26BC}" type="presParOf" srcId="{D50DFB97-C9C9-4585-B56B-3242B2B316DE}" destId="{0AAD197D-1CA5-40E0-9975-0D465EF9433B}" srcOrd="0" destOrd="0" presId="urn:microsoft.com/office/officeart/2005/8/layout/hierarchy1"/>
    <dgm:cxn modelId="{ED9AA65E-1867-48E3-BC87-4679A8498653}" type="presParOf" srcId="{0AAD197D-1CA5-40E0-9975-0D465EF9433B}" destId="{5890344F-5560-4190-85C2-84F9E8D22FD2}" srcOrd="0" destOrd="0" presId="urn:microsoft.com/office/officeart/2005/8/layout/hierarchy1"/>
    <dgm:cxn modelId="{212FD025-FF84-4062-B239-4CB28A135B23}" type="presParOf" srcId="{5890344F-5560-4190-85C2-84F9E8D22FD2}" destId="{AC6F7C68-2A10-4356-A01C-5324201F4D2A}" srcOrd="0" destOrd="0" presId="urn:microsoft.com/office/officeart/2005/8/layout/hierarchy1"/>
    <dgm:cxn modelId="{BBB0E85B-03F1-4D02-B81B-383BA7C23993}" type="presParOf" srcId="{5890344F-5560-4190-85C2-84F9E8D22FD2}" destId="{643A2D8F-1407-4FAB-82B4-4E531F66BD4D}" srcOrd="1" destOrd="0" presId="urn:microsoft.com/office/officeart/2005/8/layout/hierarchy1"/>
    <dgm:cxn modelId="{353755A6-C3A8-441B-855A-96407FDB0F3D}" type="presParOf" srcId="{0AAD197D-1CA5-40E0-9975-0D465EF9433B}" destId="{4FF70B93-40E2-4CD4-A118-DF3AC6DA78FA}" srcOrd="1" destOrd="0" presId="urn:microsoft.com/office/officeart/2005/8/layout/hierarchy1"/>
    <dgm:cxn modelId="{9AEFF6FD-202F-46A1-A4B6-599C62BEBE87}" type="presParOf" srcId="{4FF70B93-40E2-4CD4-A118-DF3AC6DA78FA}" destId="{4DA4828B-60AF-4152-B3BD-869E6905A151}" srcOrd="0" destOrd="0" presId="urn:microsoft.com/office/officeart/2005/8/layout/hierarchy1"/>
    <dgm:cxn modelId="{11C7D7A9-CFDC-4938-B02F-A829284275C0}" type="presParOf" srcId="{4FF70B93-40E2-4CD4-A118-DF3AC6DA78FA}" destId="{24513F14-E056-433F-B9FC-6717EE683C49}" srcOrd="1" destOrd="0" presId="urn:microsoft.com/office/officeart/2005/8/layout/hierarchy1"/>
    <dgm:cxn modelId="{80DA40A2-5D4B-4FDB-9984-CF59212E4217}" type="presParOf" srcId="{24513F14-E056-433F-B9FC-6717EE683C49}" destId="{BB52F4C7-020A-4C6F-A791-1DC924281C51}" srcOrd="0" destOrd="0" presId="urn:microsoft.com/office/officeart/2005/8/layout/hierarchy1"/>
    <dgm:cxn modelId="{422B1CE2-2149-46D4-83A2-88BD8F28EC31}" type="presParOf" srcId="{BB52F4C7-020A-4C6F-A791-1DC924281C51}" destId="{FA8935DB-5275-4E9F-873F-86EEC9A86B1D}" srcOrd="0" destOrd="0" presId="urn:microsoft.com/office/officeart/2005/8/layout/hierarchy1"/>
    <dgm:cxn modelId="{765BBEDE-699A-40C5-BF60-91FCBF8C2C9B}" type="presParOf" srcId="{BB52F4C7-020A-4C6F-A791-1DC924281C51}" destId="{C63D10FB-2C1F-4600-A1DE-E6871450DEC6}" srcOrd="1" destOrd="0" presId="urn:microsoft.com/office/officeart/2005/8/layout/hierarchy1"/>
    <dgm:cxn modelId="{0E9C879D-08B5-4F42-999D-AB556AE1E627}" type="presParOf" srcId="{24513F14-E056-433F-B9FC-6717EE683C49}" destId="{B4170687-4137-400A-A2E5-61B8FCFA752F}" srcOrd="1" destOrd="0" presId="urn:microsoft.com/office/officeart/2005/8/layout/hierarchy1"/>
    <dgm:cxn modelId="{584D3C0B-4CCE-4DDE-82B8-9C33B09B8D0D}" type="presParOf" srcId="{B4170687-4137-400A-A2E5-61B8FCFA752F}" destId="{A62D7ACB-EDCA-4528-981F-216225EBCB68}" srcOrd="0" destOrd="0" presId="urn:microsoft.com/office/officeart/2005/8/layout/hierarchy1"/>
    <dgm:cxn modelId="{E46B539D-2CBE-4540-9C6F-6114A08269C4}" type="presParOf" srcId="{B4170687-4137-400A-A2E5-61B8FCFA752F}" destId="{F7403FF9-14F3-4F15-969D-249F641D438F}" srcOrd="1" destOrd="0" presId="urn:microsoft.com/office/officeart/2005/8/layout/hierarchy1"/>
    <dgm:cxn modelId="{FAD9FF9B-6E7C-4C3A-89A5-2A8466F50244}" type="presParOf" srcId="{F7403FF9-14F3-4F15-969D-249F641D438F}" destId="{AEDBC342-8310-41F2-8AD8-8F50BAC41F42}" srcOrd="0" destOrd="0" presId="urn:microsoft.com/office/officeart/2005/8/layout/hierarchy1"/>
    <dgm:cxn modelId="{06B0F1EF-F070-4635-861E-51569683E784}" type="presParOf" srcId="{AEDBC342-8310-41F2-8AD8-8F50BAC41F42}" destId="{609B40EE-2571-4F55-9A86-65CF1620CE1E}" srcOrd="0" destOrd="0" presId="urn:microsoft.com/office/officeart/2005/8/layout/hierarchy1"/>
    <dgm:cxn modelId="{AB3CC91C-3872-45A7-ACEC-005A44D3A42D}" type="presParOf" srcId="{AEDBC342-8310-41F2-8AD8-8F50BAC41F42}" destId="{CE1DFB63-23DB-4E95-80BC-A8150582CBD9}" srcOrd="1" destOrd="0" presId="urn:microsoft.com/office/officeart/2005/8/layout/hierarchy1"/>
    <dgm:cxn modelId="{03E8F1BA-63F5-41CF-A0AF-915D8971A6FE}" type="presParOf" srcId="{F7403FF9-14F3-4F15-969D-249F641D438F}" destId="{ADEF0285-CE23-4FE6-A213-64D36EA0CC08}" srcOrd="1" destOrd="0" presId="urn:microsoft.com/office/officeart/2005/8/layout/hierarchy1"/>
    <dgm:cxn modelId="{23BCB605-763D-494B-AF37-5939185B5F67}" type="presParOf" srcId="{B4170687-4137-400A-A2E5-61B8FCFA752F}" destId="{698DCBF6-DC86-473B-B529-FD1881D247D1}" srcOrd="2" destOrd="0" presId="urn:microsoft.com/office/officeart/2005/8/layout/hierarchy1"/>
    <dgm:cxn modelId="{C7B10A88-18DC-40D3-8BF8-2F75EEC52007}" type="presParOf" srcId="{B4170687-4137-400A-A2E5-61B8FCFA752F}" destId="{7892E5C1-837E-42F8-A841-214BF89B65EA}" srcOrd="3" destOrd="0" presId="urn:microsoft.com/office/officeart/2005/8/layout/hierarchy1"/>
    <dgm:cxn modelId="{8069086A-6AD5-40F9-9E72-F2F2CD7D6311}" type="presParOf" srcId="{7892E5C1-837E-42F8-A841-214BF89B65EA}" destId="{4D54A0F5-3DE3-4E37-BC39-C41FB8455AB8}" srcOrd="0" destOrd="0" presId="urn:microsoft.com/office/officeart/2005/8/layout/hierarchy1"/>
    <dgm:cxn modelId="{86E1E7BD-A09E-49B7-97CD-6C412C5B4BA5}" type="presParOf" srcId="{4D54A0F5-3DE3-4E37-BC39-C41FB8455AB8}" destId="{AC8805A3-F77C-4140-977F-C2735DC84DAC}" srcOrd="0" destOrd="0" presId="urn:microsoft.com/office/officeart/2005/8/layout/hierarchy1"/>
    <dgm:cxn modelId="{035C86D8-9757-43CF-8EB5-9CB7653C9847}" type="presParOf" srcId="{4D54A0F5-3DE3-4E37-BC39-C41FB8455AB8}" destId="{92F4FA0F-B937-45CD-9A50-444C7E7A2A16}" srcOrd="1" destOrd="0" presId="urn:microsoft.com/office/officeart/2005/8/layout/hierarchy1"/>
    <dgm:cxn modelId="{8C0C1421-2CE1-4207-BAAE-14EA756F594F}" type="presParOf" srcId="{7892E5C1-837E-42F8-A841-214BF89B65EA}" destId="{2CC9E47F-6915-4712-9550-D2F7D195FA48}" srcOrd="1" destOrd="0" presId="urn:microsoft.com/office/officeart/2005/8/layout/hierarchy1"/>
    <dgm:cxn modelId="{9FE414F1-45B7-422B-9BD0-422A8C164F1D}" type="presParOf" srcId="{B4170687-4137-400A-A2E5-61B8FCFA752F}" destId="{B95D3202-78D3-42B5-871A-05AECB9A8E6D}" srcOrd="4" destOrd="0" presId="urn:microsoft.com/office/officeart/2005/8/layout/hierarchy1"/>
    <dgm:cxn modelId="{96E0748E-A01F-4D9D-B2FB-C703ABD9F494}" type="presParOf" srcId="{B4170687-4137-400A-A2E5-61B8FCFA752F}" destId="{32FBEB0C-F8CF-4A40-8DF8-E90EF7699A19}" srcOrd="5" destOrd="0" presId="urn:microsoft.com/office/officeart/2005/8/layout/hierarchy1"/>
    <dgm:cxn modelId="{991E1321-4156-4990-8D0A-D2F975E02E4F}" type="presParOf" srcId="{32FBEB0C-F8CF-4A40-8DF8-E90EF7699A19}" destId="{25AAA924-CBA3-4D5E-BE5F-8D871A15081A}" srcOrd="0" destOrd="0" presId="urn:microsoft.com/office/officeart/2005/8/layout/hierarchy1"/>
    <dgm:cxn modelId="{93529EB8-D83D-4785-900F-50103577C74C}" type="presParOf" srcId="{25AAA924-CBA3-4D5E-BE5F-8D871A15081A}" destId="{A280F6F2-F8EF-49D5-A128-68E7148C1D65}" srcOrd="0" destOrd="0" presId="urn:microsoft.com/office/officeart/2005/8/layout/hierarchy1"/>
    <dgm:cxn modelId="{F4886C32-2381-4F6D-A01B-2DBD6B6FC817}" type="presParOf" srcId="{25AAA924-CBA3-4D5E-BE5F-8D871A15081A}" destId="{0F6B5731-C78E-4B38-A00C-4702986844A3}" srcOrd="1" destOrd="0" presId="urn:microsoft.com/office/officeart/2005/8/layout/hierarchy1"/>
    <dgm:cxn modelId="{A79132E4-2D38-4804-B0BD-04CB57A83CF5}" type="presParOf" srcId="{32FBEB0C-F8CF-4A40-8DF8-E90EF7699A19}" destId="{C086AFBA-04D0-444B-AFA9-18ECAC699124}" srcOrd="1" destOrd="0" presId="urn:microsoft.com/office/officeart/2005/8/layout/hierarchy1"/>
    <dgm:cxn modelId="{2366FB90-1562-4DB0-8ABC-74430502390C}" type="presParOf" srcId="{4FF70B93-40E2-4CD4-A118-DF3AC6DA78FA}" destId="{46784C31-094C-4029-BF4A-B2378B960DE4}" srcOrd="2" destOrd="0" presId="urn:microsoft.com/office/officeart/2005/8/layout/hierarchy1"/>
    <dgm:cxn modelId="{4F0B5959-7525-4D75-A3DD-02D5E5920F37}" type="presParOf" srcId="{4FF70B93-40E2-4CD4-A118-DF3AC6DA78FA}" destId="{06AD74E0-967C-48D7-A59D-22DC085A7DA5}" srcOrd="3" destOrd="0" presId="urn:microsoft.com/office/officeart/2005/8/layout/hierarchy1"/>
    <dgm:cxn modelId="{EF4DC1EF-8556-4C74-B72A-74C0ADA31BCA}" type="presParOf" srcId="{06AD74E0-967C-48D7-A59D-22DC085A7DA5}" destId="{09AFB4F5-CA20-4103-AEE5-6D2D18E77720}" srcOrd="0" destOrd="0" presId="urn:microsoft.com/office/officeart/2005/8/layout/hierarchy1"/>
    <dgm:cxn modelId="{D886C3B7-DE6A-48B6-9ED4-B49844ECDA32}" type="presParOf" srcId="{09AFB4F5-CA20-4103-AEE5-6D2D18E77720}" destId="{2F1A8D9F-1976-4FF4-BBA4-6F98F1FDA88E}" srcOrd="0" destOrd="0" presId="urn:microsoft.com/office/officeart/2005/8/layout/hierarchy1"/>
    <dgm:cxn modelId="{682FBE35-B788-4AFB-A9A7-CCC94D1583B8}" type="presParOf" srcId="{09AFB4F5-CA20-4103-AEE5-6D2D18E77720}" destId="{CDEEBF11-63AA-4375-B1ED-145E35144DB5}" srcOrd="1" destOrd="0" presId="urn:microsoft.com/office/officeart/2005/8/layout/hierarchy1"/>
    <dgm:cxn modelId="{843D2279-DEED-451B-85AA-8CD671301C96}" type="presParOf" srcId="{06AD74E0-967C-48D7-A59D-22DC085A7DA5}" destId="{48989035-CF9F-4FF9-8DCE-7C10B346EF5A}" srcOrd="1" destOrd="0" presId="urn:microsoft.com/office/officeart/2005/8/layout/hierarchy1"/>
    <dgm:cxn modelId="{3C136404-8CBA-4274-82AE-020FB684C2B5}" type="presParOf" srcId="{48989035-CF9F-4FF9-8DCE-7C10B346EF5A}" destId="{A1208E2F-83A7-4C7B-8A5D-D4B062DCC765}" srcOrd="0" destOrd="0" presId="urn:microsoft.com/office/officeart/2005/8/layout/hierarchy1"/>
    <dgm:cxn modelId="{FD0C2464-9BE8-4AE5-A42A-78E7920C88D2}" type="presParOf" srcId="{48989035-CF9F-4FF9-8DCE-7C10B346EF5A}" destId="{5B5EF736-B450-4B6E-86F4-4A1253766109}" srcOrd="1" destOrd="0" presId="urn:microsoft.com/office/officeart/2005/8/layout/hierarchy1"/>
    <dgm:cxn modelId="{E38C94D7-C605-414F-8650-A82808FEFC0F}" type="presParOf" srcId="{5B5EF736-B450-4B6E-86F4-4A1253766109}" destId="{900C3106-3772-48FA-B130-E9E8E29CA62C}" srcOrd="0" destOrd="0" presId="urn:microsoft.com/office/officeart/2005/8/layout/hierarchy1"/>
    <dgm:cxn modelId="{E76556EF-12F4-43AB-B358-701CBC62E017}" type="presParOf" srcId="{900C3106-3772-48FA-B130-E9E8E29CA62C}" destId="{C8D6AA97-D046-4DB7-B40E-A174C75715F7}" srcOrd="0" destOrd="0" presId="urn:microsoft.com/office/officeart/2005/8/layout/hierarchy1"/>
    <dgm:cxn modelId="{5C66DD47-8AC4-4563-8F4F-A9373052511B}" type="presParOf" srcId="{900C3106-3772-48FA-B130-E9E8E29CA62C}" destId="{9B343309-233C-4F56-8C62-764C2AE587F9}" srcOrd="1" destOrd="0" presId="urn:microsoft.com/office/officeart/2005/8/layout/hierarchy1"/>
    <dgm:cxn modelId="{CDFE0EF0-1BCA-4B75-945E-F3F0114D3CD6}" type="presParOf" srcId="{5B5EF736-B450-4B6E-86F4-4A1253766109}" destId="{CA3ABA71-2DBD-4562-9CC3-FE3C21421EA3}" srcOrd="1" destOrd="0" presId="urn:microsoft.com/office/officeart/2005/8/layout/hierarchy1"/>
    <dgm:cxn modelId="{51755287-C111-4250-A61B-4234DF06B730}" type="presParOf" srcId="{48989035-CF9F-4FF9-8DCE-7C10B346EF5A}" destId="{F2282FF0-97BD-4AD4-903C-DF8E879473A7}" srcOrd="2" destOrd="0" presId="urn:microsoft.com/office/officeart/2005/8/layout/hierarchy1"/>
    <dgm:cxn modelId="{E77B292D-0156-472E-8054-148FCFAB46C0}" type="presParOf" srcId="{48989035-CF9F-4FF9-8DCE-7C10B346EF5A}" destId="{2B6BC61C-5725-48CD-8830-CB733DBE850A}" srcOrd="3" destOrd="0" presId="urn:microsoft.com/office/officeart/2005/8/layout/hierarchy1"/>
    <dgm:cxn modelId="{427F1D50-D151-498A-BD6F-639F8AF2AE7A}" type="presParOf" srcId="{2B6BC61C-5725-48CD-8830-CB733DBE850A}" destId="{C9CB4239-ACC6-4250-8527-6D5077D99F64}" srcOrd="0" destOrd="0" presId="urn:microsoft.com/office/officeart/2005/8/layout/hierarchy1"/>
    <dgm:cxn modelId="{EFB06F2F-3CFE-41A8-90CB-8E413C763B74}" type="presParOf" srcId="{C9CB4239-ACC6-4250-8527-6D5077D99F64}" destId="{27699211-690C-4687-ABB0-0E53CE13FA92}" srcOrd="0" destOrd="0" presId="urn:microsoft.com/office/officeart/2005/8/layout/hierarchy1"/>
    <dgm:cxn modelId="{C82622F1-43C7-48B1-803E-ED4C50B2AC57}" type="presParOf" srcId="{C9CB4239-ACC6-4250-8527-6D5077D99F64}" destId="{A4CC94AC-C193-465A-81D8-44C3EDA365F3}" srcOrd="1" destOrd="0" presId="urn:microsoft.com/office/officeart/2005/8/layout/hierarchy1"/>
    <dgm:cxn modelId="{4B560BC7-07C5-4BE2-8B7A-C15DA646D2DB}" type="presParOf" srcId="{2B6BC61C-5725-48CD-8830-CB733DBE850A}" destId="{F399A576-F3E9-4C3D-B3D8-D887FFF72A36}" srcOrd="1" destOrd="0" presId="urn:microsoft.com/office/officeart/2005/8/layout/hierarchy1"/>
    <dgm:cxn modelId="{CE4CBE64-0B12-46F1-BF25-413FD92A99D2}" type="presParOf" srcId="{48989035-CF9F-4FF9-8DCE-7C10B346EF5A}" destId="{77B870D2-C2D9-4B03-B336-B8500980B8C2}" srcOrd="4" destOrd="0" presId="urn:microsoft.com/office/officeart/2005/8/layout/hierarchy1"/>
    <dgm:cxn modelId="{2EC56199-9DD9-41A6-8095-5A189E885805}" type="presParOf" srcId="{48989035-CF9F-4FF9-8DCE-7C10B346EF5A}" destId="{DAAF9B79-0CD2-4C67-AF53-079EE71C087B}" srcOrd="5" destOrd="0" presId="urn:microsoft.com/office/officeart/2005/8/layout/hierarchy1"/>
    <dgm:cxn modelId="{D49945EE-FE29-40D9-98E9-1306FA9E49E1}" type="presParOf" srcId="{DAAF9B79-0CD2-4C67-AF53-079EE71C087B}" destId="{9A5E32D6-3530-4658-8E18-9AE83209F1A0}" srcOrd="0" destOrd="0" presId="urn:microsoft.com/office/officeart/2005/8/layout/hierarchy1"/>
    <dgm:cxn modelId="{006BD38C-DED9-4499-8993-687F3602ADE6}" type="presParOf" srcId="{9A5E32D6-3530-4658-8E18-9AE83209F1A0}" destId="{D3C9FF01-86DE-4136-8134-5F1D7EFB3E69}" srcOrd="0" destOrd="0" presId="urn:microsoft.com/office/officeart/2005/8/layout/hierarchy1"/>
    <dgm:cxn modelId="{61EF366E-9E2F-41E4-96F2-6EAA62BF7D68}" type="presParOf" srcId="{9A5E32D6-3530-4658-8E18-9AE83209F1A0}" destId="{3F45320D-7995-4773-85E7-8BB7149EA581}" srcOrd="1" destOrd="0" presId="urn:microsoft.com/office/officeart/2005/8/layout/hierarchy1"/>
    <dgm:cxn modelId="{1DA9BC55-5E42-42D0-A01D-9E9ED334DD81}" type="presParOf" srcId="{DAAF9B79-0CD2-4C67-AF53-079EE71C087B}" destId="{3BD209CB-63DA-4E29-9752-0BEAF218EA93}" srcOrd="1" destOrd="0" presId="urn:microsoft.com/office/officeart/2005/8/layout/hierarchy1"/>
    <dgm:cxn modelId="{D15F56B9-4FD1-49B3-98D4-870919316B79}" type="presParOf" srcId="{48989035-CF9F-4FF9-8DCE-7C10B346EF5A}" destId="{988AD166-86E5-4D00-8B06-17DB7BD985E2}" srcOrd="6" destOrd="0" presId="urn:microsoft.com/office/officeart/2005/8/layout/hierarchy1"/>
    <dgm:cxn modelId="{15AD1205-5BD9-42AA-B167-A4AED1B0731C}" type="presParOf" srcId="{48989035-CF9F-4FF9-8DCE-7C10B346EF5A}" destId="{C1830CE7-D561-412D-B0AB-F91F92FA4F7D}" srcOrd="7" destOrd="0" presId="urn:microsoft.com/office/officeart/2005/8/layout/hierarchy1"/>
    <dgm:cxn modelId="{4D7DA329-5853-433D-93DF-91DB969D939E}" type="presParOf" srcId="{C1830CE7-D561-412D-B0AB-F91F92FA4F7D}" destId="{DDA28B47-4BFF-421D-BE3A-7EEEFD2FD642}" srcOrd="0" destOrd="0" presId="urn:microsoft.com/office/officeart/2005/8/layout/hierarchy1"/>
    <dgm:cxn modelId="{49A19D74-F23F-4146-A4BD-7A37F5BC3C31}" type="presParOf" srcId="{DDA28B47-4BFF-421D-BE3A-7EEEFD2FD642}" destId="{B1726651-8F36-4249-9A54-F359BA01382C}" srcOrd="0" destOrd="0" presId="urn:microsoft.com/office/officeart/2005/8/layout/hierarchy1"/>
    <dgm:cxn modelId="{BB6795DA-56B8-4EB1-BF7F-470D9128F2A5}" type="presParOf" srcId="{DDA28B47-4BFF-421D-BE3A-7EEEFD2FD642}" destId="{3D4A91DC-F72D-479A-A0C7-457CAAA597E5}" srcOrd="1" destOrd="0" presId="urn:microsoft.com/office/officeart/2005/8/layout/hierarchy1"/>
    <dgm:cxn modelId="{8488786A-ACC2-45B5-AB01-FA47466F8FD6}" type="presParOf" srcId="{C1830CE7-D561-412D-B0AB-F91F92FA4F7D}" destId="{8DF32C18-883E-41A0-B5AC-265D3AE4B32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C1F10-91B7-4027-8A58-3B312F6B2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F95B2C-3FD6-4723-BECC-878D5C601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0EBC-D12D-4F17-B2EC-88D99CA38752}" type="datetimeFigureOut">
              <a:rPr lang="ru-RU" smtClean="0"/>
              <a:pPr/>
              <a:t>13.09.2009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425A-ABEE-422F-8C56-09A00A9F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8;&#1083;&#1100;&#1103;\&#1041;&#1080;&#1086;&#1083;&#1086;&#1075;&#1080;&#1103;\&#1055;&#1088;&#1080;&#1082;&#1086;&#1083;&#1100;&#1085;&#1072;&#1103;.wav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jpeg"/><Relationship Id="rId7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142844" y="1000108"/>
            <a:ext cx="8072469" cy="2643206"/>
          </a:xfrm>
        </p:spPr>
        <p:txBody>
          <a:bodyPr>
            <a:normAutofit fontScale="90000"/>
          </a:bodyPr>
          <a:lstStyle/>
          <a:p>
            <a:pPr algn="l"/>
            <a:r>
              <a:rPr lang="kk-KZ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 smtClean="0"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 smtClean="0"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kk-KZ" sz="2800" b="1" dirty="0" smtClean="0"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kk-K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3600" dirty="0" smtClean="0">
                <a:latin typeface="Arial" pitchFamily="34" charset="0"/>
                <a:cs typeface="Arial" pitchFamily="34" charset="0"/>
              </a:rPr>
              <a:t>адамның шығу тегін</a:t>
            </a:r>
            <a:br>
              <a:rPr lang="kk-KZ" sz="3600" dirty="0" smtClean="0">
                <a:latin typeface="Arial" pitchFamily="34" charset="0"/>
                <a:cs typeface="Arial" pitchFamily="34" charset="0"/>
              </a:rPr>
            </a:br>
            <a:r>
              <a:rPr lang="kk-KZ" sz="3600" dirty="0" smtClean="0">
                <a:latin typeface="Arial" pitchFamily="34" charset="0"/>
                <a:cs typeface="Arial" pitchFamily="34" charset="0"/>
              </a:rPr>
              <a:t> - тарихи даму кезеңдерін</a:t>
            </a:r>
            <a:br>
              <a:rPr lang="kk-KZ" sz="3600" dirty="0" smtClean="0">
                <a:latin typeface="Arial" pitchFamily="34" charset="0"/>
                <a:cs typeface="Arial" pitchFamily="34" charset="0"/>
              </a:rPr>
            </a:br>
            <a:r>
              <a:rPr lang="kk-KZ" sz="3600" dirty="0" smtClean="0">
                <a:latin typeface="Arial" pitchFamily="34" charset="0"/>
                <a:cs typeface="Arial" pitchFamily="34" charset="0"/>
              </a:rPr>
              <a:t> - нәсілдік ерекшелігін</a:t>
            </a:r>
            <a:br>
              <a:rPr lang="kk-KZ" sz="3600" dirty="0" smtClean="0">
                <a:latin typeface="Arial" pitchFamily="34" charset="0"/>
                <a:cs typeface="Arial" pitchFamily="34" charset="0"/>
              </a:rPr>
            </a:br>
            <a:r>
              <a:rPr lang="kk-KZ" sz="3600" dirty="0" smtClean="0">
                <a:latin typeface="Arial" pitchFamily="34" charset="0"/>
                <a:cs typeface="Arial" pitchFamily="34" charset="0"/>
              </a:rPr>
              <a:t> - рухани қазыналарын</a:t>
            </a:r>
            <a:br>
              <a:rPr lang="kk-KZ" sz="3600" dirty="0" smtClean="0">
                <a:latin typeface="Arial" pitchFamily="34" charset="0"/>
                <a:cs typeface="Arial" pitchFamily="34" charset="0"/>
              </a:rPr>
            </a:br>
            <a:r>
              <a:rPr lang="kk-KZ" sz="3600" dirty="0" smtClean="0">
                <a:latin typeface="Arial" pitchFamily="34" charset="0"/>
                <a:cs typeface="Arial" pitchFamily="34" charset="0"/>
              </a:rPr>
              <a:t> - биологиялық  факторлары</a:t>
            </a:r>
            <a:br>
              <a:rPr lang="kk-KZ" sz="3600" dirty="0" smtClean="0">
                <a:latin typeface="Arial" pitchFamily="34" charset="0"/>
                <a:cs typeface="Arial" pitchFamily="34" charset="0"/>
              </a:rPr>
            </a:br>
            <a:r>
              <a:rPr lang="kk-KZ" sz="3600" dirty="0" smtClean="0">
                <a:latin typeface="Arial" pitchFamily="34" charset="0"/>
                <a:cs typeface="Arial" pitchFamily="34" charset="0"/>
              </a:rPr>
              <a:t> - әлеуметтік факторлары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DSCF25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672013"/>
            <a:ext cx="2914650" cy="2185987"/>
          </a:xfrm>
        </p:spPr>
      </p:pic>
      <p:pic>
        <p:nvPicPr>
          <p:cNvPr id="2055" name="Picture 7" descr="DSCF25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4292600"/>
            <a:ext cx="2914650" cy="2185988"/>
          </a:xfrm>
          <a:noFill/>
        </p:spPr>
      </p:pic>
      <p:pic>
        <p:nvPicPr>
          <p:cNvPr id="2058" name="Picture 10" descr="DSCF25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357686" y="4000504"/>
            <a:ext cx="2916238" cy="2187575"/>
          </a:xfrm>
          <a:noFill/>
        </p:spPr>
      </p:pic>
      <p:pic>
        <p:nvPicPr>
          <p:cNvPr id="2061" name="Picture 13" descr="DSCF259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227763" y="3429000"/>
            <a:ext cx="2916237" cy="2187575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714480" y="214291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Адам эволюциясы Антропология. Антропогенез.</a:t>
            </a:r>
            <a:b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антропогенез\эволюция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500306"/>
            <a:ext cx="2571736" cy="435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Сахелонтроп - 6-7 млн. жыл бұрын тіршілік еткен.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Сахарының оңтүстік маңынан табылған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ежелгі гоминидтердің өкілі. Дьюраб шөлді жерінен 2001 жылы табылған  бассүйек. Миының көлемі 350см³ шамасында. Екі аяғымен қозғалған 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болуы мүмкін.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52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57950" y="1428736"/>
            <a:ext cx="2465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600" dirty="0" smtClean="0"/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2000 жылы Кениядан </a:t>
            </a: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табылған  </a:t>
            </a: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“Миллениум-Адам”</a:t>
            </a: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деген атпен белгілі</a:t>
            </a: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 адам қаңқасы қазбалар.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Администратор\Мои документы\антропогенез\питекантро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429000"/>
            <a:ext cx="350043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49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00026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66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35743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52149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chemeClr val="accent3">
                    <a:lumMod val="75000"/>
                  </a:schemeClr>
                </a:solidFill>
              </a:rPr>
              <a:t>АВСТРАЛОПИТЕКТЕР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72206"/>
            <a:ext cx="807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HOMO ERECTUS – </a:t>
            </a:r>
            <a:r>
              <a:rPr lang="kk-KZ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ТІК ЖҮРЕТІН АДАМ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57052"/>
          <a:stretch>
            <a:fillRect/>
          </a:stretch>
        </p:blipFill>
        <p:spPr bwMode="auto">
          <a:xfrm>
            <a:off x="214282" y="214290"/>
            <a:ext cx="3286148" cy="635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585" b="49041"/>
          <a:stretch>
            <a:fillRect/>
          </a:stretch>
        </p:blipFill>
        <p:spPr bwMode="auto">
          <a:xfrm>
            <a:off x="4214810" y="142852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3143249"/>
            <a:ext cx="5500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kk-KZ" sz="28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HOMO HABILIS –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ЕПТІ АДАМ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200026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928934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" y="5357826"/>
            <a:ext cx="54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НЕАНДЕРТАЛЬДЫҚТАР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572032" cy="33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Администратор\Мои документы\антропогенез\эволюция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688065" cy="28575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929198"/>
            <a:ext cx="455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КРОМАНЬОНДЫҚТАР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071546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SCF2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221163"/>
            <a:ext cx="3635375" cy="2636837"/>
          </a:xfrm>
          <a:prstGeom prst="rect">
            <a:avLst/>
          </a:prstGeom>
        </p:spPr>
      </p:pic>
      <p:pic>
        <p:nvPicPr>
          <p:cNvPr id="3" name="Picture 7" descr="DSCF25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14290"/>
            <a:ext cx="3635375" cy="2476500"/>
          </a:xfrm>
          <a:prstGeom prst="rect">
            <a:avLst/>
          </a:prstGeom>
        </p:spPr>
      </p:pic>
      <p:pic>
        <p:nvPicPr>
          <p:cNvPr id="4" name="Picture 9" descr="DSCF25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500042"/>
            <a:ext cx="2914650" cy="2735262"/>
          </a:xfrm>
          <a:prstGeom prst="rect">
            <a:avLst/>
          </a:prstGeom>
        </p:spPr>
      </p:pic>
      <p:pic>
        <p:nvPicPr>
          <p:cNvPr id="5" name="Picture 10" descr="DSCF25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43570" y="4500570"/>
            <a:ext cx="2916237" cy="2187575"/>
          </a:xfrm>
          <a:prstGeom prst="rect">
            <a:avLst/>
          </a:prstGeom>
        </p:spPr>
      </p:pic>
      <p:pic>
        <p:nvPicPr>
          <p:cNvPr id="6" name="Picture 8" descr="DSCF25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28992" y="2000240"/>
            <a:ext cx="2914650" cy="25923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49765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Arial" pitchFamily="34" charset="0"/>
                <a:cs typeface="Arial" pitchFamily="34" charset="0"/>
              </a:rPr>
              <a:t>Нәсілтану. Адам нәсілдері.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Picture 2" descr="Рис.43. Современные расы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4714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214422"/>
            <a:ext cx="49539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Адамдардың барлығы   бір түрге жатады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Түрі – “санала адам”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Анатомиялыө-физиологиялық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жағынан бірдей жеке адамның дамуы биологиялық заңдылық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бойынша жүреді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Табиғи орта жағдайларына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байланысты морфологиялық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айырмашылықтар қалыптасқан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Бұл белгілер тұқымқуалайтын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өзгергіштік арқылы ұрпақтан-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ұрпаққа беріледі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Түрішілік тұқымқуалайтын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өзгергіштік – нәсілдер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(Ф.Бернье 1684ж.)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46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Arial" pitchFamily="34" charset="0"/>
                <a:cs typeface="Arial" pitchFamily="34" charset="0"/>
              </a:rPr>
              <a:t>Адамның  шығу тегі туралы</a:t>
            </a:r>
          </a:p>
          <a:p>
            <a:pPr algn="ctr"/>
            <a:r>
              <a:rPr lang="kk-KZ" sz="3200" b="1" dirty="0" smtClean="0">
                <a:latin typeface="Arial" pitchFamily="34" charset="0"/>
                <a:cs typeface="Arial" pitchFamily="34" charset="0"/>
              </a:rPr>
              <a:t> алғашқы көзқарастар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21443"/>
          <a:ext cx="8786874" cy="51088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6623"/>
                <a:gridCol w="2335208"/>
                <a:gridCol w="5835043"/>
              </a:tblGrid>
              <a:tr h="547521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р/с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Ғалымдардың</a:t>
                      </a:r>
                    </a:p>
                    <a:p>
                      <a:pPr algn="ctr"/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аты-жөні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Пікірлері мен көзқарастары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2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Аристотель</a:t>
                      </a:r>
                    </a:p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(б.з.д.384-322 ж.ж.)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Антропология терминін алғаш ғылымға енгізді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2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К.Линней  (1735)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Адамдарды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сүтқоректілер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класына, приматтар отрядына, саналы адам түріне жатқызды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Ж.Бюффон (1766)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Приматология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ғылымымен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айналысты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Орангутандар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туралы еңбек жазды.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2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Ж.Б.Ламарк (1810)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Адам адамтектес маймылдардан шыққан, адам мен маймыл арасында өтпелі форма болуы мүмкін деген.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7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Буше де Перта</a:t>
                      </a:r>
                    </a:p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(1840-50)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Қазба қалдықтар, тастан жасалған құралдардың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қазбаларызерттеп,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мамонттардың кезімен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сәйкес зерттеді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7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Ч.Дарвин  (1871)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Адамның дамуындағы әлеуметтік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фактордың 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рөлі, “Адамның шығу тегі және жыныстық сұрыпталу” 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атты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еңбекті жазды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7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Ф.Энгельс (1896)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“Маймылдың адамға айналу барысындағы еңбектің рөлі”, “адамды адам еткен еңбек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” түсінігін тұжырымдады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вропеиодная р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176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моноголоидная ра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1790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негроидная рас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00438"/>
            <a:ext cx="16891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Arial" pitchFamily="34" charset="0"/>
                <a:cs typeface="Arial" pitchFamily="34" charset="0"/>
              </a:rPr>
              <a:t> Нәсілтану. Адам нәсілдері.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643314"/>
            <a:ext cx="191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Еуропоидтық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072074"/>
            <a:ext cx="271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Монголоидтік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6000768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Негроидтік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14290"/>
            <a:ext cx="871378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5429264"/>
            <a:ext cx="8215370" cy="121444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kk-KZ" sz="1800" b="1" dirty="0" smtClean="0">
                <a:latin typeface="Times New Roman" pitchFamily="18" charset="0"/>
              </a:rPr>
              <a:t>Адамның тарихи дамуы Африка жерінен басталатыны белгілі. Ежелгі адамдар көшпелі  түрде өмір сүрген. Жер бетіндегі барлық нәсілдердің генетикалық бірлігі дәлелденген, яғни шығу тегі бір. Бірақ  қоныстанулары  біртін-біртін жүрген,  Еуропаның 40 мың, Азияның   </a:t>
            </a:r>
          </a:p>
          <a:p>
            <a:pPr algn="ctr">
              <a:lnSpc>
                <a:spcPct val="80000"/>
              </a:lnSpc>
              <a:buNone/>
            </a:pPr>
            <a:r>
              <a:rPr lang="kk-KZ" sz="1800" b="1" dirty="0" smtClean="0">
                <a:latin typeface="Times New Roman" pitchFamily="18" charset="0"/>
              </a:rPr>
              <a:t> 60 мың, ал Америка 12 мың жыл бұрын қоныстанған.</a:t>
            </a:r>
            <a:endParaRPr lang="ru-RU" sz="1800" b="1" dirty="0">
              <a:latin typeface="Times New Roman" pitchFamily="18" charset="0"/>
            </a:endParaRPr>
          </a:p>
        </p:txBody>
      </p:sp>
      <p:pic>
        <p:nvPicPr>
          <p:cNvPr id="251913" name="Picture 9" descr="U3613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4813"/>
            <a:ext cx="1057275" cy="1150937"/>
          </a:xfrm>
          <a:prstGeom prst="rect">
            <a:avLst/>
          </a:prstGeom>
          <a:noFill/>
        </p:spPr>
      </p:pic>
      <p:pic>
        <p:nvPicPr>
          <p:cNvPr id="251914" name="Picture 10" descr="m5661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068638"/>
            <a:ext cx="1035050" cy="1152525"/>
          </a:xfrm>
          <a:prstGeom prst="rect">
            <a:avLst/>
          </a:prstGeom>
          <a:noFill/>
        </p:spPr>
      </p:pic>
      <p:pic>
        <p:nvPicPr>
          <p:cNvPr id="251915" name="Picture 11" descr="b5614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716338"/>
            <a:ext cx="1033463" cy="1150937"/>
          </a:xfrm>
          <a:prstGeom prst="rect">
            <a:avLst/>
          </a:prstGeom>
          <a:noFill/>
        </p:spPr>
      </p:pic>
      <p:pic>
        <p:nvPicPr>
          <p:cNvPr id="251916" name="Picture 12" descr="i5634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2133600"/>
            <a:ext cx="1035050" cy="1152525"/>
          </a:xfrm>
          <a:prstGeom prst="rect">
            <a:avLst/>
          </a:prstGeom>
          <a:noFill/>
        </p:spPr>
      </p:pic>
      <p:pic>
        <p:nvPicPr>
          <p:cNvPr id="251917" name="Picture 13" descr="Ch3608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412875"/>
            <a:ext cx="1033463" cy="1150938"/>
          </a:xfrm>
          <a:prstGeom prst="rect">
            <a:avLst/>
          </a:prstGeom>
          <a:noFill/>
        </p:spPr>
      </p:pic>
      <p:pic>
        <p:nvPicPr>
          <p:cNvPr id="251918" name="Picture 14" descr="n_502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3716338"/>
            <a:ext cx="1033463" cy="1150937"/>
          </a:xfrm>
          <a:prstGeom prst="rect">
            <a:avLst/>
          </a:prstGeom>
          <a:noFill/>
        </p:spPr>
      </p:pic>
      <p:pic>
        <p:nvPicPr>
          <p:cNvPr id="251919" name="Picture 15" descr="ch_5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188" y="2133600"/>
            <a:ext cx="768350" cy="1152525"/>
          </a:xfrm>
          <a:prstGeom prst="rect">
            <a:avLst/>
          </a:prstGeom>
          <a:noFill/>
        </p:spPr>
      </p:pic>
      <p:pic>
        <p:nvPicPr>
          <p:cNvPr id="251920" name="Picture 16" descr="i5639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32138" y="2781300"/>
            <a:ext cx="969962" cy="1079500"/>
          </a:xfrm>
          <a:prstGeom prst="rect">
            <a:avLst/>
          </a:prstGeom>
          <a:noFill/>
        </p:spPr>
      </p:pic>
      <p:pic>
        <p:nvPicPr>
          <p:cNvPr id="251921" name="Picture 17" descr="n5675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1050" y="333375"/>
            <a:ext cx="1036638" cy="1152525"/>
          </a:xfrm>
          <a:prstGeom prst="rect">
            <a:avLst/>
          </a:prstGeom>
          <a:noFill/>
        </p:spPr>
      </p:pic>
      <p:pic>
        <p:nvPicPr>
          <p:cNvPr id="251922" name="Picture 18" descr="p5677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692150"/>
            <a:ext cx="1035050" cy="1152525"/>
          </a:xfrm>
          <a:prstGeom prst="rect">
            <a:avLst/>
          </a:prstGeom>
          <a:noFill/>
        </p:spPr>
      </p:pic>
      <p:pic>
        <p:nvPicPr>
          <p:cNvPr id="251923" name="Picture 19" descr="i5635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8850" y="3860800"/>
            <a:ext cx="1100138" cy="1223963"/>
          </a:xfrm>
          <a:prstGeom prst="rect">
            <a:avLst/>
          </a:prstGeom>
          <a:noFill/>
        </p:spPr>
      </p:pic>
      <p:pic>
        <p:nvPicPr>
          <p:cNvPr id="251924" name="Прикольная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audioFile r:link="rId1"/>
          </p:nvPr>
        </p:nvPicPr>
        <p:blipFill>
          <a:blip r:embed="rId15"/>
          <a:srcRect/>
          <a:stretch>
            <a:fillRect/>
          </a:stretch>
        </p:blipFill>
        <p:spPr>
          <a:xfrm>
            <a:off x="8604250" y="6381750"/>
            <a:ext cx="304800" cy="304800"/>
          </a:xfrm>
          <a:ln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1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numSld="2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1924"/>
                </p:tgtEl>
              </p:cMediaNode>
            </p:audio>
          </p:childTnLst>
        </p:cTn>
      </p:par>
    </p:tnLst>
    <p:bldLst>
      <p:bldP spid="2519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-142908" y="-571528"/>
          <a:ext cx="89297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Адамның жануарлар дүниесін  жүйелеудегі орны.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20002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642919"/>
          <a:ext cx="8858310" cy="602048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357321"/>
                <a:gridCol w="1928826"/>
                <a:gridCol w="5572163"/>
              </a:tblGrid>
              <a:tr h="773002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Жүйелеу қатары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Адамның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жүйелеу қатары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Жүйелеу себептері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00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Желілер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Ұрығында хорда, жүйке түтігі, желбезек саңылаулары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Тип тармағы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Омыртқалылар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Омыртқа жотасы, жұп аяқ-қолдары, жүрегі кеуде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қуысында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8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Сүтқоректілер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Жүрегі 4 бөлікті, сүт бездері, денесінде түктері бар, тістері топқа бөлінген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0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Кл. тармағы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Ұрықжолдастылар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Ұрықтары аналық жатырда дамиды, плацента арқылы қоректенеді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0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Отряд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Приматтар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Саусақтарының орналасуы, тырнақтары, бұғана сүйегі бар, сүт тістері тұрақты тіске алмасады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904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Отр.тармағы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Адамтектес маймылдар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Қан топтары, ымдау бұлшықеттері, алдыңғы ми иірімдерден тұрады, соқырішегі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т.б.</a:t>
                      </a:r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222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Тұқымдасы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Гоминид.Адамдар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Биохимиялық тұрғыдан жақын, ДНҚ молекуласы,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127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Туыс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Адам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Тік жүру, ми сайыты үлкен, бас бармақ басқа саусақтарға қарама-қарсы орналасқан,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аяқтары қолдарынан ұзын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861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Түр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Саналы адам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Ойлау, есте сақтау,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сөз арқылы қарым-қатынас,еңбек ету, өнер, салт дәстүр</a:t>
                      </a:r>
                      <a:r>
                        <a:rPr lang="kk-K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т.б.</a:t>
                      </a:r>
                      <a:r>
                        <a:rPr lang="kk-K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Arial" pitchFamily="34" charset="0"/>
                <a:cs typeface="Arial" pitchFamily="34" charset="0"/>
              </a:rPr>
              <a:t>Адам  мен  адамтектес</a:t>
            </a:r>
          </a:p>
          <a:p>
            <a:pPr algn="ctr"/>
            <a:r>
              <a:rPr lang="kk-KZ" sz="3200" b="1" dirty="0" smtClean="0">
                <a:latin typeface="Arial" pitchFamily="34" charset="0"/>
                <a:cs typeface="Arial" pitchFamily="34" charset="0"/>
              </a:rPr>
              <a:t> маймылдарды салыстыру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97000"/>
          <a:ext cx="8643998" cy="53181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3176"/>
                <a:gridCol w="4200822"/>
              </a:tblGrid>
              <a:tr h="457854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Ұқсастығы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Айырмашылығы 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60294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kk-KZ" dirty="0" smtClean="0"/>
                        <a:t> </a:t>
                      </a:r>
                      <a:r>
                        <a:rPr lang="kk-KZ" sz="2000" b="1" dirty="0" smtClean="0"/>
                        <a:t>орталық жүйке жүйесі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шартты-шартсыз рефлекстер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есте сақтау қабілеті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тырнақтары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терісінің құрылысы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қан топтары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жалпы аурулары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паразиттері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12-13 жұп қабырға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5-6 омыртқалы сегізкөз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тіс түрлері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хромосома саны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қуану, ызалану, реніш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kk-KZ" sz="2000" b="1" dirty="0" smtClean="0"/>
                        <a:t> ұрпағына мейірімділік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kk-KZ" sz="1800" dirty="0" smtClean="0"/>
                        <a:t> </a:t>
                      </a:r>
                      <a:r>
                        <a:rPr lang="kk-KZ" sz="2000" b="1" dirty="0" smtClean="0"/>
                        <a:t>тік жүру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 smtClean="0"/>
                        <a:t> омыртқа жотасының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dirty="0" smtClean="0"/>
                        <a:t>  иірімдері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 smtClean="0"/>
                        <a:t> аяқ сүйектері ұзын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 smtClean="0"/>
                        <a:t> бас бармақ басқа саусаққа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dirty="0" smtClean="0"/>
                        <a:t>  қарама-қарсы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dirty="0" smtClean="0"/>
                        <a:t> жамбас</a:t>
                      </a:r>
                      <a:r>
                        <a:rPr lang="kk-KZ" sz="2000" b="1" baseline="0" dirty="0" smtClean="0"/>
                        <a:t> қуысы қысыңқы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 smtClean="0"/>
                        <a:t> кеуде қуысы жалпақ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 smtClean="0"/>
                        <a:t> ми көлемі 1400-1600 см³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 smtClean="0"/>
                        <a:t> үлкен ми сыңарлары: маңдай,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baseline="0" dirty="0" smtClean="0"/>
                        <a:t>  төбе, самай жақсы дамыған 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 smtClean="0"/>
                        <a:t> терісінде түктер аз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2000" b="1" baseline="0" dirty="0" smtClean="0"/>
                        <a:t> дыбыс саңылауындағы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kk-KZ" sz="2000" b="1" baseline="0" dirty="0" smtClean="0"/>
                        <a:t>  бұлшықеттер дамыған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4110" r="81579"/>
          <a:stretch>
            <a:fillRect/>
          </a:stretch>
        </p:blipFill>
        <p:spPr bwMode="auto">
          <a:xfrm>
            <a:off x="500034" y="1500174"/>
            <a:ext cx="214314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Австралопитек пен адамтектес маймылдардың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қаңқасын салыстыру.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35729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Ми сауыты іштей 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бекітілген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000240"/>
            <a:ext cx="20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Омыртқа жотасы 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” тәрізді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5072074"/>
            <a:ext cx="1136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табаны 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5929330"/>
            <a:ext cx="178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Башпайларының</a:t>
            </a: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орналасуы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364331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3000373"/>
            <a:ext cx="51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42866" t="44207" r="24678"/>
          <a:stretch>
            <a:fillRect/>
          </a:stretch>
        </p:blipFill>
        <p:spPr bwMode="auto">
          <a:xfrm>
            <a:off x="5143504" y="3000372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357950" y="271462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71744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24" y="3000373"/>
            <a:ext cx="44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24" y="4143381"/>
            <a:ext cx="30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072462" y="550070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5072074"/>
            <a:ext cx="1143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табаны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14810" y="3714752"/>
            <a:ext cx="1228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Жамбасы сыртқа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DSCF257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195513" cy="2185988"/>
          </a:xfrm>
        </p:spPr>
      </p:pic>
      <p:pic>
        <p:nvPicPr>
          <p:cNvPr id="5124" name="Picture 10" descr="DSCF257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05038"/>
            <a:ext cx="2268538" cy="2185987"/>
          </a:xfrm>
        </p:spPr>
      </p:pic>
      <p:pic>
        <p:nvPicPr>
          <p:cNvPr id="5125" name="Picture 11" descr="DSCF258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365625"/>
            <a:ext cx="2916238" cy="2492375"/>
          </a:xfrm>
        </p:spPr>
      </p:pic>
      <p:pic>
        <p:nvPicPr>
          <p:cNvPr id="5126" name="Picture 12" descr="DSCF258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857488" y="4365625"/>
            <a:ext cx="3143272" cy="2492375"/>
          </a:xfrm>
        </p:spPr>
      </p:pic>
      <p:pic>
        <p:nvPicPr>
          <p:cNvPr id="5127" name="Picture 13" descr="DSCF25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365625"/>
            <a:ext cx="3286116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428860" y="214290"/>
          <a:ext cx="6500858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антропогенез\эволюци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97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Саналы  адам  мен адамтектес маймылдардың 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эволюциялық дамуы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428736"/>
          <a:ext cx="385765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1" descr="4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571612"/>
            <a:ext cx="4071966" cy="428628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00760" y="6072206"/>
            <a:ext cx="24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РАМАПИТЕКТЕР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/>
          <p:cNvSpPr/>
          <p:nvPr/>
        </p:nvSpPr>
        <p:spPr>
          <a:xfrm>
            <a:off x="2744642" y="2961551"/>
            <a:ext cx="3654716" cy="9348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Саналы  адам  мен адамтектес маймылдардың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эволюциялық дамуы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357298"/>
          <a:ext cx="328614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3429000"/>
            <a:ext cx="4000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Архантроптар - Синантроптар </a:t>
            </a:r>
          </a:p>
          <a:p>
            <a:pPr lvl="0"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1,5 млн. - 500 мың ж.б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t="6154"/>
          <a:stretch>
            <a:fillRect/>
          </a:stretch>
        </p:blipFill>
        <p:spPr bwMode="auto">
          <a:xfrm>
            <a:off x="3643306" y="1714488"/>
            <a:ext cx="5286412" cy="43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760</Words>
  <Application>Microsoft Office PowerPoint</Application>
  <PresentationFormat>Экран (4:3)</PresentationFormat>
  <Paragraphs>211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- адамның шығу тегін  - тарихи даму кезеңдерін  - нәсілдік ерекшелігін  - рухани қазыналарын  - биологиялық  факторлары  - әлеуметтік факторлары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</dc:creator>
  <cp:lastModifiedBy> </cp:lastModifiedBy>
  <cp:revision>61</cp:revision>
  <dcterms:created xsi:type="dcterms:W3CDTF">2009-01-10T01:32:49Z</dcterms:created>
  <dcterms:modified xsi:type="dcterms:W3CDTF">2009-09-13T09:00:42Z</dcterms:modified>
</cp:coreProperties>
</file>