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94" r:id="rId5"/>
    <p:sldId id="297" r:id="rId6"/>
    <p:sldId id="298" r:id="rId7"/>
    <p:sldId id="299" r:id="rId8"/>
    <p:sldId id="300" r:id="rId9"/>
    <p:sldId id="301" r:id="rId10"/>
    <p:sldId id="302" r:id="rId11"/>
    <p:sldId id="303" r:id="rId12"/>
    <p:sldId id="304" r:id="rId13"/>
    <p:sldId id="305" r:id="rId14"/>
    <p:sldId id="306" r:id="rId15"/>
    <p:sldId id="307" r:id="rId16"/>
    <p:sldId id="308" r:id="rId17"/>
    <p:sldId id="309" r:id="rId18"/>
    <p:sldId id="312" r:id="rId19"/>
    <p:sldId id="310" r:id="rId20"/>
    <p:sldId id="311" r:id="rId21"/>
    <p:sldId id="313" r:id="rId22"/>
    <p:sldId id="314" r:id="rId23"/>
    <p:sldId id="315" r:id="rId24"/>
    <p:sldId id="316" r:id="rId25"/>
    <p:sldId id="317" r:id="rId26"/>
    <p:sldId id="318" r:id="rId27"/>
    <p:sldId id="319" r:id="rId28"/>
    <p:sldId id="320" r:id="rId29"/>
    <p:sldId id="321" r:id="rId30"/>
    <p:sldId id="322" r:id="rId31"/>
    <p:sldId id="323" r:id="rId32"/>
    <p:sldId id="324" r:id="rId33"/>
    <p:sldId id="325" r:id="rId34"/>
    <p:sldId id="335" r:id="rId35"/>
    <p:sldId id="327" r:id="rId36"/>
    <p:sldId id="328" r:id="rId37"/>
    <p:sldId id="329" r:id="rId38"/>
    <p:sldId id="330" r:id="rId39"/>
    <p:sldId id="331" r:id="rId40"/>
    <p:sldId id="333" r:id="rId41"/>
    <p:sldId id="334" r:id="rId42"/>
    <p:sldId id="336" r:id="rId43"/>
    <p:sldId id="339" r:id="rId44"/>
    <p:sldId id="340" r:id="rId45"/>
    <p:sldId id="341" r:id="rId46"/>
    <p:sldId id="342" r:id="rId47"/>
    <p:sldId id="343" r:id="rId48"/>
    <p:sldId id="344" r:id="rId49"/>
    <p:sldId id="337" r:id="rId50"/>
    <p:sldId id="338" r:id="rId51"/>
    <p:sldId id="332" r:id="rId5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slide" Target="slides/slide37.xml"/><Relationship Id="rId54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tableStyles" Target="tableStyles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2/7/2025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2/7/2025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2/7/2025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2/7/2025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2/7/2025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2/7/2025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2/7/2025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2/7/2025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2/7/2025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2/7/2025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2/7/2025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C758A3-A2BA-421E-A44C-BA98B533F53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kk-KZ" sz="2400" dirty="0"/>
              <a:t>Python тілінде циклдарды ұйымдастыру. </a:t>
            </a:r>
            <a:endParaRPr lang="x-none" sz="2400" dirty="0"/>
          </a:p>
        </p:txBody>
      </p:sp>
    </p:spTree>
    <p:extLst>
      <p:ext uri="{BB962C8B-B14F-4D97-AF65-F5344CB8AC3E}">
        <p14:creationId xmlns:p14="http://schemas.microsoft.com/office/powerpoint/2010/main" val="28883067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kk-KZ" dirty="0"/>
              <a:t> Шарт әзірше ақиқат болғанша операторлардың орындалуы </a:t>
            </a:r>
          </a:p>
          <a:p>
            <a:pPr marL="0" indent="0">
              <a:buNone/>
            </a:pPr>
            <a:r>
              <a:rPr lang="kk-KZ" dirty="0"/>
              <a:t> </a:t>
            </a:r>
            <a:r>
              <a:rPr lang="en-US" dirty="0"/>
              <a:t>a = 1 </a:t>
            </a:r>
            <a:endParaRPr lang="kk-KZ" dirty="0"/>
          </a:p>
          <a:p>
            <a:pPr marL="0" indent="0">
              <a:buNone/>
            </a:pPr>
            <a:r>
              <a:rPr lang="kk-KZ" dirty="0"/>
              <a:t>  </a:t>
            </a:r>
            <a:r>
              <a:rPr lang="en-US" dirty="0"/>
              <a:t>while a &lt; 10:</a:t>
            </a:r>
            <a:endParaRPr lang="kk-KZ" dirty="0"/>
          </a:p>
          <a:p>
            <a:pPr marL="0" indent="0">
              <a:buNone/>
            </a:pPr>
            <a:r>
              <a:rPr lang="kk-KZ" dirty="0"/>
              <a:t>	</a:t>
            </a:r>
            <a:r>
              <a:rPr lang="en-US" dirty="0"/>
              <a:t> print('</a:t>
            </a:r>
            <a:r>
              <a:rPr lang="en-US" dirty="0" err="1"/>
              <a:t>Цикл</a:t>
            </a:r>
            <a:r>
              <a:rPr lang="en-US" dirty="0"/>
              <a:t> ', a, ‘</a:t>
            </a:r>
            <a:r>
              <a:rPr lang="kk-KZ" dirty="0"/>
              <a:t>рет</a:t>
            </a:r>
            <a:r>
              <a:rPr lang="en-US" dirty="0"/>
              <a:t>') </a:t>
            </a:r>
            <a:endParaRPr lang="kk-KZ" dirty="0"/>
          </a:p>
          <a:p>
            <a:pPr marL="0" indent="0">
              <a:buNone/>
            </a:pPr>
            <a:r>
              <a:rPr lang="kk-KZ" dirty="0"/>
              <a:t>	</a:t>
            </a:r>
            <a:r>
              <a:rPr lang="en-US" dirty="0"/>
              <a:t>a = a+1 </a:t>
            </a:r>
            <a:endParaRPr lang="kk-KZ" dirty="0"/>
          </a:p>
          <a:p>
            <a:pPr marL="0" indent="0">
              <a:buNone/>
            </a:pPr>
            <a:r>
              <a:rPr lang="en-US" dirty="0"/>
              <a:t>print(‘</a:t>
            </a:r>
            <a:r>
              <a:rPr lang="kk-KZ" dirty="0"/>
              <a:t>аяқталды</a:t>
            </a:r>
            <a:r>
              <a:rPr lang="en-US" dirty="0"/>
              <a:t>')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366605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kk-KZ" dirty="0"/>
              <a:t>Шексіз цикл, параметр цикл денесінде өзгеруі тиіс: </a:t>
            </a:r>
          </a:p>
          <a:p>
            <a:pPr marL="0" indent="0">
              <a:buNone/>
            </a:pPr>
            <a:r>
              <a:rPr lang="en-US" dirty="0"/>
              <a:t>a = 1</a:t>
            </a:r>
            <a:endParaRPr lang="kk-KZ" dirty="0"/>
          </a:p>
          <a:p>
            <a:pPr marL="0" indent="0">
              <a:buNone/>
            </a:pPr>
            <a:r>
              <a:rPr lang="en-US" dirty="0"/>
              <a:t> while a&lt;3: </a:t>
            </a:r>
            <a:endParaRPr lang="kk-KZ" dirty="0"/>
          </a:p>
          <a:p>
            <a:pPr marL="0" indent="0">
              <a:buNone/>
            </a:pPr>
            <a:r>
              <a:rPr lang="kk-KZ" dirty="0"/>
              <a:t>	</a:t>
            </a:r>
            <a:r>
              <a:rPr lang="en-US" dirty="0"/>
              <a:t>b = input(</a:t>
            </a:r>
            <a:r>
              <a:rPr lang="ru-RU" dirty="0"/>
              <a:t>'</a:t>
            </a:r>
            <a:r>
              <a:rPr lang="kk-KZ" dirty="0"/>
              <a:t>Есіміңді жаз</a:t>
            </a:r>
            <a:r>
              <a:rPr lang="ru-RU" dirty="0"/>
              <a:t>') </a:t>
            </a:r>
          </a:p>
          <a:p>
            <a:pPr marL="0" indent="0">
              <a:buNone/>
            </a:pPr>
            <a:r>
              <a:rPr lang="ru-RU" dirty="0"/>
              <a:t>	</a:t>
            </a:r>
            <a:r>
              <a:rPr lang="en-US" dirty="0"/>
              <a:t>print(</a:t>
            </a:r>
            <a:r>
              <a:rPr lang="ru-RU" dirty="0"/>
              <a:t>'</a:t>
            </a:r>
            <a:r>
              <a:rPr lang="ru-RU" dirty="0" err="1"/>
              <a:t>Сәлем</a:t>
            </a:r>
            <a:r>
              <a:rPr lang="ru-RU" dirty="0"/>
              <a:t>', </a:t>
            </a:r>
            <a:r>
              <a:rPr lang="en-US" dirty="0"/>
              <a:t>b, </a:t>
            </a:r>
            <a:r>
              <a:rPr lang="ru-RU" dirty="0"/>
              <a:t>'</a:t>
            </a:r>
            <a:r>
              <a:rPr lang="en-US" dirty="0"/>
              <a:t>, </a:t>
            </a:r>
            <a:r>
              <a:rPr lang="ru-RU" dirty="0" err="1"/>
              <a:t>Хош</a:t>
            </a:r>
            <a:r>
              <a:rPr lang="ru-RU" dirty="0"/>
              <a:t> </a:t>
            </a:r>
            <a:r>
              <a:rPr lang="ru-RU" dirty="0" err="1"/>
              <a:t>келдің'</a:t>
            </a:r>
            <a:r>
              <a:rPr lang="ru-RU" dirty="0"/>
              <a:t>)</a:t>
            </a:r>
            <a:endParaRPr lang="en-US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6517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kk-KZ" dirty="0"/>
              <a:t>Операторда </a:t>
            </a:r>
            <a:r>
              <a:rPr lang="en-US" dirty="0"/>
              <a:t>else</a:t>
            </a:r>
            <a:r>
              <a:rPr lang="kk-KZ" dirty="0"/>
              <a:t> қызметші сөзін қолдануға болады, онда шарт жалған болған жағы қарастырылады:</a:t>
            </a:r>
          </a:p>
          <a:p>
            <a:pPr marL="0" indent="0">
              <a:buNone/>
            </a:pPr>
            <a:r>
              <a:rPr lang="kk-KZ" dirty="0"/>
              <a:t> </a:t>
            </a:r>
            <a:r>
              <a:rPr lang="en-US" dirty="0"/>
              <a:t>a = 1</a:t>
            </a:r>
            <a:endParaRPr lang="kk-KZ" dirty="0"/>
          </a:p>
          <a:p>
            <a:pPr marL="0" indent="0">
              <a:buNone/>
            </a:pPr>
            <a:r>
              <a:rPr lang="en-US" dirty="0"/>
              <a:t> while a &lt; 5: </a:t>
            </a:r>
            <a:endParaRPr lang="kk-KZ" dirty="0"/>
          </a:p>
          <a:p>
            <a:pPr marL="0" indent="0">
              <a:buNone/>
            </a:pPr>
            <a:r>
              <a:rPr lang="kk-KZ" dirty="0"/>
              <a:t>	</a:t>
            </a:r>
            <a:r>
              <a:rPr lang="en-US" dirty="0"/>
              <a:t>print(‘</a:t>
            </a:r>
            <a:r>
              <a:rPr lang="ru-RU" dirty="0" err="1"/>
              <a:t>ақиқат</a:t>
            </a:r>
            <a:r>
              <a:rPr lang="ru-RU" dirty="0"/>
              <a:t>')</a:t>
            </a:r>
          </a:p>
          <a:p>
            <a:pPr marL="0" indent="0">
              <a:buNone/>
            </a:pPr>
            <a:r>
              <a:rPr lang="ru-RU" dirty="0"/>
              <a:t>	</a:t>
            </a:r>
            <a:r>
              <a:rPr lang="en-US" dirty="0"/>
              <a:t>a = a + 1 </a:t>
            </a:r>
            <a:endParaRPr lang="kk-KZ" dirty="0"/>
          </a:p>
          <a:p>
            <a:pPr marL="0" indent="0">
              <a:buNone/>
            </a:pPr>
            <a:r>
              <a:rPr lang="en-US" dirty="0"/>
              <a:t>else: </a:t>
            </a:r>
            <a:endParaRPr lang="kk-KZ" dirty="0"/>
          </a:p>
          <a:p>
            <a:pPr marL="0" indent="0">
              <a:buNone/>
            </a:pPr>
            <a:r>
              <a:rPr lang="kk-KZ" dirty="0"/>
              <a:t>	</a:t>
            </a:r>
            <a:r>
              <a:rPr lang="en-US" dirty="0"/>
              <a:t>print(‘</a:t>
            </a:r>
            <a:r>
              <a:rPr lang="ru-RU" dirty="0" err="1"/>
              <a:t>жалған</a:t>
            </a:r>
            <a:r>
              <a:rPr lang="ru-RU" dirty="0"/>
              <a:t>')</a:t>
            </a:r>
          </a:p>
        </p:txBody>
      </p:sp>
    </p:spTree>
    <p:extLst>
      <p:ext uri="{BB962C8B-B14F-4D97-AF65-F5344CB8AC3E}">
        <p14:creationId xmlns:p14="http://schemas.microsoft.com/office/powerpoint/2010/main" val="30851572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A7AF04-7E4B-492A-83C4-29868AB0B1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b="1" dirty="0"/>
              <a:t>Цикл </a:t>
            </a:r>
            <a:r>
              <a:rPr lang="x-none" b="1" dirty="0" err="1"/>
              <a:t>for</a:t>
            </a:r>
            <a:r>
              <a:rPr lang="x-none" dirty="0"/>
              <a:t/>
            </a:r>
            <a:br>
              <a:rPr lang="x-none" dirty="0"/>
            </a:br>
            <a:endParaRPr lang="x-none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40373BA-D862-4081-A7A0-2EF75EFC72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kk-KZ" dirty="0"/>
              <a:t>Ц</a:t>
            </a:r>
            <a:r>
              <a:rPr lang="x-none" dirty="0"/>
              <a:t>иклд</a:t>
            </a:r>
            <a:r>
              <a:rPr lang="kk-KZ" dirty="0"/>
              <a:t>ы ұйымдастырудың екінші бір</a:t>
            </a:r>
            <a:r>
              <a:rPr lang="x-none" dirty="0"/>
              <a:t> конструкциясы </a:t>
            </a:r>
            <a:r>
              <a:rPr lang="x-none" b="1" dirty="0"/>
              <a:t>for</a:t>
            </a:r>
            <a:r>
              <a:rPr lang="x-none" dirty="0"/>
              <a:t>. </a:t>
            </a:r>
            <a:r>
              <a:rPr lang="x-none" b="1" dirty="0"/>
              <a:t>for</a:t>
            </a:r>
            <a:r>
              <a:rPr lang="x-none" dirty="0"/>
              <a:t> циклі белгілі бір сандар жиынтығындағы әр </a:t>
            </a:r>
            <a:r>
              <a:rPr lang="kk-KZ" dirty="0"/>
              <a:t>мән</a:t>
            </a:r>
            <a:r>
              <a:rPr lang="x-none" dirty="0"/>
              <a:t> үшін </a:t>
            </a:r>
            <a:r>
              <a:rPr lang="kk-KZ" dirty="0"/>
              <a:t>орында</a:t>
            </a:r>
            <a:r>
              <a:rPr lang="x-none" dirty="0"/>
              <a:t>лады. </a:t>
            </a:r>
            <a:r>
              <a:rPr lang="x-none" dirty="0" err="1"/>
              <a:t>Сандар</a:t>
            </a:r>
            <a:r>
              <a:rPr lang="x-none" dirty="0"/>
              <a:t> </a:t>
            </a:r>
            <a:r>
              <a:rPr lang="x-none" dirty="0" err="1"/>
              <a:t>жиынтығы</a:t>
            </a:r>
            <a:r>
              <a:rPr lang="x-none" dirty="0"/>
              <a:t> </a:t>
            </a:r>
            <a:r>
              <a:rPr lang="x-none" b="1" dirty="0" err="1"/>
              <a:t>range</a:t>
            </a:r>
            <a:r>
              <a:rPr lang="x-none" b="1" dirty="0"/>
              <a:t> ()</a:t>
            </a:r>
            <a:r>
              <a:rPr lang="x-none" dirty="0"/>
              <a:t> </a:t>
            </a:r>
            <a:r>
              <a:rPr lang="x-none" dirty="0" err="1"/>
              <a:t>функциясы</a:t>
            </a:r>
            <a:r>
              <a:rPr lang="x-none" dirty="0"/>
              <a:t> </a:t>
            </a:r>
            <a:r>
              <a:rPr lang="x-none" dirty="0" err="1"/>
              <a:t>арқылы</a:t>
            </a:r>
            <a:r>
              <a:rPr lang="x-none" dirty="0"/>
              <a:t> </a:t>
            </a:r>
            <a:r>
              <a:rPr lang="kk-KZ" dirty="0"/>
              <a:t>құры</a:t>
            </a:r>
            <a:r>
              <a:rPr lang="x-none" dirty="0"/>
              <a:t>лады:</a:t>
            </a:r>
            <a:endParaRPr lang="kk-KZ" dirty="0"/>
          </a:p>
          <a:p>
            <a:pPr marL="0" indent="0">
              <a:buNone/>
            </a:pPr>
            <a:r>
              <a:rPr lang="kk-KZ" dirty="0"/>
              <a:t>Жалпы түрі:</a:t>
            </a:r>
          </a:p>
          <a:p>
            <a:pPr marL="0" indent="0">
              <a:buNone/>
            </a:pPr>
            <a:r>
              <a:rPr lang="x-none" b="1" dirty="0" err="1"/>
              <a:t>for</a:t>
            </a:r>
            <a:r>
              <a:rPr lang="x-none" b="1" dirty="0"/>
              <a:t> </a:t>
            </a:r>
            <a:r>
              <a:rPr lang="x-none" b="1" dirty="0" err="1"/>
              <a:t>int_var</a:t>
            </a:r>
            <a:r>
              <a:rPr lang="x-none" b="1" dirty="0"/>
              <a:t> </a:t>
            </a:r>
            <a:r>
              <a:rPr lang="x-none" b="1" dirty="0" err="1"/>
              <a:t>in</a:t>
            </a:r>
            <a:r>
              <a:rPr lang="x-none" b="1" dirty="0"/>
              <a:t> </a:t>
            </a:r>
            <a:r>
              <a:rPr lang="x-none" b="1" dirty="0" err="1"/>
              <a:t>range</a:t>
            </a:r>
            <a:r>
              <a:rPr lang="kk-KZ" b="1" dirty="0"/>
              <a:t>(...)</a:t>
            </a:r>
            <a:r>
              <a:rPr lang="x-none" b="1" dirty="0"/>
              <a:t>:</a:t>
            </a:r>
          </a:p>
          <a:p>
            <a:pPr marL="0" indent="0">
              <a:buNone/>
            </a:pPr>
            <a:r>
              <a:rPr lang="x-none" b="1" dirty="0"/>
              <a:t>    </a:t>
            </a:r>
            <a:r>
              <a:rPr lang="x-none" b="1" dirty="0" err="1"/>
              <a:t>инструкци</a:t>
            </a:r>
            <a:r>
              <a:rPr lang="kk-KZ" b="1" dirty="0" err="1"/>
              <a:t>ялар</a:t>
            </a:r>
            <a:endParaRPr lang="kk-KZ" b="1" dirty="0"/>
          </a:p>
          <a:p>
            <a:pPr marL="0" indent="0">
              <a:buNone/>
            </a:pPr>
            <a:r>
              <a:rPr lang="x-none" b="1" dirty="0" err="1"/>
              <a:t>for</a:t>
            </a:r>
            <a:r>
              <a:rPr lang="x-none" dirty="0"/>
              <a:t> </a:t>
            </a:r>
            <a:r>
              <a:rPr lang="x-none" dirty="0" err="1"/>
              <a:t>кілт</a:t>
            </a:r>
            <a:r>
              <a:rPr lang="x-none" dirty="0"/>
              <a:t> </a:t>
            </a:r>
            <a:r>
              <a:rPr lang="x-none" dirty="0" err="1"/>
              <a:t>сөзінен</a:t>
            </a:r>
            <a:r>
              <a:rPr lang="x-none" dirty="0"/>
              <a:t> </a:t>
            </a:r>
            <a:r>
              <a:rPr lang="x-none" dirty="0" err="1"/>
              <a:t>кейін</a:t>
            </a:r>
            <a:r>
              <a:rPr lang="x-none" dirty="0"/>
              <a:t> </a:t>
            </a:r>
            <a:r>
              <a:rPr lang="x-none" dirty="0" err="1"/>
              <a:t>бүтін</a:t>
            </a:r>
            <a:r>
              <a:rPr lang="x-none" dirty="0"/>
              <a:t> </a:t>
            </a:r>
            <a:r>
              <a:rPr lang="x-none" dirty="0" err="1"/>
              <a:t>сандарды</a:t>
            </a:r>
            <a:r>
              <a:rPr lang="x-none" dirty="0"/>
              <a:t> </a:t>
            </a:r>
            <a:r>
              <a:rPr lang="x-none" dirty="0" err="1"/>
              <a:t>сақтайтын</a:t>
            </a:r>
            <a:r>
              <a:rPr lang="x-none" dirty="0"/>
              <a:t> </a:t>
            </a:r>
            <a:r>
              <a:rPr lang="x-none" b="1" dirty="0" err="1"/>
              <a:t>int_var</a:t>
            </a:r>
            <a:r>
              <a:rPr lang="x-none" dirty="0"/>
              <a:t> </a:t>
            </a:r>
            <a:r>
              <a:rPr lang="x-none" dirty="0" err="1"/>
              <a:t>айнымалысы</a:t>
            </a:r>
            <a:r>
              <a:rPr lang="x-none" dirty="0"/>
              <a:t> </a:t>
            </a:r>
            <a:r>
              <a:rPr lang="kk-KZ" dirty="0" err="1"/>
              <a:t>берілед</a:t>
            </a:r>
            <a:r>
              <a:rPr lang="x-none" dirty="0"/>
              <a:t>і (</a:t>
            </a:r>
            <a:r>
              <a:rPr lang="x-none" dirty="0" err="1"/>
              <a:t>айнымалы</a:t>
            </a:r>
            <a:r>
              <a:rPr lang="x-none" dirty="0"/>
              <a:t> </a:t>
            </a:r>
            <a:r>
              <a:rPr lang="x-none" dirty="0" err="1"/>
              <a:t>атауы</a:t>
            </a:r>
            <a:r>
              <a:rPr lang="x-none" dirty="0"/>
              <a:t> </a:t>
            </a:r>
            <a:r>
              <a:rPr lang="x-none" dirty="0" err="1"/>
              <a:t>кез</a:t>
            </a:r>
            <a:r>
              <a:rPr lang="x-none" dirty="0"/>
              <a:t> </a:t>
            </a:r>
            <a:r>
              <a:rPr lang="x-none" dirty="0" err="1"/>
              <a:t>келген</a:t>
            </a:r>
            <a:r>
              <a:rPr lang="x-none" dirty="0"/>
              <a:t> </a:t>
            </a:r>
            <a:r>
              <a:rPr lang="x-none" dirty="0" err="1"/>
              <a:t>болуы</a:t>
            </a:r>
            <a:r>
              <a:rPr lang="x-none" dirty="0"/>
              <a:t> </a:t>
            </a:r>
            <a:r>
              <a:rPr lang="x-none" dirty="0" err="1"/>
              <a:t>мүмкін</a:t>
            </a:r>
            <a:r>
              <a:rPr lang="x-none" dirty="0"/>
              <a:t>), </a:t>
            </a:r>
            <a:r>
              <a:rPr lang="x-none" dirty="0" err="1"/>
              <a:t>содан</a:t>
            </a:r>
            <a:r>
              <a:rPr lang="x-none" dirty="0"/>
              <a:t> </a:t>
            </a:r>
            <a:r>
              <a:rPr lang="x-none" dirty="0" err="1"/>
              <a:t>кейін</a:t>
            </a:r>
            <a:r>
              <a:rPr lang="x-none" dirty="0"/>
              <a:t> </a:t>
            </a:r>
            <a:r>
              <a:rPr lang="x-none" b="1" dirty="0" err="1"/>
              <a:t>in</a:t>
            </a:r>
            <a:r>
              <a:rPr lang="x-none" b="1" dirty="0"/>
              <a:t> </a:t>
            </a:r>
            <a:r>
              <a:rPr lang="x-none" dirty="0" err="1"/>
              <a:t>кілт</a:t>
            </a:r>
            <a:r>
              <a:rPr lang="x-none" dirty="0"/>
              <a:t> </a:t>
            </a:r>
            <a:r>
              <a:rPr lang="x-none" dirty="0" err="1"/>
              <a:t>сөзі</a:t>
            </a:r>
            <a:r>
              <a:rPr lang="x-none" dirty="0"/>
              <a:t>, </a:t>
            </a:r>
            <a:r>
              <a:rPr lang="x-none" b="1" dirty="0" err="1"/>
              <a:t>range</a:t>
            </a:r>
            <a:r>
              <a:rPr lang="x-none" b="1" dirty="0"/>
              <a:t>()</a:t>
            </a:r>
            <a:r>
              <a:rPr lang="x-none" dirty="0"/>
              <a:t> </a:t>
            </a:r>
            <a:r>
              <a:rPr lang="x-none" dirty="0" err="1"/>
              <a:t>функциясын</a:t>
            </a:r>
            <a:r>
              <a:rPr lang="x-none" dirty="0"/>
              <a:t> </a:t>
            </a:r>
            <a:r>
              <a:rPr lang="x-none" dirty="0" err="1"/>
              <a:t>шақыру</a:t>
            </a:r>
            <a:r>
              <a:rPr lang="x-none" dirty="0"/>
              <a:t> </a:t>
            </a:r>
            <a:r>
              <a:rPr lang="x-none" dirty="0" err="1"/>
              <a:t>және</a:t>
            </a:r>
            <a:r>
              <a:rPr lang="x-none" dirty="0"/>
              <a:t> </a:t>
            </a:r>
            <a:r>
              <a:rPr lang="x-none" dirty="0" err="1"/>
              <a:t>қос</a:t>
            </a:r>
            <a:r>
              <a:rPr lang="x-none" dirty="0"/>
              <a:t> </a:t>
            </a:r>
            <a:r>
              <a:rPr lang="x-none" dirty="0" err="1"/>
              <a:t>нүкте</a:t>
            </a:r>
            <a:r>
              <a:rPr lang="x-none" dirty="0"/>
              <a:t> </a:t>
            </a:r>
            <a:r>
              <a:rPr lang="kk-KZ" dirty="0"/>
              <a:t>орнатылады</a:t>
            </a:r>
            <a:r>
              <a:rPr lang="x-none" dirty="0"/>
              <a:t>.</a:t>
            </a:r>
            <a:endParaRPr lang="kk-KZ" dirty="0"/>
          </a:p>
          <a:p>
            <a:pPr marL="0" indent="0">
              <a:buNone/>
            </a:pPr>
            <a:r>
              <a:rPr lang="x-none" dirty="0" err="1"/>
              <a:t>Келесі</a:t>
            </a:r>
            <a:r>
              <a:rPr lang="x-none" dirty="0"/>
              <a:t> </a:t>
            </a:r>
            <a:r>
              <a:rPr lang="x-none" dirty="0" err="1"/>
              <a:t>жолдан</a:t>
            </a:r>
            <a:r>
              <a:rPr lang="x-none" dirty="0"/>
              <a:t> </a:t>
            </a:r>
            <a:r>
              <a:rPr lang="x-none" dirty="0" err="1"/>
              <a:t>бастап</a:t>
            </a:r>
            <a:r>
              <a:rPr lang="x-none" dirty="0"/>
              <a:t> </a:t>
            </a:r>
            <a:r>
              <a:rPr lang="x-none" b="1" dirty="0"/>
              <a:t>цикл </a:t>
            </a:r>
            <a:r>
              <a:rPr lang="x-none" b="1" dirty="0" err="1"/>
              <a:t>нұсқауларының</a:t>
            </a:r>
            <a:r>
              <a:rPr lang="x-none" b="1" dirty="0"/>
              <a:t> </a:t>
            </a:r>
            <a:r>
              <a:rPr lang="x-none" b="1" dirty="0" err="1"/>
              <a:t>блогы</a:t>
            </a:r>
            <a:r>
              <a:rPr lang="x-none" b="1" dirty="0"/>
              <a:t> </a:t>
            </a:r>
            <a:r>
              <a:rPr lang="x-none" dirty="0" err="1"/>
              <a:t>орнала</a:t>
            </a:r>
            <a:r>
              <a:rPr lang="kk-KZ" dirty="0"/>
              <a:t>сады</a:t>
            </a:r>
            <a:r>
              <a:rPr lang="x-none" dirty="0"/>
              <a:t>, </a:t>
            </a:r>
            <a:r>
              <a:rPr lang="x-none" dirty="0" err="1"/>
              <a:t>олар</a:t>
            </a:r>
            <a:r>
              <a:rPr lang="x-none" dirty="0"/>
              <a:t> </a:t>
            </a:r>
            <a:r>
              <a:rPr lang="x-none" dirty="0" err="1"/>
              <a:t>жолдың</a:t>
            </a:r>
            <a:r>
              <a:rPr lang="x-none" dirty="0"/>
              <a:t> </a:t>
            </a:r>
            <a:r>
              <a:rPr lang="x-none" dirty="0" err="1"/>
              <a:t>басынан</a:t>
            </a:r>
            <a:r>
              <a:rPr lang="x-none" dirty="0"/>
              <a:t> </a:t>
            </a:r>
            <a:r>
              <a:rPr lang="x-none" dirty="0" err="1"/>
              <a:t>шегіністерге</a:t>
            </a:r>
            <a:r>
              <a:rPr lang="x-none" dirty="0"/>
              <a:t> </a:t>
            </a:r>
            <a:r>
              <a:rPr lang="x-none" dirty="0" err="1"/>
              <a:t>ие</a:t>
            </a:r>
            <a:r>
              <a:rPr lang="x-none" dirty="0"/>
              <a:t> </a:t>
            </a:r>
            <a:r>
              <a:rPr lang="x-none" dirty="0" err="1"/>
              <a:t>болуы</a:t>
            </a:r>
            <a:r>
              <a:rPr lang="x-none" dirty="0"/>
              <a:t> </a:t>
            </a:r>
            <a:r>
              <a:rPr lang="x-none" dirty="0" err="1"/>
              <a:t>керек</a:t>
            </a:r>
            <a:r>
              <a:rPr lang="x-none" dirty="0"/>
              <a:t>.</a:t>
            </a:r>
          </a:p>
          <a:p>
            <a:pPr marL="0" indent="0">
              <a:buNone/>
            </a:pPr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36400586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CFDA98-94E2-4F97-ABBE-112D49831F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C09B5F0-9E3C-4F2E-BF1B-4702E036BB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x-none" dirty="0" err="1"/>
              <a:t>Циклды</a:t>
            </a:r>
            <a:r>
              <a:rPr lang="x-none" dirty="0"/>
              <a:t> </a:t>
            </a:r>
            <a:r>
              <a:rPr lang="x-none" dirty="0" err="1"/>
              <a:t>орындау</a:t>
            </a:r>
            <a:r>
              <a:rPr lang="x-none" dirty="0"/>
              <a:t> </a:t>
            </a:r>
            <a:r>
              <a:rPr lang="x-none" dirty="0" err="1"/>
              <a:t>кезінде</a:t>
            </a:r>
            <a:r>
              <a:rPr lang="x-none" dirty="0"/>
              <a:t> </a:t>
            </a:r>
            <a:r>
              <a:rPr lang="x-none" dirty="0" err="1"/>
              <a:t>Python</a:t>
            </a:r>
            <a:r>
              <a:rPr lang="x-none" dirty="0"/>
              <a:t> </a:t>
            </a:r>
            <a:r>
              <a:rPr lang="x-none" b="1" dirty="0" err="1"/>
              <a:t>range</a:t>
            </a:r>
            <a:r>
              <a:rPr lang="x-none" dirty="0"/>
              <a:t> </a:t>
            </a:r>
            <a:r>
              <a:rPr lang="x-none" dirty="0" err="1"/>
              <a:t>функциясы</a:t>
            </a:r>
            <a:r>
              <a:rPr lang="x-none" dirty="0"/>
              <a:t> </a:t>
            </a:r>
            <a:r>
              <a:rPr lang="kk-KZ" dirty="0"/>
              <a:t>құр</a:t>
            </a:r>
            <a:r>
              <a:rPr lang="x-none" dirty="0"/>
              <a:t>ған коллекциядан барлық сандарды дәйекті түрде алады және сол сандарды </a:t>
            </a:r>
            <a:r>
              <a:rPr lang="x-none" b="1" dirty="0"/>
              <a:t>int_var</a:t>
            </a:r>
            <a:r>
              <a:rPr lang="x-none" dirty="0"/>
              <a:t> айнымалысында сақт</a:t>
            </a:r>
            <a:r>
              <a:rPr lang="kk-KZ" dirty="0"/>
              <a:t>ап отырады</a:t>
            </a:r>
            <a:r>
              <a:rPr lang="x-none" dirty="0"/>
              <a:t>. </a:t>
            </a:r>
            <a:r>
              <a:rPr lang="x-none" dirty="0" err="1"/>
              <a:t>Бірінші</a:t>
            </a:r>
            <a:r>
              <a:rPr lang="x-none" dirty="0"/>
              <a:t> </a:t>
            </a:r>
            <a:r>
              <a:rPr lang="kk-KZ" dirty="0"/>
              <a:t>жолы</a:t>
            </a:r>
            <a:r>
              <a:rPr lang="x-none" dirty="0"/>
              <a:t> цикл </a:t>
            </a:r>
            <a:r>
              <a:rPr lang="x-none" dirty="0" err="1"/>
              <a:t>коллекциядан</a:t>
            </a:r>
            <a:r>
              <a:rPr lang="x-none" dirty="0"/>
              <a:t> </a:t>
            </a:r>
            <a:r>
              <a:rPr lang="x-none" dirty="0" err="1"/>
              <a:t>бірінші</a:t>
            </a:r>
            <a:r>
              <a:rPr lang="x-none" dirty="0"/>
              <a:t> </a:t>
            </a:r>
            <a:r>
              <a:rPr lang="x-none" dirty="0" err="1"/>
              <a:t>санды</a:t>
            </a:r>
            <a:r>
              <a:rPr lang="x-none" dirty="0"/>
              <a:t> </a:t>
            </a:r>
            <a:r>
              <a:rPr lang="x-none" dirty="0" err="1"/>
              <a:t>алады</a:t>
            </a:r>
            <a:r>
              <a:rPr lang="x-none" dirty="0"/>
              <a:t>, </a:t>
            </a:r>
            <a:r>
              <a:rPr lang="x-none" dirty="0" err="1"/>
              <a:t>екіншісінде</a:t>
            </a:r>
            <a:r>
              <a:rPr lang="x-none" dirty="0"/>
              <a:t> - </a:t>
            </a:r>
            <a:r>
              <a:rPr lang="x-none" dirty="0" err="1"/>
              <a:t>екінші</a:t>
            </a:r>
            <a:r>
              <a:rPr lang="x-none" dirty="0"/>
              <a:t> сан </a:t>
            </a:r>
            <a:r>
              <a:rPr lang="x-none" dirty="0" err="1"/>
              <a:t>және</a:t>
            </a:r>
            <a:r>
              <a:rPr lang="x-none" dirty="0"/>
              <a:t> </a:t>
            </a:r>
            <a:r>
              <a:rPr lang="x-none" dirty="0" err="1"/>
              <a:t>т.б</a:t>
            </a:r>
            <a:r>
              <a:rPr lang="x-none" dirty="0"/>
              <a:t>., </a:t>
            </a:r>
            <a:r>
              <a:rPr lang="kk-KZ" dirty="0"/>
              <a:t>сөйтіп барлық сандарды қарастырғанша </a:t>
            </a:r>
            <a:r>
              <a:rPr lang="x-none" dirty="0"/>
              <a:t> цикл</a:t>
            </a:r>
            <a:r>
              <a:rPr lang="kk-KZ" dirty="0"/>
              <a:t> орындалады</a:t>
            </a:r>
            <a:r>
              <a:rPr lang="x-non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39698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7F59E3F-C2EF-46D2-B57D-63C076CBEE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b="1" dirty="0" err="1"/>
              <a:t>range</a:t>
            </a:r>
            <a:r>
              <a:rPr lang="x-none" b="1" dirty="0"/>
              <a:t> </a:t>
            </a:r>
            <a:r>
              <a:rPr lang="x-none" b="1" dirty="0" err="1"/>
              <a:t>функциясы</a:t>
            </a:r>
            <a:endParaRPr lang="x-none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41A269F-712C-4D72-A46C-102E2E58B9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x-none" dirty="0"/>
          </a:p>
          <a:p>
            <a:pPr marL="0" indent="0">
              <a:buNone/>
            </a:pPr>
            <a:r>
              <a:rPr lang="x-none" b="1" dirty="0" err="1"/>
              <a:t>range</a:t>
            </a:r>
            <a:r>
              <a:rPr lang="x-none" dirty="0"/>
              <a:t> </a:t>
            </a:r>
            <a:r>
              <a:rPr lang="x-none" dirty="0" err="1"/>
              <a:t>функциясы</a:t>
            </a:r>
            <a:r>
              <a:rPr lang="x-none" dirty="0"/>
              <a:t> </a:t>
            </a:r>
            <a:r>
              <a:rPr lang="x-none" dirty="0" err="1"/>
              <a:t>келесі</a:t>
            </a:r>
            <a:r>
              <a:rPr lang="x-none" dirty="0"/>
              <a:t> </a:t>
            </a:r>
            <a:r>
              <a:rPr lang="x-none" dirty="0" err="1"/>
              <a:t>формаларға</a:t>
            </a:r>
            <a:r>
              <a:rPr lang="x-none" dirty="0"/>
              <a:t> </a:t>
            </a:r>
            <a:r>
              <a:rPr lang="x-none" dirty="0" err="1"/>
              <a:t>ие</a:t>
            </a:r>
            <a:r>
              <a:rPr lang="x-none" dirty="0"/>
              <a:t>:</a:t>
            </a:r>
          </a:p>
          <a:p>
            <a:r>
              <a:rPr lang="x-none" b="1" dirty="0" err="1"/>
              <a:t>range</a:t>
            </a:r>
            <a:r>
              <a:rPr lang="x-none" b="1" dirty="0"/>
              <a:t> (</a:t>
            </a:r>
            <a:r>
              <a:rPr lang="x-none" b="1" dirty="0" err="1"/>
              <a:t>stop</a:t>
            </a:r>
            <a:r>
              <a:rPr lang="x-none" b="1" dirty="0"/>
              <a:t>)</a:t>
            </a:r>
            <a:r>
              <a:rPr lang="x-none" dirty="0"/>
              <a:t>: 0-ден </a:t>
            </a:r>
            <a:r>
              <a:rPr lang="x-none" b="1" dirty="0" err="1"/>
              <a:t>stop</a:t>
            </a:r>
            <a:r>
              <a:rPr lang="x-none" b="1" dirty="0"/>
              <a:t>-</a:t>
            </a:r>
            <a:r>
              <a:rPr lang="kk-KZ" b="1" dirty="0"/>
              <a:t>1</a:t>
            </a:r>
            <a:r>
              <a:rPr lang="kk-KZ" dirty="0"/>
              <a:t> </a:t>
            </a:r>
            <a:r>
              <a:rPr lang="kk-KZ" dirty="0" err="1"/>
              <a:t>ге</a:t>
            </a:r>
            <a:r>
              <a:rPr lang="x-none" dirty="0"/>
              <a:t> </a:t>
            </a:r>
            <a:r>
              <a:rPr lang="x-none" dirty="0" err="1"/>
              <a:t>дейінгі</a:t>
            </a:r>
            <a:r>
              <a:rPr lang="x-none" dirty="0"/>
              <a:t> </a:t>
            </a:r>
            <a:r>
              <a:rPr lang="x-none" dirty="0" err="1"/>
              <a:t>барлық</a:t>
            </a:r>
            <a:r>
              <a:rPr lang="x-none" dirty="0"/>
              <a:t> </a:t>
            </a:r>
            <a:r>
              <a:rPr lang="x-none" dirty="0" err="1"/>
              <a:t>бүтін</a:t>
            </a:r>
            <a:r>
              <a:rPr lang="x-none" dirty="0"/>
              <a:t> </a:t>
            </a:r>
            <a:r>
              <a:rPr lang="x-none" dirty="0" err="1"/>
              <a:t>сандарды</a:t>
            </a:r>
            <a:r>
              <a:rPr lang="x-none" dirty="0"/>
              <a:t> </a:t>
            </a:r>
            <a:r>
              <a:rPr lang="x-none" dirty="0" err="1"/>
              <a:t>қайтарады</a:t>
            </a:r>
            <a:endParaRPr lang="x-none" dirty="0"/>
          </a:p>
          <a:p>
            <a:r>
              <a:rPr lang="x-none" dirty="0"/>
              <a:t> </a:t>
            </a:r>
          </a:p>
          <a:p>
            <a:r>
              <a:rPr lang="x-none" b="1" dirty="0" err="1"/>
              <a:t>range</a:t>
            </a:r>
            <a:r>
              <a:rPr lang="x-none" b="1" dirty="0"/>
              <a:t> (</a:t>
            </a:r>
            <a:r>
              <a:rPr lang="x-none" b="1" dirty="0" err="1"/>
              <a:t>start</a:t>
            </a:r>
            <a:r>
              <a:rPr lang="x-none" b="1" dirty="0"/>
              <a:t>, </a:t>
            </a:r>
            <a:r>
              <a:rPr lang="x-none" b="1" dirty="0" err="1"/>
              <a:t>stop</a:t>
            </a:r>
            <a:r>
              <a:rPr lang="x-none" b="1" dirty="0"/>
              <a:t>)</a:t>
            </a:r>
            <a:r>
              <a:rPr lang="x-none" dirty="0"/>
              <a:t>: </a:t>
            </a:r>
            <a:r>
              <a:rPr lang="x-none" dirty="0" err="1"/>
              <a:t>start</a:t>
            </a:r>
            <a:r>
              <a:rPr lang="x-none" dirty="0"/>
              <a:t> (</a:t>
            </a:r>
            <a:r>
              <a:rPr lang="x-none" dirty="0" err="1"/>
              <a:t>қоса</a:t>
            </a:r>
            <a:r>
              <a:rPr lang="x-none" dirty="0"/>
              <a:t>) </a:t>
            </a:r>
            <a:r>
              <a:rPr lang="x-none" dirty="0" err="1"/>
              <a:t>бастап</a:t>
            </a:r>
            <a:r>
              <a:rPr lang="x-none" dirty="0"/>
              <a:t> </a:t>
            </a:r>
            <a:r>
              <a:rPr lang="x-none" dirty="0" err="1"/>
              <a:t>stop</a:t>
            </a:r>
            <a:r>
              <a:rPr lang="x-none" dirty="0"/>
              <a:t> (</a:t>
            </a:r>
            <a:r>
              <a:rPr lang="kk-KZ" b="1" dirty="0"/>
              <a:t>қоспағанда</a:t>
            </a:r>
            <a:r>
              <a:rPr lang="x-none" dirty="0"/>
              <a:t>) дейінгі аралықтағы барлық бүтін сандарды қайтарады. </a:t>
            </a:r>
            <a:r>
              <a:rPr lang="kk-KZ" dirty="0"/>
              <a:t>Төмендегі</a:t>
            </a:r>
            <a:r>
              <a:rPr lang="x-none" dirty="0"/>
              <a:t> факториалды</a:t>
            </a:r>
            <a:r>
              <a:rPr lang="kk-KZ" dirty="0"/>
              <a:t> </a:t>
            </a:r>
            <a:r>
              <a:rPr lang="kk-KZ" dirty="0" err="1"/>
              <a:t>есертеу</a:t>
            </a:r>
            <a:r>
              <a:rPr lang="x-none" dirty="0"/>
              <a:t> бағдарлама</a:t>
            </a:r>
            <a:r>
              <a:rPr lang="kk-KZ" dirty="0"/>
              <a:t>сын</a:t>
            </a:r>
            <a:r>
              <a:rPr lang="x-none" dirty="0"/>
              <a:t>да дәл осы форма қолданылды.</a:t>
            </a:r>
          </a:p>
          <a:p>
            <a:r>
              <a:rPr lang="x-none" b="1" dirty="0" err="1"/>
              <a:t>range</a:t>
            </a:r>
            <a:r>
              <a:rPr lang="x-none" b="1" dirty="0"/>
              <a:t> (</a:t>
            </a:r>
            <a:r>
              <a:rPr lang="x-none" b="1" dirty="0" err="1"/>
              <a:t>start</a:t>
            </a:r>
            <a:r>
              <a:rPr lang="x-none" b="1" dirty="0"/>
              <a:t>, </a:t>
            </a:r>
            <a:r>
              <a:rPr lang="x-none" b="1" dirty="0" err="1"/>
              <a:t>stop</a:t>
            </a:r>
            <a:r>
              <a:rPr lang="x-none" b="1" dirty="0"/>
              <a:t>, </a:t>
            </a:r>
            <a:r>
              <a:rPr lang="x-none" b="1" dirty="0" err="1"/>
              <a:t>step</a:t>
            </a:r>
            <a:r>
              <a:rPr lang="x-none" b="1" dirty="0"/>
              <a:t>):</a:t>
            </a:r>
            <a:r>
              <a:rPr lang="x-none" dirty="0"/>
              <a:t> </a:t>
            </a:r>
            <a:r>
              <a:rPr lang="x-none" dirty="0" err="1"/>
              <a:t>start</a:t>
            </a:r>
            <a:r>
              <a:rPr lang="x-none" dirty="0"/>
              <a:t> (</a:t>
            </a:r>
            <a:r>
              <a:rPr lang="x-none" dirty="0" err="1"/>
              <a:t>қос</a:t>
            </a:r>
            <a:r>
              <a:rPr lang="kk-KZ" dirty="0"/>
              <a:t>а алғанда</a:t>
            </a:r>
            <a:r>
              <a:rPr lang="x-none" dirty="0"/>
              <a:t>) </a:t>
            </a:r>
            <a:r>
              <a:rPr lang="x-none" dirty="0" err="1"/>
              <a:t>бастап</a:t>
            </a:r>
            <a:r>
              <a:rPr lang="x-none" dirty="0"/>
              <a:t> </a:t>
            </a:r>
            <a:r>
              <a:rPr lang="x-none" dirty="0" err="1"/>
              <a:t>stop</a:t>
            </a:r>
            <a:r>
              <a:rPr lang="x-none" dirty="0"/>
              <a:t> (</a:t>
            </a:r>
            <a:r>
              <a:rPr lang="x-none" dirty="0" err="1"/>
              <a:t>қос</a:t>
            </a:r>
            <a:r>
              <a:rPr lang="kk-KZ" dirty="0" err="1"/>
              <a:t>пағанда</a:t>
            </a:r>
            <a:r>
              <a:rPr lang="x-none" dirty="0"/>
              <a:t>) дейінгі аралықта бүтін сандарды, step </a:t>
            </a:r>
            <a:r>
              <a:rPr lang="kk-KZ" dirty="0"/>
              <a:t>өзгеру қадамы бойынша </a:t>
            </a:r>
            <a:r>
              <a:rPr lang="x-none" dirty="0"/>
              <a:t>қайтарады</a:t>
            </a:r>
          </a:p>
        </p:txBody>
      </p:sp>
    </p:spTree>
    <p:extLst>
      <p:ext uri="{BB962C8B-B14F-4D97-AF65-F5344CB8AC3E}">
        <p14:creationId xmlns:p14="http://schemas.microsoft.com/office/powerpoint/2010/main" val="31572707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92D7E6-2079-40CE-A585-0C639C5B20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x-none" dirty="0"/>
              <a:t># Программа </a:t>
            </a:r>
            <a:r>
              <a:rPr lang="kk-KZ" dirty="0"/>
              <a:t>санның </a:t>
            </a:r>
            <a:r>
              <a:rPr lang="ru-RU" dirty="0" err="1"/>
              <a:t>факториялын</a:t>
            </a:r>
            <a:r>
              <a:rPr lang="ru-RU" dirty="0"/>
              <a:t> </a:t>
            </a:r>
            <a:r>
              <a:rPr lang="ru-RU" dirty="0" err="1"/>
              <a:t>есептеу</a:t>
            </a:r>
            <a:r>
              <a:rPr lang="x-none" dirty="0"/>
              <a:t/>
            </a:r>
            <a:br>
              <a:rPr lang="x-none" dirty="0"/>
            </a:br>
            <a:endParaRPr lang="x-none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9A9839B-7B3B-4300-8C29-0941630486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#5!=1*2*3*4*5</a:t>
            </a:r>
            <a:endParaRPr lang="x-none" dirty="0"/>
          </a:p>
          <a:p>
            <a:pPr marL="0" indent="0">
              <a:buNone/>
            </a:pPr>
            <a:r>
              <a:rPr lang="x-none" dirty="0" err="1"/>
              <a:t>number</a:t>
            </a:r>
            <a:r>
              <a:rPr lang="x-none" dirty="0"/>
              <a:t> = </a:t>
            </a:r>
            <a:r>
              <a:rPr lang="x-none" dirty="0" err="1"/>
              <a:t>int</a:t>
            </a:r>
            <a:r>
              <a:rPr lang="x-none" dirty="0"/>
              <a:t>(</a:t>
            </a:r>
            <a:r>
              <a:rPr lang="x-none" dirty="0" err="1"/>
              <a:t>input</a:t>
            </a:r>
            <a:r>
              <a:rPr lang="x-none" dirty="0"/>
              <a:t>("</a:t>
            </a:r>
            <a:r>
              <a:rPr lang="kk-KZ" dirty="0"/>
              <a:t>Санды енгіз</a:t>
            </a:r>
            <a:r>
              <a:rPr lang="x-none" dirty="0"/>
              <a:t>: "))</a:t>
            </a:r>
          </a:p>
          <a:p>
            <a:pPr marL="0" indent="0">
              <a:buNone/>
            </a:pPr>
            <a:r>
              <a:rPr lang="x-none" dirty="0" err="1"/>
              <a:t>factorial</a:t>
            </a:r>
            <a:r>
              <a:rPr lang="x-none" dirty="0"/>
              <a:t> = 1</a:t>
            </a:r>
          </a:p>
          <a:p>
            <a:pPr marL="0" indent="0">
              <a:buNone/>
            </a:pPr>
            <a:r>
              <a:rPr lang="x-none" b="1" dirty="0" err="1"/>
              <a:t>for</a:t>
            </a:r>
            <a:r>
              <a:rPr lang="x-none" b="1" dirty="0"/>
              <a:t> i </a:t>
            </a:r>
            <a:r>
              <a:rPr lang="x-none" b="1" dirty="0" err="1"/>
              <a:t>in</a:t>
            </a:r>
            <a:r>
              <a:rPr lang="x-none" b="1" dirty="0"/>
              <a:t> </a:t>
            </a:r>
            <a:r>
              <a:rPr lang="x-none" b="1" dirty="0" err="1"/>
              <a:t>range</a:t>
            </a:r>
            <a:r>
              <a:rPr lang="x-none" b="1" dirty="0"/>
              <a:t>(1, number+1):</a:t>
            </a:r>
            <a:endParaRPr lang="kk-KZ" b="1" dirty="0"/>
          </a:p>
          <a:p>
            <a:pPr marL="0" indent="0">
              <a:buNone/>
            </a:pPr>
            <a:r>
              <a:rPr lang="x-none" dirty="0"/>
              <a:t>    factorial *= i</a:t>
            </a:r>
          </a:p>
          <a:p>
            <a:pPr marL="0" indent="0">
              <a:buNone/>
            </a:pPr>
            <a:r>
              <a:rPr lang="x-none" dirty="0" err="1"/>
              <a:t>print</a:t>
            </a:r>
            <a:r>
              <a:rPr lang="x-none" dirty="0"/>
              <a:t>(</a:t>
            </a:r>
            <a:r>
              <a:rPr lang="x-none" dirty="0" err="1"/>
              <a:t>number</a:t>
            </a:r>
            <a:r>
              <a:rPr lang="x-none" dirty="0"/>
              <a:t>, "</a:t>
            </a:r>
            <a:r>
              <a:rPr lang="kk-KZ" dirty="0"/>
              <a:t>ф</a:t>
            </a:r>
            <a:r>
              <a:rPr lang="x-none" dirty="0"/>
              <a:t>акториал</a:t>
            </a:r>
            <a:r>
              <a:rPr lang="en-US" dirty="0"/>
              <a:t>=</a:t>
            </a:r>
            <a:r>
              <a:rPr lang="x-none" dirty="0"/>
              <a:t>", </a:t>
            </a:r>
            <a:r>
              <a:rPr lang="x-none" dirty="0" err="1"/>
              <a:t>factorial</a:t>
            </a:r>
            <a:r>
              <a:rPr lang="x-none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813861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E1DF87B-C4D0-4752-B4F7-E9984EEABA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B0645A2-2DF1-4480-8065-411F195C76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x-none" dirty="0" err="1"/>
              <a:t>Алдымен</a:t>
            </a:r>
            <a:r>
              <a:rPr lang="x-none" dirty="0"/>
              <a:t> </a:t>
            </a:r>
            <a:r>
              <a:rPr lang="x-none" dirty="0" err="1"/>
              <a:t>консольден</a:t>
            </a:r>
            <a:r>
              <a:rPr lang="x-none" dirty="0"/>
              <a:t> </a:t>
            </a:r>
            <a:r>
              <a:rPr lang="kk-KZ" dirty="0"/>
              <a:t>санды</a:t>
            </a:r>
            <a:r>
              <a:rPr lang="x-none" dirty="0"/>
              <a:t> </a:t>
            </a:r>
            <a:r>
              <a:rPr lang="x-none" dirty="0" err="1"/>
              <a:t>енгіз</a:t>
            </a:r>
            <a:r>
              <a:rPr lang="kk-KZ" dirty="0"/>
              <a:t>еміз</a:t>
            </a:r>
            <a:r>
              <a:rPr lang="x-none" dirty="0"/>
              <a:t>. </a:t>
            </a:r>
            <a:r>
              <a:rPr lang="x-none" dirty="0" err="1"/>
              <a:t>Циклде</a:t>
            </a:r>
            <a:r>
              <a:rPr lang="x-none" dirty="0"/>
              <a:t> </a:t>
            </a:r>
            <a:r>
              <a:rPr lang="x-none" dirty="0" err="1"/>
              <a:t>біз</a:t>
            </a:r>
            <a:r>
              <a:rPr lang="x-none" dirty="0"/>
              <a:t> </a:t>
            </a:r>
            <a:r>
              <a:rPr lang="x-none" dirty="0" err="1"/>
              <a:t>range</a:t>
            </a:r>
            <a:r>
              <a:rPr lang="x-none" dirty="0"/>
              <a:t> </a:t>
            </a:r>
            <a:r>
              <a:rPr lang="x-none" dirty="0" err="1"/>
              <a:t>функциясы</a:t>
            </a:r>
            <a:r>
              <a:rPr lang="x-none" dirty="0"/>
              <a:t> </a:t>
            </a:r>
            <a:r>
              <a:rPr lang="kk-KZ" dirty="0"/>
              <a:t>құр</a:t>
            </a:r>
            <a:r>
              <a:rPr lang="x-none" dirty="0" err="1"/>
              <a:t>ған</a:t>
            </a:r>
            <a:r>
              <a:rPr lang="x-none" dirty="0"/>
              <a:t> </a:t>
            </a:r>
            <a:r>
              <a:rPr lang="x-none" dirty="0" err="1"/>
              <a:t>коллекциядағы</a:t>
            </a:r>
            <a:r>
              <a:rPr lang="x-none" dirty="0"/>
              <a:t> </a:t>
            </a:r>
            <a:r>
              <a:rPr lang="x-none" dirty="0" err="1"/>
              <a:t>сандар</a:t>
            </a:r>
            <a:r>
              <a:rPr lang="x-none" dirty="0"/>
              <a:t> </a:t>
            </a:r>
            <a:r>
              <a:rPr lang="x-none" dirty="0" err="1"/>
              <a:t>сақталатын</a:t>
            </a:r>
            <a:r>
              <a:rPr lang="x-none" dirty="0"/>
              <a:t> </a:t>
            </a:r>
            <a:r>
              <a:rPr lang="kk-KZ" b="1" dirty="0"/>
              <a:t>і</a:t>
            </a:r>
            <a:r>
              <a:rPr lang="x-none" dirty="0"/>
              <a:t> </a:t>
            </a:r>
            <a:r>
              <a:rPr lang="x-none" dirty="0" err="1"/>
              <a:t>айнымалысын</a:t>
            </a:r>
            <a:r>
              <a:rPr lang="x-none" dirty="0"/>
              <a:t> </a:t>
            </a:r>
            <a:r>
              <a:rPr lang="x-none" dirty="0" err="1"/>
              <a:t>анықтаймыз</a:t>
            </a:r>
            <a:r>
              <a:rPr lang="x-none" dirty="0"/>
              <a:t>.</a:t>
            </a:r>
          </a:p>
          <a:p>
            <a:r>
              <a:rPr lang="x-none" dirty="0" err="1"/>
              <a:t>Мұнда</a:t>
            </a:r>
            <a:r>
              <a:rPr lang="x-none" dirty="0"/>
              <a:t> </a:t>
            </a:r>
            <a:r>
              <a:rPr lang="x-none" dirty="0" err="1"/>
              <a:t>range</a:t>
            </a:r>
            <a:r>
              <a:rPr lang="x-none" dirty="0"/>
              <a:t> </a:t>
            </a:r>
            <a:r>
              <a:rPr lang="x-none" dirty="0" err="1"/>
              <a:t>функциясы</a:t>
            </a:r>
            <a:r>
              <a:rPr lang="x-none" dirty="0"/>
              <a:t> </a:t>
            </a:r>
            <a:r>
              <a:rPr lang="x-none" dirty="0" err="1"/>
              <a:t>екі</a:t>
            </a:r>
            <a:r>
              <a:rPr lang="x-none" dirty="0"/>
              <a:t> </a:t>
            </a:r>
            <a:r>
              <a:rPr lang="x-none" dirty="0" err="1"/>
              <a:t>аргументті</a:t>
            </a:r>
            <a:r>
              <a:rPr lang="x-none" dirty="0"/>
              <a:t> - </a:t>
            </a:r>
            <a:r>
              <a:rPr lang="x-none" dirty="0" err="1"/>
              <a:t>жинақтың</a:t>
            </a:r>
            <a:r>
              <a:rPr lang="x-none" dirty="0"/>
              <a:t> </a:t>
            </a:r>
            <a:r>
              <a:rPr lang="x-none" dirty="0" err="1"/>
              <a:t>бастапқы</a:t>
            </a:r>
            <a:r>
              <a:rPr lang="x-none" dirty="0"/>
              <a:t> (</a:t>
            </a:r>
            <a:r>
              <a:rPr lang="x-none" dirty="0" err="1"/>
              <a:t>мұнда</a:t>
            </a:r>
            <a:r>
              <a:rPr lang="x-none" dirty="0"/>
              <a:t> 1 </a:t>
            </a:r>
            <a:r>
              <a:rPr lang="kk-KZ" dirty="0"/>
              <a:t>с</a:t>
            </a:r>
            <a:r>
              <a:rPr lang="x-none" dirty="0" err="1"/>
              <a:t>аны</a:t>
            </a:r>
            <a:r>
              <a:rPr lang="x-none" dirty="0"/>
              <a:t>) </a:t>
            </a:r>
            <a:r>
              <a:rPr lang="x-none" dirty="0" err="1"/>
              <a:t>және</a:t>
            </a:r>
            <a:r>
              <a:rPr lang="kk-KZ" dirty="0"/>
              <a:t> соңғы мәндері</a:t>
            </a:r>
            <a:r>
              <a:rPr lang="x-none" dirty="0"/>
              <a:t> (</a:t>
            </a:r>
            <a:r>
              <a:rPr lang="x-none" dirty="0" err="1"/>
              <a:t>яғни</a:t>
            </a:r>
            <a:r>
              <a:rPr lang="x-none" dirty="0"/>
              <a:t> </a:t>
            </a:r>
            <a:r>
              <a:rPr lang="x-none" dirty="0" err="1"/>
              <a:t>number</a:t>
            </a:r>
            <a:r>
              <a:rPr lang="x-none" dirty="0"/>
              <a:t> +1).</a:t>
            </a:r>
          </a:p>
          <a:p>
            <a:r>
              <a:rPr lang="x-none" dirty="0" err="1"/>
              <a:t>Консольден</a:t>
            </a:r>
            <a:r>
              <a:rPr lang="x-none" dirty="0"/>
              <a:t> 6 </a:t>
            </a:r>
            <a:r>
              <a:rPr lang="kk-KZ" dirty="0"/>
              <a:t>с</a:t>
            </a:r>
            <a:r>
              <a:rPr lang="x-none" dirty="0" err="1"/>
              <a:t>аны</a:t>
            </a:r>
            <a:r>
              <a:rPr lang="x-none" dirty="0"/>
              <a:t> </a:t>
            </a:r>
            <a:r>
              <a:rPr lang="x-none" dirty="0" err="1"/>
              <a:t>енгізіледі</a:t>
            </a:r>
            <a:r>
              <a:rPr lang="x-none" dirty="0"/>
              <a:t> </a:t>
            </a:r>
            <a:r>
              <a:rPr lang="x-none" dirty="0" err="1"/>
              <a:t>делік</a:t>
            </a:r>
            <a:r>
              <a:rPr lang="x-none" dirty="0"/>
              <a:t>, </a:t>
            </a:r>
            <a:r>
              <a:rPr lang="kk-KZ" dirty="0"/>
              <a:t>онда </a:t>
            </a:r>
            <a:r>
              <a:rPr lang="x-none" b="1" dirty="0" err="1"/>
              <a:t>range</a:t>
            </a:r>
            <a:r>
              <a:rPr lang="kk-KZ" dirty="0"/>
              <a:t>()</a:t>
            </a:r>
            <a:r>
              <a:rPr lang="x-none" dirty="0"/>
              <a:t> </a:t>
            </a:r>
            <a:r>
              <a:rPr lang="x-none" dirty="0" err="1"/>
              <a:t>функциясын</a:t>
            </a:r>
            <a:r>
              <a:rPr lang="x-none" dirty="0"/>
              <a:t> </a:t>
            </a:r>
            <a:r>
              <a:rPr lang="x-none" dirty="0" err="1"/>
              <a:t>шақыру</a:t>
            </a:r>
            <a:r>
              <a:rPr lang="x-none" dirty="0"/>
              <a:t> </a:t>
            </a:r>
            <a:r>
              <a:rPr lang="x-none" dirty="0" err="1"/>
              <a:t>келесі</a:t>
            </a:r>
            <a:r>
              <a:rPr lang="x-none" dirty="0"/>
              <a:t> </a:t>
            </a:r>
            <a:r>
              <a:rPr lang="x-none" dirty="0" err="1"/>
              <a:t>форманы</a:t>
            </a:r>
            <a:r>
              <a:rPr lang="x-none" dirty="0"/>
              <a:t> </a:t>
            </a:r>
            <a:r>
              <a:rPr lang="x-none" dirty="0" err="1"/>
              <a:t>алады</a:t>
            </a:r>
            <a:r>
              <a:rPr lang="x-none" dirty="0"/>
              <a:t>:</a:t>
            </a:r>
          </a:p>
          <a:p>
            <a:pPr marL="0" indent="0">
              <a:buNone/>
            </a:pPr>
            <a:r>
              <a:rPr lang="kk-KZ" dirty="0"/>
              <a:t> </a:t>
            </a:r>
            <a:r>
              <a:rPr lang="en-US" b="1" dirty="0"/>
              <a:t>r</a:t>
            </a:r>
            <a:r>
              <a:rPr lang="x-none" b="1" dirty="0" err="1"/>
              <a:t>ange</a:t>
            </a:r>
            <a:r>
              <a:rPr lang="x-none" b="1" dirty="0"/>
              <a:t>(1, 6+1):</a:t>
            </a:r>
            <a:endParaRPr lang="en-US" b="1" dirty="0"/>
          </a:p>
          <a:p>
            <a:pPr marL="0" indent="0">
              <a:buNone/>
            </a:pPr>
            <a:r>
              <a:rPr lang="x-none" dirty="0" err="1"/>
              <a:t>Бұл</a:t>
            </a:r>
            <a:r>
              <a:rPr lang="x-none" dirty="0"/>
              <a:t> функция 1-ден </a:t>
            </a:r>
            <a:r>
              <a:rPr lang="x-none" dirty="0" err="1"/>
              <a:t>басталатын</a:t>
            </a:r>
            <a:r>
              <a:rPr lang="x-none" dirty="0"/>
              <a:t> </a:t>
            </a:r>
            <a:r>
              <a:rPr lang="x-none" dirty="0" err="1"/>
              <a:t>және</a:t>
            </a:r>
            <a:r>
              <a:rPr lang="x-none" dirty="0"/>
              <a:t> 7-ге </a:t>
            </a:r>
            <a:r>
              <a:rPr lang="x-none" dirty="0" err="1"/>
              <a:t>дейін</a:t>
            </a:r>
            <a:r>
              <a:rPr lang="x-none" dirty="0"/>
              <a:t> </a:t>
            </a:r>
            <a:r>
              <a:rPr lang="x-none" dirty="0" err="1"/>
              <a:t>бүтін</a:t>
            </a:r>
            <a:r>
              <a:rPr lang="x-none" dirty="0"/>
              <a:t> </a:t>
            </a:r>
            <a:r>
              <a:rPr lang="x-none" dirty="0" err="1"/>
              <a:t>сандармен</a:t>
            </a:r>
            <a:r>
              <a:rPr lang="x-none" dirty="0"/>
              <a:t> </a:t>
            </a:r>
            <a:r>
              <a:rPr lang="x-none" dirty="0" err="1"/>
              <a:t>дәйекті</a:t>
            </a:r>
            <a:r>
              <a:rPr lang="x-none" dirty="0"/>
              <a:t> </a:t>
            </a:r>
            <a:r>
              <a:rPr lang="x-none" dirty="0" err="1"/>
              <a:t>түрде</a:t>
            </a:r>
            <a:r>
              <a:rPr lang="x-none" dirty="0"/>
              <a:t> </a:t>
            </a:r>
            <a:r>
              <a:rPr lang="x-none" dirty="0" err="1"/>
              <a:t>толтырылатын</a:t>
            </a:r>
            <a:r>
              <a:rPr lang="x-none" dirty="0"/>
              <a:t> коллекция </a:t>
            </a:r>
            <a:r>
              <a:rPr lang="kk-KZ" dirty="0"/>
              <a:t>құра</a:t>
            </a:r>
            <a:r>
              <a:rPr lang="x-none" dirty="0" err="1"/>
              <a:t>ды</a:t>
            </a:r>
            <a:r>
              <a:rPr lang="x-none" dirty="0"/>
              <a:t>. </a:t>
            </a:r>
            <a:r>
              <a:rPr lang="x-none" dirty="0" err="1"/>
              <a:t>Яғни</a:t>
            </a:r>
            <a:r>
              <a:rPr lang="x-none" dirty="0"/>
              <a:t>, </a:t>
            </a:r>
            <a:r>
              <a:rPr lang="x-none" dirty="0" err="1"/>
              <a:t>бұл</a:t>
            </a:r>
            <a:r>
              <a:rPr lang="x-none" dirty="0"/>
              <a:t> </a:t>
            </a:r>
            <a:r>
              <a:rPr lang="x-none" dirty="0" err="1"/>
              <a:t>жинақ</a:t>
            </a:r>
            <a:r>
              <a:rPr lang="x-none" dirty="0"/>
              <a:t> [</a:t>
            </a:r>
            <a:r>
              <a:rPr lang="x-none" b="1" dirty="0"/>
              <a:t>1, 2, 3, 4, 5, 6</a:t>
            </a:r>
            <a:r>
              <a:rPr lang="x-none" dirty="0"/>
              <a:t>] </a:t>
            </a:r>
            <a:r>
              <a:rPr lang="kk-KZ" dirty="0"/>
              <a:t>тең болады</a:t>
            </a:r>
            <a:r>
              <a:rPr lang="x-none" dirty="0"/>
              <a:t>.</a:t>
            </a:r>
          </a:p>
          <a:p>
            <a:pPr marL="0" indent="0">
              <a:buNone/>
            </a:pPr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10961162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03237D-104D-475C-9D80-1E8B0CBEF4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b="1" dirty="0" err="1"/>
              <a:t>range</a:t>
            </a:r>
            <a:r>
              <a:rPr lang="x-none" dirty="0"/>
              <a:t> </a:t>
            </a:r>
            <a:r>
              <a:rPr lang="x-none" dirty="0" err="1"/>
              <a:t>функциясын</a:t>
            </a:r>
            <a:r>
              <a:rPr lang="x-none" dirty="0"/>
              <a:t> </a:t>
            </a:r>
            <a:r>
              <a:rPr lang="kk-KZ" dirty="0"/>
              <a:t>шақыру</a:t>
            </a:r>
            <a:r>
              <a:rPr lang="x-none" dirty="0"/>
              <a:t> </a:t>
            </a:r>
            <a:r>
              <a:rPr lang="x-none" dirty="0" err="1"/>
              <a:t>мысалдары</a:t>
            </a:r>
            <a:r>
              <a:rPr lang="x-none" dirty="0"/>
              <a:t>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D5F932A-04AB-4B76-A909-5DB8F6E030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x-none" dirty="0" err="1"/>
              <a:t>range</a:t>
            </a:r>
            <a:r>
              <a:rPr lang="x-none" dirty="0"/>
              <a:t>(5)            # 0, 1, 2, 3, 4</a:t>
            </a:r>
          </a:p>
          <a:p>
            <a:pPr marL="0" indent="0">
              <a:buNone/>
            </a:pPr>
            <a:r>
              <a:rPr lang="x-none" dirty="0" err="1"/>
              <a:t>range</a:t>
            </a:r>
            <a:r>
              <a:rPr lang="x-none" dirty="0"/>
              <a:t>(1, 5)         # 1, 2, 3, 4</a:t>
            </a:r>
          </a:p>
          <a:p>
            <a:pPr marL="0" indent="0">
              <a:buNone/>
            </a:pPr>
            <a:r>
              <a:rPr lang="x-none" dirty="0" err="1"/>
              <a:t>range</a:t>
            </a:r>
            <a:r>
              <a:rPr lang="x-none" dirty="0"/>
              <a:t>(2, 10, 2)     # 2, 4, 6, 8</a:t>
            </a:r>
          </a:p>
          <a:p>
            <a:pPr marL="0" indent="0">
              <a:buNone/>
            </a:pPr>
            <a:r>
              <a:rPr lang="x-none" dirty="0" err="1"/>
              <a:t>range</a:t>
            </a:r>
            <a:r>
              <a:rPr lang="x-none" dirty="0"/>
              <a:t>(5, 0, -1)     # 5, 4, 3, 2, 1</a:t>
            </a:r>
            <a:endParaRPr lang="en-US" dirty="0"/>
          </a:p>
          <a:p>
            <a:pPr marL="0" indent="0">
              <a:buNone/>
            </a:pPr>
            <a:r>
              <a:rPr lang="x-none" dirty="0" err="1"/>
              <a:t>Мысалы</a:t>
            </a:r>
            <a:r>
              <a:rPr lang="x-none" dirty="0"/>
              <a:t>, 0-ден 4-ке </a:t>
            </a:r>
            <a:r>
              <a:rPr lang="x-none" dirty="0" err="1"/>
              <a:t>дейінгі</a:t>
            </a:r>
            <a:r>
              <a:rPr lang="x-none" dirty="0"/>
              <a:t> </a:t>
            </a:r>
            <a:r>
              <a:rPr lang="x-none" dirty="0" err="1"/>
              <a:t>барлық</a:t>
            </a:r>
            <a:r>
              <a:rPr lang="x-none" dirty="0"/>
              <a:t> </a:t>
            </a:r>
            <a:r>
              <a:rPr lang="x-none" dirty="0" err="1"/>
              <a:t>сандарды</a:t>
            </a:r>
            <a:r>
              <a:rPr lang="x-none" dirty="0"/>
              <a:t> </a:t>
            </a:r>
            <a:r>
              <a:rPr lang="x-none" dirty="0" err="1"/>
              <a:t>дәйекті</a:t>
            </a:r>
            <a:r>
              <a:rPr lang="x-none" dirty="0"/>
              <a:t> </a:t>
            </a:r>
            <a:r>
              <a:rPr lang="x-none" dirty="0" err="1"/>
              <a:t>түрде</a:t>
            </a:r>
            <a:r>
              <a:rPr lang="x-none" dirty="0"/>
              <a:t> </a:t>
            </a:r>
            <a:r>
              <a:rPr lang="x-none" dirty="0" err="1"/>
              <a:t>шығар</a:t>
            </a:r>
            <a:r>
              <a:rPr lang="kk-KZ" dirty="0"/>
              <a:t>у</a:t>
            </a:r>
            <a:r>
              <a:rPr lang="x-none" dirty="0"/>
              <a:t>:</a:t>
            </a:r>
            <a:endParaRPr lang="en-US" dirty="0"/>
          </a:p>
          <a:p>
            <a:pPr marL="0" indent="0">
              <a:buNone/>
            </a:pPr>
            <a:r>
              <a:rPr lang="x-none" dirty="0" err="1"/>
              <a:t>for</a:t>
            </a:r>
            <a:r>
              <a:rPr lang="x-none" dirty="0"/>
              <a:t> i </a:t>
            </a:r>
            <a:r>
              <a:rPr lang="x-none" dirty="0" err="1"/>
              <a:t>in</a:t>
            </a:r>
            <a:r>
              <a:rPr lang="x-none" dirty="0"/>
              <a:t> </a:t>
            </a:r>
            <a:r>
              <a:rPr lang="x-none" dirty="0" err="1"/>
              <a:t>range</a:t>
            </a:r>
            <a:r>
              <a:rPr lang="x-none" dirty="0"/>
              <a:t>(5):</a:t>
            </a:r>
          </a:p>
          <a:p>
            <a:pPr marL="0" indent="0">
              <a:buNone/>
            </a:pPr>
            <a:r>
              <a:rPr lang="x-none" dirty="0"/>
              <a:t>    </a:t>
            </a:r>
            <a:r>
              <a:rPr lang="x-none" dirty="0" err="1"/>
              <a:t>print</a:t>
            </a:r>
            <a:r>
              <a:rPr lang="x-none" dirty="0"/>
              <a:t>(i, </a:t>
            </a:r>
            <a:r>
              <a:rPr lang="x-none" dirty="0" err="1"/>
              <a:t>end</a:t>
            </a:r>
            <a:r>
              <a:rPr lang="x-none" dirty="0"/>
              <a:t>=" ")</a:t>
            </a:r>
          </a:p>
        </p:txBody>
      </p:sp>
    </p:spTree>
    <p:extLst>
      <p:ext uri="{BB962C8B-B14F-4D97-AF65-F5344CB8AC3E}">
        <p14:creationId xmlns:p14="http://schemas.microsoft.com/office/powerpoint/2010/main" val="4266208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65DFF0-D111-4E7E-87AA-D2276A965F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b="1" dirty="0" err="1"/>
              <a:t>Ішкі</a:t>
            </a:r>
            <a:r>
              <a:rPr lang="x-none" b="1" dirty="0"/>
              <a:t> </a:t>
            </a:r>
            <a:r>
              <a:rPr lang="x-none" b="1" dirty="0" err="1"/>
              <a:t>циклдар</a:t>
            </a:r>
            <a:r>
              <a:rPr lang="x-none" dirty="0"/>
              <a:t/>
            </a:r>
            <a:br>
              <a:rPr lang="x-none" dirty="0"/>
            </a:br>
            <a:endParaRPr lang="x-none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B20B6A3-0ECB-4D7C-99E6-1F43A89F2A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x-none" dirty="0" err="1"/>
              <a:t>Кейбір</a:t>
            </a:r>
            <a:r>
              <a:rPr lang="x-none" dirty="0"/>
              <a:t> </a:t>
            </a:r>
            <a:r>
              <a:rPr lang="kk-KZ" dirty="0"/>
              <a:t>есептерде циклдың ішінде</a:t>
            </a:r>
            <a:r>
              <a:rPr lang="x-none" dirty="0"/>
              <a:t> </a:t>
            </a:r>
            <a:r>
              <a:rPr lang="x-none" dirty="0" err="1"/>
              <a:t>басқа</a:t>
            </a:r>
            <a:r>
              <a:rPr lang="x-none" dirty="0"/>
              <a:t> </a:t>
            </a:r>
            <a:r>
              <a:rPr lang="kk-KZ" dirty="0"/>
              <a:t>ішкі </a:t>
            </a:r>
            <a:r>
              <a:rPr lang="x-none" dirty="0" err="1"/>
              <a:t>циклдер</a:t>
            </a:r>
            <a:r>
              <a:rPr lang="x-none" dirty="0"/>
              <a:t> </a:t>
            </a:r>
            <a:r>
              <a:rPr lang="x-none" dirty="0" err="1"/>
              <a:t>болуы</a:t>
            </a:r>
            <a:r>
              <a:rPr lang="x-none" dirty="0"/>
              <a:t> </a:t>
            </a:r>
            <a:r>
              <a:rPr lang="x-none" dirty="0" err="1"/>
              <a:t>мүмкін</a:t>
            </a:r>
            <a:r>
              <a:rPr lang="x-none" dirty="0"/>
              <a:t>. </a:t>
            </a:r>
            <a:r>
              <a:rPr lang="x-none" dirty="0" err="1"/>
              <a:t>Көбейту</a:t>
            </a:r>
            <a:r>
              <a:rPr lang="x-none" dirty="0"/>
              <a:t> </a:t>
            </a:r>
            <a:r>
              <a:rPr lang="x-none" dirty="0" err="1"/>
              <a:t>кестесін</a:t>
            </a:r>
            <a:r>
              <a:rPr lang="x-none" dirty="0"/>
              <a:t> </a:t>
            </a:r>
            <a:r>
              <a:rPr lang="x-none" dirty="0" err="1"/>
              <a:t>шығару</a:t>
            </a:r>
            <a:r>
              <a:rPr lang="x-none" dirty="0"/>
              <a:t> </a:t>
            </a:r>
            <a:r>
              <a:rPr lang="x-none" dirty="0" err="1"/>
              <a:t>мысалын</a:t>
            </a:r>
            <a:r>
              <a:rPr lang="x-none" dirty="0"/>
              <a:t> </a:t>
            </a:r>
            <a:r>
              <a:rPr lang="x-none" dirty="0" err="1"/>
              <a:t>қарастырайық</a:t>
            </a:r>
            <a:r>
              <a:rPr lang="x-none" dirty="0"/>
              <a:t>:</a:t>
            </a:r>
            <a:endParaRPr lang="en-US" dirty="0"/>
          </a:p>
          <a:p>
            <a:pPr marL="0" indent="0">
              <a:buNone/>
            </a:pPr>
            <a:r>
              <a:rPr lang="x-none" dirty="0" err="1"/>
              <a:t>for</a:t>
            </a:r>
            <a:r>
              <a:rPr lang="x-none" dirty="0"/>
              <a:t> i </a:t>
            </a:r>
            <a:r>
              <a:rPr lang="x-none" dirty="0" err="1"/>
              <a:t>in</a:t>
            </a:r>
            <a:r>
              <a:rPr lang="x-none" dirty="0"/>
              <a:t> </a:t>
            </a:r>
            <a:r>
              <a:rPr lang="x-none" dirty="0" err="1"/>
              <a:t>range</a:t>
            </a:r>
            <a:r>
              <a:rPr lang="x-none" dirty="0"/>
              <a:t>(1, 10):</a:t>
            </a:r>
          </a:p>
          <a:p>
            <a:pPr marL="0" indent="0">
              <a:buNone/>
            </a:pPr>
            <a:r>
              <a:rPr lang="x-none" dirty="0"/>
              <a:t>    </a:t>
            </a:r>
            <a:r>
              <a:rPr lang="x-none" dirty="0" err="1"/>
              <a:t>for</a:t>
            </a:r>
            <a:r>
              <a:rPr lang="x-none" dirty="0"/>
              <a:t> j </a:t>
            </a:r>
            <a:r>
              <a:rPr lang="x-none" dirty="0" err="1"/>
              <a:t>in</a:t>
            </a:r>
            <a:r>
              <a:rPr lang="x-none" dirty="0"/>
              <a:t> </a:t>
            </a:r>
            <a:r>
              <a:rPr lang="x-none" dirty="0" err="1"/>
              <a:t>range</a:t>
            </a:r>
            <a:r>
              <a:rPr lang="x-none" dirty="0"/>
              <a:t>(1, 10):</a:t>
            </a:r>
          </a:p>
          <a:p>
            <a:pPr marL="0" indent="0">
              <a:buNone/>
            </a:pPr>
            <a:r>
              <a:rPr lang="x-none" dirty="0"/>
              <a:t>        </a:t>
            </a:r>
            <a:r>
              <a:rPr lang="x-none" dirty="0" err="1"/>
              <a:t>print</a:t>
            </a:r>
            <a:r>
              <a:rPr lang="x-none" dirty="0"/>
              <a:t>(i * j, </a:t>
            </a:r>
            <a:r>
              <a:rPr lang="x-none" dirty="0" err="1"/>
              <a:t>end</a:t>
            </a:r>
            <a:r>
              <a:rPr lang="x-none" dirty="0"/>
              <a:t>="\t")</a:t>
            </a:r>
          </a:p>
          <a:p>
            <a:pPr marL="0" indent="0">
              <a:buNone/>
            </a:pPr>
            <a:r>
              <a:rPr lang="x-none" dirty="0"/>
              <a:t>    </a:t>
            </a:r>
            <a:r>
              <a:rPr lang="x-none" dirty="0" err="1"/>
              <a:t>print</a:t>
            </a:r>
            <a:r>
              <a:rPr lang="x-none" dirty="0"/>
              <a:t>("\n")</a:t>
            </a:r>
          </a:p>
          <a:p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672319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F874F57-754C-4B57-8023-2D4C0FCC6B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/>
              <a:t>Жоспары:</a:t>
            </a:r>
            <a:endParaRPr lang="x-none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8ECABF5-1597-46B0-A32E-4CFDF5A433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ru-RU" b="1" i="1" dirty="0" err="1"/>
              <a:t>w</a:t>
            </a:r>
            <a:r>
              <a:rPr lang="kk-KZ" dirty="0"/>
              <a:t>hile операторы</a:t>
            </a:r>
          </a:p>
          <a:p>
            <a:pPr marL="457200" indent="-457200">
              <a:buFont typeface="+mj-lt"/>
              <a:buAutoNum type="arabicPeriod"/>
            </a:pPr>
            <a:r>
              <a:rPr lang="kk-KZ" dirty="0"/>
              <a:t>for операторы, range() функциясы </a:t>
            </a:r>
          </a:p>
          <a:p>
            <a:pPr marL="457200" indent="-457200">
              <a:buFont typeface="+mj-lt"/>
              <a:buAutoNum type="arabicPeriod"/>
            </a:pPr>
            <a:r>
              <a:rPr lang="kk-KZ" dirty="0"/>
              <a:t> </a:t>
            </a:r>
            <a:r>
              <a:rPr lang="x-none"/>
              <a:t>Циклды басқару</a:t>
            </a:r>
            <a:r>
              <a:rPr lang="kk-KZ" dirty="0"/>
              <a:t>:</a:t>
            </a:r>
            <a:r>
              <a:rPr lang="x-none"/>
              <a:t> </a:t>
            </a:r>
            <a:r>
              <a:rPr lang="kk-KZ" dirty="0"/>
              <a:t>break, continue</a:t>
            </a:r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146695070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3A533D-1C0F-4B77-8254-B7B4E29BDE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E1E4369-CC53-4657-A4AD-853A44291F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x-none" b="1" dirty="0" err="1"/>
              <a:t>range</a:t>
            </a:r>
            <a:r>
              <a:rPr lang="x-none" b="1" dirty="0"/>
              <a:t> (1, 10)</a:t>
            </a:r>
            <a:r>
              <a:rPr lang="x-none" dirty="0"/>
              <a:t> </a:t>
            </a:r>
            <a:r>
              <a:rPr lang="x-none" dirty="0" err="1"/>
              <a:t>үшін</a:t>
            </a:r>
            <a:r>
              <a:rPr lang="x-none" dirty="0"/>
              <a:t> </a:t>
            </a:r>
            <a:r>
              <a:rPr lang="x-none" dirty="0" err="1"/>
              <a:t>сыртқы</a:t>
            </a:r>
            <a:r>
              <a:rPr lang="x-none" dirty="0"/>
              <a:t> цикл 9 </a:t>
            </a:r>
            <a:r>
              <a:rPr lang="x-none" dirty="0" err="1"/>
              <a:t>рет</a:t>
            </a:r>
            <a:r>
              <a:rPr lang="x-none" dirty="0"/>
              <a:t> </a:t>
            </a:r>
            <a:r>
              <a:rPr lang="kk-KZ" dirty="0"/>
              <a:t>орындала</a:t>
            </a:r>
            <a:r>
              <a:rPr lang="x-none" dirty="0" err="1"/>
              <a:t>ды</a:t>
            </a:r>
            <a:r>
              <a:rPr lang="x-none" dirty="0"/>
              <a:t>, </a:t>
            </a:r>
            <a:r>
              <a:rPr lang="x-none" dirty="0" err="1"/>
              <a:t>өйткені</a:t>
            </a:r>
            <a:r>
              <a:rPr lang="x-none" dirty="0"/>
              <a:t> </a:t>
            </a:r>
            <a:r>
              <a:rPr lang="x-none" dirty="0" err="1"/>
              <a:t>range</a:t>
            </a:r>
            <a:r>
              <a:rPr lang="x-none" dirty="0"/>
              <a:t> </a:t>
            </a:r>
            <a:r>
              <a:rPr lang="x-none" dirty="0" err="1"/>
              <a:t>функциясымен</a:t>
            </a:r>
            <a:r>
              <a:rPr lang="x-none" dirty="0"/>
              <a:t> </a:t>
            </a:r>
            <a:r>
              <a:rPr lang="x-none" dirty="0" err="1"/>
              <a:t>қайтарыл</a:t>
            </a:r>
            <a:r>
              <a:rPr lang="kk-KZ" dirty="0"/>
              <a:t>атын соңғы мән 9 с</a:t>
            </a:r>
            <a:r>
              <a:rPr lang="x-none" dirty="0"/>
              <a:t>ан</a:t>
            </a:r>
            <a:r>
              <a:rPr lang="kk-KZ" dirty="0"/>
              <a:t>ы</a:t>
            </a:r>
            <a:r>
              <a:rPr lang="x-none" dirty="0"/>
              <a:t> </a:t>
            </a:r>
            <a:r>
              <a:rPr lang="x-none" dirty="0" err="1"/>
              <a:t>болады</a:t>
            </a:r>
            <a:r>
              <a:rPr lang="x-none" dirty="0"/>
              <a:t>. </a:t>
            </a:r>
            <a:r>
              <a:rPr lang="x-none" dirty="0" err="1"/>
              <a:t>Ішкі</a:t>
            </a:r>
            <a:r>
              <a:rPr lang="x-none" dirty="0"/>
              <a:t> цикл </a:t>
            </a:r>
            <a:r>
              <a:rPr lang="x-none" b="1" dirty="0" err="1"/>
              <a:t>for</a:t>
            </a:r>
            <a:r>
              <a:rPr lang="x-none" b="1" dirty="0"/>
              <a:t> j </a:t>
            </a:r>
            <a:r>
              <a:rPr lang="x-none" b="1" dirty="0" err="1"/>
              <a:t>in</a:t>
            </a:r>
            <a:r>
              <a:rPr lang="x-none" b="1" dirty="0"/>
              <a:t> </a:t>
            </a:r>
            <a:r>
              <a:rPr lang="x-none" b="1" dirty="0" err="1"/>
              <a:t>range</a:t>
            </a:r>
            <a:r>
              <a:rPr lang="x-none" b="1" dirty="0"/>
              <a:t>(1, 10)</a:t>
            </a:r>
            <a:r>
              <a:rPr lang="x-none" dirty="0"/>
              <a:t> </a:t>
            </a:r>
            <a:r>
              <a:rPr lang="x-none" dirty="0" err="1"/>
              <a:t>сыртқы</a:t>
            </a:r>
            <a:r>
              <a:rPr lang="x-none" dirty="0"/>
              <a:t> </a:t>
            </a:r>
            <a:r>
              <a:rPr lang="x-none" dirty="0" err="1"/>
              <a:t>циклдің</a:t>
            </a:r>
            <a:r>
              <a:rPr lang="x-none" dirty="0"/>
              <a:t> </a:t>
            </a:r>
            <a:r>
              <a:rPr lang="x-none" dirty="0" err="1"/>
              <a:t>бір</a:t>
            </a:r>
            <a:r>
              <a:rPr lang="x-none" dirty="0"/>
              <a:t> </a:t>
            </a:r>
            <a:r>
              <a:rPr lang="x-none" dirty="0" err="1"/>
              <a:t>итерациясы</a:t>
            </a:r>
            <a:r>
              <a:rPr lang="x-none" dirty="0"/>
              <a:t> </a:t>
            </a:r>
            <a:r>
              <a:rPr lang="x-none" dirty="0" err="1"/>
              <a:t>үшін</a:t>
            </a:r>
            <a:r>
              <a:rPr lang="x-none" dirty="0"/>
              <a:t> 9 </a:t>
            </a:r>
            <a:r>
              <a:rPr lang="x-none" dirty="0" err="1"/>
              <a:t>рет</a:t>
            </a:r>
            <a:r>
              <a:rPr lang="x-none" dirty="0"/>
              <a:t>, ал </a:t>
            </a:r>
            <a:r>
              <a:rPr lang="x-none" dirty="0" err="1"/>
              <a:t>сыртқы</a:t>
            </a:r>
            <a:r>
              <a:rPr lang="x-none" dirty="0"/>
              <a:t> </a:t>
            </a:r>
            <a:r>
              <a:rPr lang="x-none" dirty="0" err="1"/>
              <a:t>циклдің</a:t>
            </a:r>
            <a:r>
              <a:rPr lang="x-none" dirty="0"/>
              <a:t> </a:t>
            </a:r>
            <a:r>
              <a:rPr lang="x-none" dirty="0" err="1"/>
              <a:t>барлық</a:t>
            </a:r>
            <a:r>
              <a:rPr lang="x-none" dirty="0"/>
              <a:t> </a:t>
            </a:r>
            <a:r>
              <a:rPr lang="x-none" dirty="0" err="1"/>
              <a:t>итерациялары</a:t>
            </a:r>
            <a:r>
              <a:rPr lang="x-none" dirty="0"/>
              <a:t> </a:t>
            </a:r>
            <a:r>
              <a:rPr lang="x-none" dirty="0" err="1"/>
              <a:t>үшін</a:t>
            </a:r>
            <a:r>
              <a:rPr lang="x-none" dirty="0"/>
              <a:t> </a:t>
            </a:r>
            <a:r>
              <a:rPr lang="x-none" dirty="0" err="1"/>
              <a:t>сәйкесінше</a:t>
            </a:r>
            <a:r>
              <a:rPr lang="x-none" dirty="0"/>
              <a:t> 81 </a:t>
            </a:r>
            <a:r>
              <a:rPr lang="x-none" dirty="0" err="1"/>
              <a:t>рет</a:t>
            </a:r>
            <a:r>
              <a:rPr lang="x-none" dirty="0"/>
              <a:t> </a:t>
            </a:r>
            <a:r>
              <a:rPr lang="kk-KZ" dirty="0"/>
              <a:t>орында</a:t>
            </a:r>
            <a:r>
              <a:rPr lang="x-none" dirty="0"/>
              <a:t>лады.</a:t>
            </a:r>
          </a:p>
          <a:p>
            <a:r>
              <a:rPr lang="x-none" dirty="0" err="1"/>
              <a:t>Ішкі</a:t>
            </a:r>
            <a:r>
              <a:rPr lang="x-none" dirty="0"/>
              <a:t> </a:t>
            </a:r>
            <a:r>
              <a:rPr lang="x-none" dirty="0" err="1"/>
              <a:t>циклдің</a:t>
            </a:r>
            <a:r>
              <a:rPr lang="x-none" dirty="0"/>
              <a:t> </a:t>
            </a:r>
            <a:r>
              <a:rPr lang="x-none" dirty="0" err="1"/>
              <a:t>әр</a:t>
            </a:r>
            <a:r>
              <a:rPr lang="x-none" dirty="0"/>
              <a:t> </a:t>
            </a:r>
            <a:r>
              <a:rPr lang="x-none" dirty="0" err="1"/>
              <a:t>итерациясында</a:t>
            </a:r>
            <a:r>
              <a:rPr lang="x-none" dirty="0"/>
              <a:t> </a:t>
            </a:r>
            <a:r>
              <a:rPr lang="kk-KZ" b="1" dirty="0"/>
              <a:t>і</a:t>
            </a:r>
            <a:r>
              <a:rPr lang="x-none" dirty="0"/>
              <a:t> </a:t>
            </a:r>
            <a:r>
              <a:rPr lang="x-none" dirty="0" err="1"/>
              <a:t>және</a:t>
            </a:r>
            <a:r>
              <a:rPr lang="x-none" dirty="0"/>
              <a:t> </a:t>
            </a:r>
            <a:r>
              <a:rPr lang="x-none" b="1" dirty="0"/>
              <a:t>j</a:t>
            </a:r>
            <a:r>
              <a:rPr lang="x-none" dirty="0"/>
              <a:t> </a:t>
            </a:r>
            <a:r>
              <a:rPr lang="x-none" dirty="0" err="1"/>
              <a:t>сандарының</a:t>
            </a:r>
            <a:r>
              <a:rPr lang="x-none" dirty="0"/>
              <a:t> </a:t>
            </a:r>
            <a:r>
              <a:rPr lang="x-none" dirty="0" err="1"/>
              <a:t>көбейтіндісі</a:t>
            </a:r>
            <a:r>
              <a:rPr lang="x-none" dirty="0"/>
              <a:t> </a:t>
            </a:r>
            <a:r>
              <a:rPr lang="x-none" dirty="0" err="1"/>
              <a:t>консольге</a:t>
            </a:r>
            <a:r>
              <a:rPr lang="x-none" dirty="0"/>
              <a:t> </a:t>
            </a:r>
            <a:r>
              <a:rPr lang="x-none" dirty="0" err="1"/>
              <a:t>шығарылады</a:t>
            </a:r>
            <a:r>
              <a:rPr lang="x-none" dirty="0"/>
              <a:t>:</a:t>
            </a:r>
          </a:p>
          <a:p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19253149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B2F5EB-2603-4938-A7FE-2D924E6D67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15F45BB-5583-477A-8CB5-9929171AD0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86409"/>
            <a:ext cx="10515600" cy="5590554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x-none" dirty="0"/>
              <a:t>1	2	3	4	5	6	7	8	9	</a:t>
            </a:r>
          </a:p>
          <a:p>
            <a:pPr marL="0" indent="0">
              <a:buNone/>
            </a:pPr>
            <a:r>
              <a:rPr lang="x-none" dirty="0"/>
              <a:t> </a:t>
            </a:r>
          </a:p>
          <a:p>
            <a:pPr marL="0" indent="0">
              <a:buNone/>
            </a:pPr>
            <a:r>
              <a:rPr lang="x-none" dirty="0"/>
              <a:t>2	4	6	8	10	12	14	16	18	</a:t>
            </a:r>
          </a:p>
          <a:p>
            <a:pPr marL="0" indent="0">
              <a:buNone/>
            </a:pPr>
            <a:r>
              <a:rPr lang="x-none" dirty="0"/>
              <a:t> </a:t>
            </a:r>
          </a:p>
          <a:p>
            <a:pPr marL="0" indent="0">
              <a:buNone/>
            </a:pPr>
            <a:r>
              <a:rPr lang="x-none" dirty="0"/>
              <a:t>3	6	9	12	15	18	21	24	27	</a:t>
            </a:r>
          </a:p>
          <a:p>
            <a:pPr marL="0" indent="0">
              <a:buNone/>
            </a:pPr>
            <a:r>
              <a:rPr lang="x-none" dirty="0"/>
              <a:t> </a:t>
            </a:r>
          </a:p>
          <a:p>
            <a:pPr marL="0" indent="0">
              <a:buNone/>
            </a:pPr>
            <a:r>
              <a:rPr lang="x-none" dirty="0"/>
              <a:t>4	8	12	16	20	24	28	32	36	</a:t>
            </a:r>
          </a:p>
          <a:p>
            <a:pPr marL="0" indent="0">
              <a:buNone/>
            </a:pPr>
            <a:r>
              <a:rPr lang="x-none" dirty="0"/>
              <a:t> </a:t>
            </a:r>
          </a:p>
          <a:p>
            <a:pPr marL="0" indent="0">
              <a:buNone/>
            </a:pPr>
            <a:r>
              <a:rPr lang="x-none" dirty="0"/>
              <a:t>5	10	15	20	25	30	35	40	45	</a:t>
            </a:r>
          </a:p>
          <a:p>
            <a:pPr marL="0" indent="0">
              <a:buNone/>
            </a:pPr>
            <a:r>
              <a:rPr lang="x-none" dirty="0"/>
              <a:t> </a:t>
            </a:r>
          </a:p>
          <a:p>
            <a:pPr marL="0" indent="0">
              <a:buNone/>
            </a:pPr>
            <a:r>
              <a:rPr lang="x-none" dirty="0"/>
              <a:t>6	12	18	24	30	36	42	48	54	</a:t>
            </a:r>
          </a:p>
          <a:p>
            <a:pPr marL="0" indent="0">
              <a:buNone/>
            </a:pPr>
            <a:r>
              <a:rPr lang="x-none" dirty="0"/>
              <a:t> </a:t>
            </a:r>
          </a:p>
          <a:p>
            <a:pPr marL="0" indent="0">
              <a:buNone/>
            </a:pPr>
            <a:r>
              <a:rPr lang="x-none" dirty="0"/>
              <a:t>7	14	21	28	35	42	49	56	63	</a:t>
            </a:r>
          </a:p>
          <a:p>
            <a:pPr marL="0" indent="0">
              <a:buNone/>
            </a:pPr>
            <a:r>
              <a:rPr lang="x-none" dirty="0"/>
              <a:t> </a:t>
            </a:r>
          </a:p>
          <a:p>
            <a:pPr marL="0" indent="0">
              <a:buNone/>
            </a:pPr>
            <a:r>
              <a:rPr lang="x-none" dirty="0"/>
              <a:t>8	16	24	32	40	48	56	64	72	</a:t>
            </a:r>
          </a:p>
          <a:p>
            <a:pPr marL="0" indent="0">
              <a:buNone/>
            </a:pPr>
            <a:r>
              <a:rPr lang="x-none" dirty="0"/>
              <a:t> </a:t>
            </a:r>
          </a:p>
          <a:p>
            <a:pPr marL="0" indent="0">
              <a:buNone/>
            </a:pPr>
            <a:r>
              <a:rPr lang="x-none" dirty="0"/>
              <a:t>9	18	27	36	45	54	63	72	81</a:t>
            </a:r>
          </a:p>
        </p:txBody>
      </p:sp>
    </p:spTree>
    <p:extLst>
      <p:ext uri="{BB962C8B-B14F-4D97-AF65-F5344CB8AC3E}">
        <p14:creationId xmlns:p14="http://schemas.microsoft.com/office/powerpoint/2010/main" val="26605212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8D03E4-FB30-4238-8FF3-335C34DBF8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b="1"/>
              <a:t>Циклды басқару. </a:t>
            </a:r>
            <a:r>
              <a:rPr lang="x-none" b="1" dirty="0" err="1"/>
              <a:t>break</a:t>
            </a:r>
            <a:r>
              <a:rPr lang="x-none" b="1" dirty="0"/>
              <a:t> </a:t>
            </a:r>
            <a:r>
              <a:rPr lang="x-none" b="1" dirty="0" err="1"/>
              <a:t>және</a:t>
            </a:r>
            <a:r>
              <a:rPr lang="x-none" b="1" dirty="0"/>
              <a:t> </a:t>
            </a:r>
            <a:r>
              <a:rPr lang="x-none" b="1" dirty="0" err="1"/>
              <a:t>continue</a:t>
            </a:r>
            <a:r>
              <a:rPr lang="x-none" dirty="0"/>
              <a:t/>
            </a:r>
            <a:br>
              <a:rPr lang="x-none" dirty="0"/>
            </a:br>
            <a:endParaRPr lang="x-none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9AB1A1A-FD40-4664-B13D-35EE0EE071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x-none" dirty="0" err="1"/>
              <a:t>Циклды</a:t>
            </a:r>
            <a:r>
              <a:rPr lang="x-none" dirty="0"/>
              <a:t> </a:t>
            </a:r>
            <a:r>
              <a:rPr lang="x-none" dirty="0" err="1"/>
              <a:t>басқару</a:t>
            </a:r>
            <a:r>
              <a:rPr lang="x-none" dirty="0"/>
              <a:t> </a:t>
            </a:r>
            <a:r>
              <a:rPr lang="x-none" dirty="0" err="1"/>
              <a:t>үшін</a:t>
            </a:r>
            <a:r>
              <a:rPr lang="x-none" dirty="0"/>
              <a:t> </a:t>
            </a:r>
            <a:r>
              <a:rPr lang="x-none" b="1" dirty="0" err="1"/>
              <a:t>break</a:t>
            </a:r>
            <a:r>
              <a:rPr lang="x-none" dirty="0"/>
              <a:t> </a:t>
            </a:r>
            <a:r>
              <a:rPr lang="x-none" dirty="0" err="1"/>
              <a:t>және</a:t>
            </a:r>
            <a:r>
              <a:rPr lang="x-none" dirty="0"/>
              <a:t> </a:t>
            </a:r>
            <a:r>
              <a:rPr lang="x-none" b="1" dirty="0" err="1"/>
              <a:t>continue</a:t>
            </a:r>
            <a:r>
              <a:rPr lang="x-none" dirty="0"/>
              <a:t> </a:t>
            </a:r>
            <a:r>
              <a:rPr lang="x-none" dirty="0" err="1"/>
              <a:t>арнайы</a:t>
            </a:r>
            <a:r>
              <a:rPr lang="x-none" dirty="0"/>
              <a:t> </a:t>
            </a:r>
            <a:r>
              <a:rPr lang="x-none" dirty="0" err="1"/>
              <a:t>мәлімдемелерін</a:t>
            </a:r>
            <a:r>
              <a:rPr lang="x-none" dirty="0"/>
              <a:t> </a:t>
            </a:r>
            <a:r>
              <a:rPr lang="x-none" dirty="0" err="1"/>
              <a:t>пайдалануға</a:t>
            </a:r>
            <a:r>
              <a:rPr lang="x-none" dirty="0"/>
              <a:t> </a:t>
            </a:r>
            <a:r>
              <a:rPr lang="x-none" dirty="0" err="1"/>
              <a:t>болады</a:t>
            </a:r>
            <a:r>
              <a:rPr lang="x-none" dirty="0"/>
              <a:t>.</a:t>
            </a:r>
            <a:endParaRPr lang="en-US" dirty="0"/>
          </a:p>
          <a:p>
            <a:r>
              <a:rPr lang="x-none" dirty="0"/>
              <a:t> </a:t>
            </a:r>
            <a:r>
              <a:rPr lang="x-none" b="1" dirty="0" err="1"/>
              <a:t>break</a:t>
            </a:r>
            <a:r>
              <a:rPr lang="x-none" b="1" dirty="0"/>
              <a:t> </a:t>
            </a:r>
            <a:r>
              <a:rPr lang="x-none" dirty="0"/>
              <a:t>операторы </a:t>
            </a:r>
            <a:r>
              <a:rPr lang="x-none" dirty="0" err="1"/>
              <a:t>циклден</a:t>
            </a:r>
            <a:r>
              <a:rPr lang="x-none" dirty="0"/>
              <a:t> </a:t>
            </a:r>
            <a:r>
              <a:rPr lang="x-none" dirty="0" err="1"/>
              <a:t>шығуды</a:t>
            </a:r>
            <a:r>
              <a:rPr lang="x-none" dirty="0"/>
              <a:t> </a:t>
            </a:r>
            <a:r>
              <a:rPr lang="x-none" dirty="0" err="1"/>
              <a:t>жүзеге</a:t>
            </a:r>
            <a:r>
              <a:rPr lang="x-none" dirty="0"/>
              <a:t> </a:t>
            </a:r>
            <a:r>
              <a:rPr lang="x-none" dirty="0" err="1"/>
              <a:t>асырады</a:t>
            </a:r>
            <a:r>
              <a:rPr lang="x-none" dirty="0"/>
              <a:t>. </a:t>
            </a:r>
            <a:endParaRPr lang="en-US" dirty="0"/>
          </a:p>
          <a:p>
            <a:r>
              <a:rPr lang="x-none" dirty="0"/>
              <a:t>Ал </a:t>
            </a:r>
            <a:r>
              <a:rPr lang="x-none" b="1" dirty="0" err="1"/>
              <a:t>continue</a:t>
            </a:r>
            <a:r>
              <a:rPr lang="x-none" dirty="0"/>
              <a:t> операторы </a:t>
            </a:r>
            <a:r>
              <a:rPr lang="x-none" dirty="0" err="1"/>
              <a:t>циклдің</a:t>
            </a:r>
            <a:r>
              <a:rPr lang="x-none" dirty="0"/>
              <a:t> </a:t>
            </a:r>
            <a:r>
              <a:rPr lang="x-none" dirty="0" err="1"/>
              <a:t>келесі</a:t>
            </a:r>
            <a:r>
              <a:rPr lang="x-none" dirty="0"/>
              <a:t> </a:t>
            </a:r>
            <a:r>
              <a:rPr lang="x-none" dirty="0" err="1"/>
              <a:t>итерациясына</a:t>
            </a:r>
            <a:r>
              <a:rPr lang="x-none" dirty="0"/>
              <a:t> </a:t>
            </a:r>
            <a:r>
              <a:rPr lang="x-none" dirty="0" err="1"/>
              <a:t>көшуді</a:t>
            </a:r>
            <a:r>
              <a:rPr lang="x-none" dirty="0"/>
              <a:t> </a:t>
            </a:r>
            <a:r>
              <a:rPr lang="x-none" dirty="0" err="1"/>
              <a:t>орындайды</a:t>
            </a:r>
            <a:r>
              <a:rPr lang="x-none" dirty="0"/>
              <a:t>.</a:t>
            </a:r>
          </a:p>
          <a:p>
            <a:r>
              <a:rPr lang="x-none" b="1" dirty="0" err="1"/>
              <a:t>break</a:t>
            </a:r>
            <a:r>
              <a:rPr lang="x-none" dirty="0"/>
              <a:t> </a:t>
            </a:r>
            <a:r>
              <a:rPr lang="x-none" dirty="0" err="1"/>
              <a:t>мәлімдемесін</a:t>
            </a:r>
            <a:r>
              <a:rPr lang="x-none" dirty="0"/>
              <a:t> </a:t>
            </a:r>
            <a:r>
              <a:rPr lang="x-none" dirty="0" err="1"/>
              <a:t>циклде</a:t>
            </a:r>
            <a:r>
              <a:rPr lang="x-none" dirty="0"/>
              <a:t> оны </a:t>
            </a:r>
            <a:r>
              <a:rPr lang="x-none" dirty="0" err="1"/>
              <a:t>одан</a:t>
            </a:r>
            <a:r>
              <a:rPr lang="x-none" dirty="0"/>
              <a:t> </a:t>
            </a:r>
            <a:r>
              <a:rPr lang="x-none" dirty="0" err="1"/>
              <a:t>әрі</a:t>
            </a:r>
            <a:r>
              <a:rPr lang="x-none" dirty="0"/>
              <a:t> </a:t>
            </a:r>
            <a:r>
              <a:rPr lang="x-none" dirty="0" err="1"/>
              <a:t>орындауға</a:t>
            </a:r>
            <a:r>
              <a:rPr lang="x-none" dirty="0"/>
              <a:t> </a:t>
            </a:r>
            <a:r>
              <a:rPr lang="x-none" dirty="0" err="1"/>
              <a:t>сәйкес</a:t>
            </a:r>
            <a:r>
              <a:rPr lang="x-none" dirty="0"/>
              <a:t> </a:t>
            </a:r>
            <a:r>
              <a:rPr lang="x-none" dirty="0" err="1"/>
              <a:t>келмейтін</a:t>
            </a:r>
            <a:r>
              <a:rPr lang="x-none" dirty="0"/>
              <a:t> </a:t>
            </a:r>
            <a:r>
              <a:rPr lang="x-none" dirty="0" err="1"/>
              <a:t>жағдайлар</a:t>
            </a:r>
            <a:r>
              <a:rPr lang="x-none" dirty="0"/>
              <a:t> </a:t>
            </a:r>
            <a:r>
              <a:rPr lang="x-none" dirty="0" err="1"/>
              <a:t>пайда</a:t>
            </a:r>
            <a:r>
              <a:rPr lang="x-none" dirty="0"/>
              <a:t> </a:t>
            </a:r>
            <a:r>
              <a:rPr lang="x-none" dirty="0" err="1"/>
              <a:t>болған</a:t>
            </a:r>
            <a:r>
              <a:rPr lang="x-none" dirty="0"/>
              <a:t> </a:t>
            </a:r>
            <a:r>
              <a:rPr lang="x-none" dirty="0" err="1"/>
              <a:t>кезде</a:t>
            </a:r>
            <a:r>
              <a:rPr lang="x-none" dirty="0"/>
              <a:t> </a:t>
            </a:r>
            <a:r>
              <a:rPr lang="x-none" dirty="0" err="1"/>
              <a:t>қолдануға</a:t>
            </a:r>
            <a:r>
              <a:rPr lang="x-none" dirty="0"/>
              <a:t> </a:t>
            </a:r>
            <a:r>
              <a:rPr lang="x-none" dirty="0" err="1"/>
              <a:t>болады</a:t>
            </a:r>
            <a:r>
              <a:rPr lang="x-none" dirty="0"/>
              <a:t>. </a:t>
            </a:r>
            <a:r>
              <a:rPr lang="x-none" dirty="0" err="1"/>
              <a:t>Келесі</a:t>
            </a:r>
            <a:r>
              <a:rPr lang="x-none" dirty="0"/>
              <a:t> </a:t>
            </a:r>
            <a:r>
              <a:rPr lang="x-none" dirty="0" err="1"/>
              <a:t>мысалды</a:t>
            </a:r>
            <a:r>
              <a:rPr lang="x-none" dirty="0"/>
              <a:t> </a:t>
            </a:r>
            <a:r>
              <a:rPr lang="x-none" dirty="0" err="1"/>
              <a:t>қарастыр</a:t>
            </a:r>
            <a:r>
              <a:rPr lang="kk-KZ" dirty="0"/>
              <a:t>айық</a:t>
            </a:r>
            <a:r>
              <a:rPr lang="x-none" dirty="0"/>
              <a:t>:</a:t>
            </a:r>
          </a:p>
          <a:p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84345938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CADBC6-2C4A-4A06-95EB-77CEFB5E61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dirty="0"/>
              <a:t>#! Программа </a:t>
            </a:r>
            <a:r>
              <a:rPr lang="kk-KZ" dirty="0"/>
              <a:t>валюта айырбастау</a:t>
            </a:r>
            <a:r>
              <a:rPr lang="x-none" dirty="0"/>
              <a:t/>
            </a:r>
            <a:br>
              <a:rPr lang="x-none" dirty="0"/>
            </a:br>
            <a:endParaRPr lang="x-none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5FAD0D3-D670-4A82-8A99-494742CB1C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x-none" dirty="0"/>
              <a:t>print("</a:t>
            </a:r>
            <a:r>
              <a:rPr lang="kk-KZ" dirty="0"/>
              <a:t>Аяқтау үшін</a:t>
            </a:r>
            <a:r>
              <a:rPr lang="x-none" dirty="0"/>
              <a:t> Y")</a:t>
            </a:r>
          </a:p>
          <a:p>
            <a:pPr marL="0" indent="0">
              <a:buNone/>
            </a:pPr>
            <a:r>
              <a:rPr lang="x-none" dirty="0" err="1"/>
              <a:t>while</a:t>
            </a:r>
            <a:r>
              <a:rPr lang="x-none" dirty="0"/>
              <a:t> </a:t>
            </a:r>
            <a:r>
              <a:rPr lang="x-none" dirty="0" err="1"/>
              <a:t>True</a:t>
            </a:r>
            <a:r>
              <a:rPr lang="x-none" dirty="0"/>
              <a:t>:</a:t>
            </a:r>
          </a:p>
          <a:p>
            <a:pPr marL="0" indent="0">
              <a:buNone/>
            </a:pPr>
            <a:r>
              <a:rPr lang="x-none" dirty="0"/>
              <a:t>    data = input("</a:t>
            </a:r>
            <a:r>
              <a:rPr lang="kk-KZ" dirty="0"/>
              <a:t>Соманы енгіз</a:t>
            </a:r>
            <a:r>
              <a:rPr lang="x-none" dirty="0"/>
              <a:t>")</a:t>
            </a:r>
          </a:p>
          <a:p>
            <a:pPr marL="0" indent="0">
              <a:buNone/>
            </a:pPr>
            <a:r>
              <a:rPr lang="x-none" dirty="0"/>
              <a:t>    </a:t>
            </a:r>
            <a:r>
              <a:rPr lang="x-none" dirty="0" err="1"/>
              <a:t>if</a:t>
            </a:r>
            <a:r>
              <a:rPr lang="x-none" dirty="0"/>
              <a:t> </a:t>
            </a:r>
            <a:r>
              <a:rPr lang="x-none" dirty="0" err="1"/>
              <a:t>data.lower</a:t>
            </a:r>
            <a:r>
              <a:rPr lang="x-none" dirty="0"/>
              <a:t>() == "y":</a:t>
            </a:r>
          </a:p>
          <a:p>
            <a:pPr marL="0" indent="0">
              <a:buNone/>
            </a:pPr>
            <a:r>
              <a:rPr lang="x-none" dirty="0"/>
              <a:t>        </a:t>
            </a:r>
            <a:r>
              <a:rPr lang="x-none" dirty="0" err="1"/>
              <a:t>break</a:t>
            </a:r>
            <a:r>
              <a:rPr lang="x-none" dirty="0"/>
              <a:t>  # цикл</a:t>
            </a:r>
            <a:r>
              <a:rPr lang="kk-KZ" dirty="0"/>
              <a:t>дан шығу</a:t>
            </a:r>
            <a:endParaRPr lang="x-none" dirty="0"/>
          </a:p>
          <a:p>
            <a:pPr marL="0" indent="0">
              <a:buNone/>
            </a:pPr>
            <a:r>
              <a:rPr lang="x-none" dirty="0"/>
              <a:t>    </a:t>
            </a:r>
            <a:r>
              <a:rPr lang="x-none" dirty="0" err="1"/>
              <a:t>money</a:t>
            </a:r>
            <a:r>
              <a:rPr lang="x-none" dirty="0"/>
              <a:t> = </a:t>
            </a:r>
            <a:r>
              <a:rPr lang="x-none" dirty="0" err="1"/>
              <a:t>int</a:t>
            </a:r>
            <a:r>
              <a:rPr lang="x-none" dirty="0"/>
              <a:t>(</a:t>
            </a:r>
            <a:r>
              <a:rPr lang="x-none" dirty="0" err="1"/>
              <a:t>data</a:t>
            </a:r>
            <a:r>
              <a:rPr lang="x-none" dirty="0"/>
              <a:t>)</a:t>
            </a:r>
          </a:p>
          <a:p>
            <a:pPr marL="0" indent="0">
              <a:buNone/>
            </a:pPr>
            <a:r>
              <a:rPr lang="x-none" dirty="0"/>
              <a:t>    cache = round(money / </a:t>
            </a:r>
            <a:r>
              <a:rPr lang="kk-KZ" dirty="0"/>
              <a:t>4</a:t>
            </a:r>
            <a:r>
              <a:rPr lang="en-US" dirty="0"/>
              <a:t>6</a:t>
            </a:r>
            <a:r>
              <a:rPr lang="kk-KZ" dirty="0"/>
              <a:t>0</a:t>
            </a:r>
            <a:r>
              <a:rPr lang="x-none" dirty="0"/>
              <a:t>)</a:t>
            </a:r>
          </a:p>
          <a:p>
            <a:pPr marL="0" indent="0">
              <a:buNone/>
            </a:pPr>
            <a:r>
              <a:rPr lang="x-none" dirty="0"/>
              <a:t>    </a:t>
            </a:r>
            <a:r>
              <a:rPr lang="x-none" dirty="0" err="1"/>
              <a:t>print</a:t>
            </a:r>
            <a:r>
              <a:rPr lang="x-none" dirty="0"/>
              <a:t>("</a:t>
            </a:r>
            <a:r>
              <a:rPr lang="kk-KZ" dirty="0"/>
              <a:t>Аудару сомасы:</a:t>
            </a:r>
            <a:r>
              <a:rPr lang="x-none" dirty="0"/>
              <a:t>", </a:t>
            </a:r>
            <a:r>
              <a:rPr lang="x-none" dirty="0" err="1"/>
              <a:t>cache</a:t>
            </a:r>
            <a:r>
              <a:rPr lang="x-none" dirty="0"/>
              <a:t>, "доллар")</a:t>
            </a:r>
          </a:p>
          <a:p>
            <a:pPr marL="0" indent="0">
              <a:buNone/>
            </a:pPr>
            <a:r>
              <a:rPr lang="x-none" dirty="0"/>
              <a:t> </a:t>
            </a:r>
            <a:r>
              <a:rPr lang="x-none" b="1" dirty="0"/>
              <a:t>print("</a:t>
            </a:r>
            <a:r>
              <a:rPr lang="kk-KZ" b="1" dirty="0"/>
              <a:t>Жұмыс аяқталды</a:t>
            </a:r>
            <a:r>
              <a:rPr lang="x-none" b="1" dirty="0"/>
              <a:t>")</a:t>
            </a:r>
          </a:p>
        </p:txBody>
      </p:sp>
    </p:spTree>
    <p:extLst>
      <p:ext uri="{BB962C8B-B14F-4D97-AF65-F5344CB8AC3E}">
        <p14:creationId xmlns:p14="http://schemas.microsoft.com/office/powerpoint/2010/main" val="296419483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85617DC-B50A-414A-9E20-54E144A1C5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234808E-07A0-4C3A-A0C8-19A81C78CA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x-none" dirty="0" err="1"/>
              <a:t>Мұнда</a:t>
            </a:r>
            <a:r>
              <a:rPr lang="x-none" dirty="0"/>
              <a:t> цикл</a:t>
            </a:r>
            <a:r>
              <a:rPr lang="kk-KZ" dirty="0"/>
              <a:t>дің шексіз орындалу жағдайына тап боламыз</a:t>
            </a:r>
            <a:r>
              <a:rPr lang="x-none" dirty="0"/>
              <a:t>, </a:t>
            </a:r>
            <a:r>
              <a:rPr lang="x-none" dirty="0" err="1"/>
              <a:t>өйткені</a:t>
            </a:r>
            <a:r>
              <a:rPr lang="x-none" dirty="0"/>
              <a:t> </a:t>
            </a:r>
            <a:r>
              <a:rPr lang="x-none" b="1" dirty="0" err="1"/>
              <a:t>while</a:t>
            </a:r>
            <a:r>
              <a:rPr lang="x-none" b="1" dirty="0"/>
              <a:t> </a:t>
            </a:r>
            <a:r>
              <a:rPr lang="x-none" b="1" dirty="0" err="1"/>
              <a:t>True</a:t>
            </a:r>
            <a:r>
              <a:rPr lang="x-none" dirty="0"/>
              <a:t> </a:t>
            </a:r>
            <a:r>
              <a:rPr lang="x-none" dirty="0" err="1"/>
              <a:t>шарты</a:t>
            </a:r>
            <a:r>
              <a:rPr lang="x-none" dirty="0"/>
              <a:t> </a:t>
            </a:r>
            <a:r>
              <a:rPr lang="x-none" dirty="0" err="1"/>
              <a:t>әрқашан</a:t>
            </a:r>
            <a:r>
              <a:rPr lang="x-none" dirty="0"/>
              <a:t> </a:t>
            </a:r>
            <a:r>
              <a:rPr lang="kk-KZ" dirty="0"/>
              <a:t>ақиқат</a:t>
            </a:r>
            <a:r>
              <a:rPr lang="x-none" dirty="0"/>
              <a:t> </a:t>
            </a:r>
            <a:r>
              <a:rPr lang="x-none" dirty="0" err="1"/>
              <a:t>және</a:t>
            </a:r>
            <a:r>
              <a:rPr lang="x-none" dirty="0"/>
              <a:t> </a:t>
            </a:r>
            <a:r>
              <a:rPr lang="x-none" dirty="0" err="1"/>
              <a:t>әрқашан</a:t>
            </a:r>
            <a:r>
              <a:rPr lang="x-none" dirty="0"/>
              <a:t> </a:t>
            </a:r>
            <a:r>
              <a:rPr lang="x-none" dirty="0" err="1"/>
              <a:t>орындалады</a:t>
            </a:r>
            <a:r>
              <a:rPr lang="x-none" dirty="0"/>
              <a:t>. </a:t>
            </a:r>
            <a:r>
              <a:rPr lang="x-none" dirty="0" err="1"/>
              <a:t>Бұл</a:t>
            </a:r>
            <a:r>
              <a:rPr lang="x-none" dirty="0"/>
              <a:t> </a:t>
            </a:r>
            <a:r>
              <a:rPr lang="x-none" dirty="0" err="1"/>
              <a:t>шексіз</a:t>
            </a:r>
            <a:r>
              <a:rPr lang="x-none" dirty="0"/>
              <a:t> </a:t>
            </a:r>
            <a:r>
              <a:rPr lang="x-none" dirty="0" err="1"/>
              <a:t>орындалуы</a:t>
            </a:r>
            <a:r>
              <a:rPr lang="x-none" dirty="0"/>
              <a:t> </a:t>
            </a:r>
            <a:r>
              <a:rPr lang="x-none" dirty="0" err="1"/>
              <a:t>керек</a:t>
            </a:r>
            <a:r>
              <a:rPr lang="x-none" dirty="0"/>
              <a:t> </a:t>
            </a:r>
            <a:r>
              <a:rPr lang="x-none" dirty="0" err="1"/>
              <a:t>бағдарламаларды</a:t>
            </a:r>
            <a:r>
              <a:rPr lang="x-none" dirty="0"/>
              <a:t> </a:t>
            </a:r>
            <a:r>
              <a:rPr lang="x-none" dirty="0" err="1"/>
              <a:t>құрудың</a:t>
            </a:r>
            <a:r>
              <a:rPr lang="x-none" dirty="0"/>
              <a:t> </a:t>
            </a:r>
            <a:r>
              <a:rPr lang="x-none" dirty="0" err="1"/>
              <a:t>танымал</a:t>
            </a:r>
            <a:r>
              <a:rPr lang="x-none" dirty="0"/>
              <a:t> </a:t>
            </a:r>
            <a:r>
              <a:rPr lang="x-none" dirty="0" err="1"/>
              <a:t>әдісі</a:t>
            </a:r>
            <a:r>
              <a:rPr lang="x-none" dirty="0"/>
              <a:t>.</a:t>
            </a:r>
          </a:p>
          <a:p>
            <a:r>
              <a:rPr lang="x-none" dirty="0" err="1"/>
              <a:t>Циклде</a:t>
            </a:r>
            <a:r>
              <a:rPr lang="x-none" dirty="0"/>
              <a:t> </a:t>
            </a:r>
            <a:r>
              <a:rPr lang="x-none" dirty="0" err="1"/>
              <a:t>біз</a:t>
            </a:r>
            <a:r>
              <a:rPr lang="x-none" dirty="0"/>
              <a:t> </a:t>
            </a:r>
            <a:r>
              <a:rPr lang="x-none" dirty="0" err="1"/>
              <a:t>консольден</a:t>
            </a:r>
            <a:r>
              <a:rPr lang="x-none" dirty="0"/>
              <a:t> </a:t>
            </a:r>
            <a:r>
              <a:rPr lang="kk-KZ" dirty="0"/>
              <a:t>мән бере</a:t>
            </a:r>
            <a:r>
              <a:rPr lang="x-none" dirty="0"/>
              <a:t> </a:t>
            </a:r>
            <a:r>
              <a:rPr lang="x-none" dirty="0" err="1"/>
              <a:t>аламыз</a:t>
            </a:r>
            <a:r>
              <a:rPr lang="x-none" dirty="0"/>
              <a:t>. </a:t>
            </a:r>
            <a:r>
              <a:rPr lang="x-none" dirty="0" err="1"/>
              <a:t>Пайдаланушы</a:t>
            </a:r>
            <a:r>
              <a:rPr lang="x-none" dirty="0"/>
              <a:t> </a:t>
            </a:r>
            <a:r>
              <a:rPr lang="kk-KZ" dirty="0"/>
              <a:t>санды</a:t>
            </a:r>
            <a:r>
              <a:rPr lang="x-none" dirty="0"/>
              <a:t> </a:t>
            </a:r>
            <a:r>
              <a:rPr lang="x-none" dirty="0" err="1"/>
              <a:t>енгізеді</a:t>
            </a:r>
            <a:r>
              <a:rPr lang="x-none" dirty="0"/>
              <a:t> </a:t>
            </a:r>
            <a:r>
              <a:rPr lang="x-none" dirty="0" err="1"/>
              <a:t>деп</a:t>
            </a:r>
            <a:r>
              <a:rPr lang="x-none" dirty="0"/>
              <a:t> </a:t>
            </a:r>
            <a:r>
              <a:rPr lang="x-none" dirty="0" err="1"/>
              <a:t>болжаймыз</a:t>
            </a:r>
            <a:r>
              <a:rPr lang="x-none" dirty="0"/>
              <a:t> - </a:t>
            </a:r>
            <a:r>
              <a:rPr lang="x-none" dirty="0" err="1"/>
              <a:t>айырбастау</a:t>
            </a:r>
            <a:r>
              <a:rPr lang="x-none" dirty="0"/>
              <a:t> </a:t>
            </a:r>
            <a:r>
              <a:rPr lang="x-none" dirty="0" err="1"/>
              <a:t>үшін</a:t>
            </a:r>
            <a:r>
              <a:rPr lang="x-none" dirty="0"/>
              <a:t> </a:t>
            </a:r>
            <a:r>
              <a:rPr lang="x-none" dirty="0" err="1"/>
              <a:t>шартты</a:t>
            </a:r>
            <a:r>
              <a:rPr lang="x-none" dirty="0"/>
              <a:t> </a:t>
            </a:r>
            <a:r>
              <a:rPr lang="x-none" dirty="0" err="1"/>
              <a:t>ақша</a:t>
            </a:r>
            <a:r>
              <a:rPr lang="x-none" dirty="0"/>
              <a:t> </a:t>
            </a:r>
            <a:r>
              <a:rPr lang="x-none" dirty="0" err="1"/>
              <a:t>сомасы</a:t>
            </a:r>
            <a:r>
              <a:rPr lang="x-none" dirty="0"/>
              <a:t>. </a:t>
            </a:r>
            <a:r>
              <a:rPr lang="x-none" dirty="0" err="1"/>
              <a:t>Егер</a:t>
            </a:r>
            <a:r>
              <a:rPr lang="x-none" dirty="0"/>
              <a:t> </a:t>
            </a:r>
            <a:r>
              <a:rPr lang="x-none" dirty="0" err="1"/>
              <a:t>пайдаланушы</a:t>
            </a:r>
            <a:r>
              <a:rPr lang="x-none" dirty="0"/>
              <a:t> "Y" </a:t>
            </a:r>
            <a:r>
              <a:rPr lang="x-none" dirty="0" err="1"/>
              <a:t>немесе</a:t>
            </a:r>
            <a:r>
              <a:rPr lang="x-none" dirty="0"/>
              <a:t> "y" </a:t>
            </a:r>
            <a:r>
              <a:rPr lang="x-none" dirty="0" err="1"/>
              <a:t>әрпін</a:t>
            </a:r>
            <a:r>
              <a:rPr lang="x-none" dirty="0"/>
              <a:t> </a:t>
            </a:r>
            <a:r>
              <a:rPr lang="x-none" dirty="0" err="1"/>
              <a:t>енгізсе</a:t>
            </a:r>
            <a:r>
              <a:rPr lang="x-none" dirty="0"/>
              <a:t>, </a:t>
            </a:r>
            <a:r>
              <a:rPr lang="x-none" dirty="0" err="1"/>
              <a:t>онда</a:t>
            </a:r>
            <a:r>
              <a:rPr lang="x-none" dirty="0"/>
              <a:t> </a:t>
            </a:r>
            <a:r>
              <a:rPr lang="x-none" dirty="0" err="1"/>
              <a:t>break</a:t>
            </a:r>
            <a:r>
              <a:rPr lang="x-none" dirty="0"/>
              <a:t> </a:t>
            </a:r>
            <a:r>
              <a:rPr lang="x-none" dirty="0" err="1"/>
              <a:t>операторының</a:t>
            </a:r>
            <a:r>
              <a:rPr lang="x-none" dirty="0"/>
              <a:t> </a:t>
            </a:r>
            <a:r>
              <a:rPr lang="x-none" dirty="0" err="1"/>
              <a:t>көмегімен</a:t>
            </a:r>
            <a:r>
              <a:rPr lang="x-none" dirty="0"/>
              <a:t> </a:t>
            </a:r>
            <a:r>
              <a:rPr lang="x-none" dirty="0" err="1"/>
              <a:t>біз</a:t>
            </a:r>
            <a:r>
              <a:rPr lang="x-none" dirty="0"/>
              <a:t> </a:t>
            </a:r>
            <a:r>
              <a:rPr lang="x-none" dirty="0" err="1"/>
              <a:t>циклден</a:t>
            </a:r>
            <a:r>
              <a:rPr lang="x-none" dirty="0"/>
              <a:t> </a:t>
            </a:r>
            <a:r>
              <a:rPr lang="x-none" dirty="0" err="1"/>
              <a:t>шығып</a:t>
            </a:r>
            <a:r>
              <a:rPr lang="x-none" dirty="0"/>
              <a:t>, </a:t>
            </a:r>
            <a:r>
              <a:rPr lang="x-none" dirty="0" err="1"/>
              <a:t>бағдарламаны</a:t>
            </a:r>
            <a:r>
              <a:rPr lang="x-none" dirty="0"/>
              <a:t> </a:t>
            </a:r>
            <a:r>
              <a:rPr lang="x-none" dirty="0" err="1"/>
              <a:t>тоқтатамыз</a:t>
            </a:r>
            <a:r>
              <a:rPr lang="x-none" dirty="0"/>
              <a:t>. </a:t>
            </a:r>
            <a:r>
              <a:rPr lang="x-none" dirty="0" err="1"/>
              <a:t>Әйтпесе</a:t>
            </a:r>
            <a:r>
              <a:rPr lang="x-none" dirty="0"/>
              <a:t>, </a:t>
            </a:r>
            <a:r>
              <a:rPr lang="x-none" dirty="0" err="1"/>
              <a:t>енгізілген</a:t>
            </a:r>
            <a:r>
              <a:rPr lang="x-none" dirty="0"/>
              <a:t> </a:t>
            </a:r>
            <a:r>
              <a:rPr lang="x-none" dirty="0" err="1"/>
              <a:t>соманы</a:t>
            </a:r>
            <a:r>
              <a:rPr lang="x-none" dirty="0"/>
              <a:t> </a:t>
            </a:r>
            <a:r>
              <a:rPr lang="x-none" dirty="0" err="1"/>
              <a:t>айырбастау</a:t>
            </a:r>
            <a:r>
              <a:rPr lang="x-none" dirty="0"/>
              <a:t> </a:t>
            </a:r>
            <a:r>
              <a:rPr lang="x-none" dirty="0" err="1"/>
              <a:t>бағамына</a:t>
            </a:r>
            <a:r>
              <a:rPr lang="x-none" dirty="0"/>
              <a:t> </a:t>
            </a:r>
            <a:r>
              <a:rPr lang="x-none" dirty="0" err="1"/>
              <a:t>бөлеміз</a:t>
            </a:r>
            <a:r>
              <a:rPr lang="x-none" dirty="0"/>
              <a:t>, </a:t>
            </a:r>
            <a:r>
              <a:rPr lang="x-none" dirty="0" err="1"/>
              <a:t>round</a:t>
            </a:r>
            <a:r>
              <a:rPr lang="x-none" dirty="0"/>
              <a:t> </a:t>
            </a:r>
            <a:r>
              <a:rPr lang="x-none" dirty="0" err="1"/>
              <a:t>функциясын</a:t>
            </a:r>
            <a:r>
              <a:rPr lang="x-none" dirty="0"/>
              <a:t> </a:t>
            </a:r>
            <a:r>
              <a:rPr lang="x-none" dirty="0" err="1"/>
              <a:t>қолдана</a:t>
            </a:r>
            <a:r>
              <a:rPr lang="x-none" dirty="0"/>
              <a:t> </a:t>
            </a:r>
            <a:r>
              <a:rPr lang="x-none" dirty="0" err="1"/>
              <a:t>отырып</a:t>
            </a:r>
            <a:r>
              <a:rPr lang="x-none" dirty="0"/>
              <a:t>, </a:t>
            </a:r>
            <a:r>
              <a:rPr lang="x-none" dirty="0" err="1"/>
              <a:t>нәтижені</a:t>
            </a:r>
            <a:r>
              <a:rPr lang="x-none" dirty="0"/>
              <a:t> </a:t>
            </a:r>
            <a:r>
              <a:rPr lang="x-none" dirty="0" err="1"/>
              <a:t>дөңгелектеп</a:t>
            </a:r>
            <a:r>
              <a:rPr lang="x-none" dirty="0"/>
              <a:t>, оны </a:t>
            </a:r>
            <a:r>
              <a:rPr lang="x-none" dirty="0" err="1"/>
              <a:t>консольге</a:t>
            </a:r>
            <a:r>
              <a:rPr lang="x-none" dirty="0"/>
              <a:t> </a:t>
            </a:r>
            <a:r>
              <a:rPr lang="x-none" dirty="0" err="1"/>
              <a:t>шығарамыз</a:t>
            </a:r>
            <a:r>
              <a:rPr lang="x-none" dirty="0"/>
              <a:t>. </a:t>
            </a:r>
            <a:r>
              <a:rPr lang="x-none" dirty="0" err="1"/>
              <a:t>Сонымен</a:t>
            </a:r>
            <a:r>
              <a:rPr lang="x-none" dirty="0"/>
              <a:t>, </a:t>
            </a:r>
            <a:r>
              <a:rPr lang="x-none" dirty="0" err="1"/>
              <a:t>пайдаланушы</a:t>
            </a:r>
            <a:r>
              <a:rPr lang="x-none" dirty="0"/>
              <a:t> </a:t>
            </a:r>
            <a:r>
              <a:rPr lang="x-none" b="1" dirty="0"/>
              <a:t>y</a:t>
            </a:r>
            <a:r>
              <a:rPr lang="x-none" dirty="0"/>
              <a:t> </a:t>
            </a:r>
            <a:r>
              <a:rPr lang="x-none" dirty="0" err="1"/>
              <a:t>пернесін</a:t>
            </a:r>
            <a:r>
              <a:rPr lang="x-none" dirty="0"/>
              <a:t> басу </a:t>
            </a:r>
            <a:r>
              <a:rPr lang="x-none" dirty="0" err="1"/>
              <a:t>арқылы</a:t>
            </a:r>
            <a:r>
              <a:rPr lang="x-none" dirty="0"/>
              <a:t> </a:t>
            </a:r>
            <a:r>
              <a:rPr lang="x-none" dirty="0" err="1"/>
              <a:t>бағдарламадан</a:t>
            </a:r>
            <a:r>
              <a:rPr lang="x-none" dirty="0"/>
              <a:t> </a:t>
            </a:r>
            <a:r>
              <a:rPr lang="x-none" dirty="0" err="1"/>
              <a:t>шыққысы</a:t>
            </a:r>
            <a:r>
              <a:rPr lang="x-none" dirty="0"/>
              <a:t> </a:t>
            </a:r>
            <a:r>
              <a:rPr lang="x-none" dirty="0" err="1"/>
              <a:t>келгенше</a:t>
            </a:r>
            <a:r>
              <a:rPr lang="x-none" dirty="0"/>
              <a:t> </a:t>
            </a:r>
            <a:r>
              <a:rPr lang="x-none" dirty="0" err="1"/>
              <a:t>шексіздікке</a:t>
            </a:r>
            <a:r>
              <a:rPr lang="x-none" dirty="0"/>
              <a:t> </a:t>
            </a:r>
            <a:r>
              <a:rPr lang="x-none" dirty="0" err="1"/>
              <a:t>дейін</a:t>
            </a:r>
            <a:r>
              <a:rPr lang="x-none" dirty="0"/>
              <a:t>.</a:t>
            </a:r>
          </a:p>
          <a:p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206991144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546DC4-ED5D-4FE3-9239-5854C83B46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5CD0376-3555-4D65-9A48-E5B885F0A8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x-none" dirty="0" err="1"/>
              <a:t>Бірақ</a:t>
            </a:r>
            <a:r>
              <a:rPr lang="x-none" dirty="0"/>
              <a:t> </a:t>
            </a:r>
            <a:r>
              <a:rPr lang="x-none" dirty="0" err="1"/>
              <a:t>пайдаланушы</a:t>
            </a:r>
            <a:r>
              <a:rPr lang="x-none" dirty="0"/>
              <a:t> </a:t>
            </a:r>
            <a:r>
              <a:rPr lang="x-none" dirty="0" err="1"/>
              <a:t>теріс</a:t>
            </a:r>
            <a:r>
              <a:rPr lang="x-none" dirty="0"/>
              <a:t> </a:t>
            </a:r>
            <a:r>
              <a:rPr lang="x-none" dirty="0" err="1"/>
              <a:t>санды</a:t>
            </a:r>
            <a:r>
              <a:rPr lang="x-none" dirty="0"/>
              <a:t> </a:t>
            </a:r>
            <a:r>
              <a:rPr lang="x-none" dirty="0" err="1"/>
              <a:t>енгізсе</a:t>
            </a:r>
            <a:r>
              <a:rPr lang="x-none" dirty="0"/>
              <a:t> </a:t>
            </a:r>
            <a:r>
              <a:rPr lang="x-none" dirty="0" err="1"/>
              <a:t>ше</a:t>
            </a:r>
            <a:r>
              <a:rPr lang="x-none" dirty="0"/>
              <a:t>? </a:t>
            </a:r>
            <a:r>
              <a:rPr lang="x-none" dirty="0" err="1"/>
              <a:t>Бұл</a:t>
            </a:r>
            <a:r>
              <a:rPr lang="x-none" dirty="0"/>
              <a:t> </a:t>
            </a:r>
            <a:r>
              <a:rPr lang="x-none" dirty="0" err="1"/>
              <a:t>жағдайда</a:t>
            </a:r>
            <a:r>
              <a:rPr lang="x-none" dirty="0"/>
              <a:t> </a:t>
            </a:r>
            <a:r>
              <a:rPr lang="x-none" dirty="0" err="1"/>
              <a:t>бағдарлама</a:t>
            </a:r>
            <a:r>
              <a:rPr lang="x-none" dirty="0"/>
              <a:t> </a:t>
            </a:r>
            <a:r>
              <a:rPr lang="x-none" dirty="0" err="1"/>
              <a:t>теріс</a:t>
            </a:r>
            <a:r>
              <a:rPr lang="x-none" dirty="0"/>
              <a:t> </a:t>
            </a:r>
            <a:r>
              <a:rPr lang="x-none" dirty="0" err="1"/>
              <a:t>нәтиже</a:t>
            </a:r>
            <a:r>
              <a:rPr lang="x-none" dirty="0"/>
              <a:t> </a:t>
            </a:r>
            <a:r>
              <a:rPr lang="x-none" dirty="0" err="1"/>
              <a:t>береді</a:t>
            </a:r>
            <a:r>
              <a:rPr lang="x-none" dirty="0"/>
              <a:t>, </a:t>
            </a:r>
            <a:r>
              <a:rPr lang="x-none" dirty="0" err="1"/>
              <a:t>бұл</a:t>
            </a:r>
            <a:r>
              <a:rPr lang="x-none" dirty="0"/>
              <a:t> </a:t>
            </a:r>
            <a:r>
              <a:rPr lang="kk-KZ" dirty="0"/>
              <a:t>әрекет дұрыс</a:t>
            </a:r>
            <a:r>
              <a:rPr lang="x-none" dirty="0"/>
              <a:t> </a:t>
            </a:r>
            <a:r>
              <a:rPr lang="x-none" dirty="0" err="1"/>
              <a:t>емес</a:t>
            </a:r>
            <a:r>
              <a:rPr lang="x-none" dirty="0"/>
              <a:t>. </a:t>
            </a:r>
            <a:r>
              <a:rPr lang="x-none" dirty="0" err="1"/>
              <a:t>Бұл</a:t>
            </a:r>
            <a:r>
              <a:rPr lang="x-none" dirty="0"/>
              <a:t> </a:t>
            </a:r>
            <a:r>
              <a:rPr lang="x-none" dirty="0" err="1"/>
              <a:t>жағдайда</a:t>
            </a:r>
            <a:r>
              <a:rPr lang="x-none" dirty="0"/>
              <a:t>, </a:t>
            </a:r>
            <a:r>
              <a:rPr lang="x-none" dirty="0" err="1"/>
              <a:t>есептеуден</a:t>
            </a:r>
            <a:r>
              <a:rPr lang="x-none" dirty="0"/>
              <a:t> </a:t>
            </a:r>
            <a:r>
              <a:rPr lang="x-none" dirty="0" err="1"/>
              <a:t>бұрын</a:t>
            </a:r>
            <a:r>
              <a:rPr lang="x-none" dirty="0"/>
              <a:t>, </a:t>
            </a:r>
            <a:r>
              <a:rPr lang="x-none" dirty="0" err="1"/>
              <a:t>мәннің</a:t>
            </a:r>
            <a:r>
              <a:rPr lang="x-none" dirty="0"/>
              <a:t> </a:t>
            </a:r>
            <a:r>
              <a:rPr lang="x-none" dirty="0" err="1"/>
              <a:t>нөлден</a:t>
            </a:r>
            <a:r>
              <a:rPr lang="x-none" dirty="0"/>
              <a:t> </a:t>
            </a:r>
            <a:r>
              <a:rPr lang="kk-KZ" dirty="0"/>
              <a:t>кіші</a:t>
            </a:r>
            <a:r>
              <a:rPr lang="x-none" dirty="0"/>
              <a:t> </a:t>
            </a:r>
            <a:r>
              <a:rPr lang="x-none" dirty="0" err="1"/>
              <a:t>екенін</a:t>
            </a:r>
            <a:r>
              <a:rPr lang="x-none" dirty="0"/>
              <a:t> </a:t>
            </a:r>
            <a:r>
              <a:rPr lang="x-none" dirty="0" err="1"/>
              <a:t>тексере</a:t>
            </a:r>
            <a:r>
              <a:rPr lang="x-none" dirty="0"/>
              <a:t> </a:t>
            </a:r>
            <a:r>
              <a:rPr lang="x-none" dirty="0" err="1"/>
              <a:t>аламыз</a:t>
            </a:r>
            <a:r>
              <a:rPr lang="x-none" dirty="0"/>
              <a:t>, ал </a:t>
            </a:r>
            <a:r>
              <a:rPr lang="x-none" dirty="0" err="1"/>
              <a:t>егер</a:t>
            </a:r>
            <a:r>
              <a:rPr lang="x-none" dirty="0"/>
              <a:t> </a:t>
            </a:r>
            <a:r>
              <a:rPr lang="kk-KZ" dirty="0"/>
              <a:t>кіші</a:t>
            </a:r>
            <a:r>
              <a:rPr lang="x-none" dirty="0"/>
              <a:t> </a:t>
            </a:r>
            <a:r>
              <a:rPr lang="x-none" dirty="0" err="1"/>
              <a:t>болса</a:t>
            </a:r>
            <a:r>
              <a:rPr lang="x-none" dirty="0"/>
              <a:t>, </a:t>
            </a:r>
            <a:r>
              <a:rPr lang="x-none" b="1" dirty="0" err="1"/>
              <a:t>continue</a:t>
            </a:r>
            <a:r>
              <a:rPr lang="x-none" dirty="0"/>
              <a:t> </a:t>
            </a:r>
            <a:r>
              <a:rPr lang="x-none" dirty="0" err="1"/>
              <a:t>операторын</a:t>
            </a:r>
            <a:r>
              <a:rPr lang="x-none" dirty="0"/>
              <a:t> </a:t>
            </a:r>
            <a:r>
              <a:rPr lang="x-none" dirty="0" err="1"/>
              <a:t>қолдана</a:t>
            </a:r>
            <a:r>
              <a:rPr lang="x-none" dirty="0"/>
              <a:t> </a:t>
            </a:r>
            <a:r>
              <a:rPr lang="x-none" dirty="0" err="1"/>
              <a:t>отырып</a:t>
            </a:r>
            <a:r>
              <a:rPr lang="x-none" dirty="0"/>
              <a:t>, оны </a:t>
            </a:r>
            <a:r>
              <a:rPr lang="x-none" dirty="0" err="1"/>
              <a:t>аяқтамай</a:t>
            </a:r>
            <a:r>
              <a:rPr lang="x-none" dirty="0"/>
              <a:t> </a:t>
            </a:r>
            <a:r>
              <a:rPr lang="x-none" dirty="0" err="1"/>
              <a:t>циклдің</a:t>
            </a:r>
            <a:r>
              <a:rPr lang="x-none" dirty="0"/>
              <a:t> </a:t>
            </a:r>
            <a:r>
              <a:rPr lang="x-none" dirty="0" err="1"/>
              <a:t>келесі</a:t>
            </a:r>
            <a:r>
              <a:rPr lang="x-none" dirty="0"/>
              <a:t> </a:t>
            </a:r>
            <a:r>
              <a:rPr lang="x-none" dirty="0" err="1"/>
              <a:t>итерациясына</a:t>
            </a:r>
            <a:r>
              <a:rPr lang="x-none" dirty="0"/>
              <a:t> </a:t>
            </a:r>
            <a:r>
              <a:rPr lang="x-none" dirty="0" err="1"/>
              <a:t>ауысуды</a:t>
            </a:r>
            <a:r>
              <a:rPr lang="x-none" dirty="0"/>
              <a:t> </a:t>
            </a:r>
            <a:r>
              <a:rPr lang="x-none" dirty="0" err="1"/>
              <a:t>орындай</a:t>
            </a:r>
            <a:r>
              <a:rPr lang="x-none" dirty="0"/>
              <a:t> </a:t>
            </a:r>
            <a:r>
              <a:rPr lang="x-none" dirty="0" err="1"/>
              <a:t>аламыз</a:t>
            </a:r>
            <a:r>
              <a:rPr lang="x-none" dirty="0"/>
              <a:t>:</a:t>
            </a:r>
          </a:p>
          <a:p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277114037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CADBC6-2C4A-4A06-95EB-77CEFB5E61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2" y="0"/>
            <a:ext cx="9603275" cy="1049235"/>
          </a:xfrm>
        </p:spPr>
        <p:txBody>
          <a:bodyPr/>
          <a:lstStyle/>
          <a:p>
            <a:r>
              <a:rPr lang="x-none" dirty="0"/>
              <a:t>#! Программа </a:t>
            </a:r>
            <a:r>
              <a:rPr lang="kk-KZ" dirty="0"/>
              <a:t>валюта айырбастау</a:t>
            </a:r>
            <a:r>
              <a:rPr lang="x-none" dirty="0"/>
              <a:t/>
            </a:r>
            <a:br>
              <a:rPr lang="x-none" dirty="0"/>
            </a:br>
            <a:endParaRPr lang="x-none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5FAD0D3-D670-4A82-8A99-494742CB1C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935666"/>
            <a:ext cx="9603275" cy="4976036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x-none" dirty="0"/>
              <a:t> </a:t>
            </a:r>
          </a:p>
          <a:p>
            <a:pPr marL="0" indent="0">
              <a:buNone/>
            </a:pPr>
            <a:r>
              <a:rPr lang="x-none" sz="3500" dirty="0" err="1"/>
              <a:t>print</a:t>
            </a:r>
            <a:r>
              <a:rPr lang="x-none" sz="3500" dirty="0"/>
              <a:t>("</a:t>
            </a:r>
            <a:r>
              <a:rPr lang="kk-KZ" sz="3500" dirty="0"/>
              <a:t>Аяқтау үшін</a:t>
            </a:r>
            <a:r>
              <a:rPr lang="x-none" sz="3500" dirty="0"/>
              <a:t> Y")</a:t>
            </a:r>
          </a:p>
          <a:p>
            <a:pPr marL="0" indent="0">
              <a:buNone/>
            </a:pPr>
            <a:r>
              <a:rPr lang="x-none" sz="3500" dirty="0" err="1"/>
              <a:t>while</a:t>
            </a:r>
            <a:r>
              <a:rPr lang="x-none" sz="3500" dirty="0"/>
              <a:t> </a:t>
            </a:r>
            <a:r>
              <a:rPr lang="x-none" sz="3500" dirty="0" err="1"/>
              <a:t>True</a:t>
            </a:r>
            <a:r>
              <a:rPr lang="x-none" sz="3500" dirty="0"/>
              <a:t>:</a:t>
            </a:r>
          </a:p>
          <a:p>
            <a:pPr marL="0" indent="0">
              <a:buNone/>
            </a:pPr>
            <a:r>
              <a:rPr lang="x-none" sz="3500" dirty="0"/>
              <a:t>    </a:t>
            </a:r>
            <a:r>
              <a:rPr lang="x-none" sz="3500" dirty="0" err="1"/>
              <a:t>data</a:t>
            </a:r>
            <a:r>
              <a:rPr lang="x-none" sz="3500" dirty="0"/>
              <a:t> = </a:t>
            </a:r>
            <a:r>
              <a:rPr lang="x-none" sz="3500" dirty="0" err="1"/>
              <a:t>input</a:t>
            </a:r>
            <a:r>
              <a:rPr lang="x-none" sz="3500" dirty="0"/>
              <a:t>("</a:t>
            </a:r>
            <a:r>
              <a:rPr lang="kk-KZ" sz="3500" dirty="0"/>
              <a:t>Соманы енгіз</a:t>
            </a:r>
            <a:r>
              <a:rPr lang="x-none" sz="3500" dirty="0"/>
              <a:t>: ")</a:t>
            </a:r>
          </a:p>
          <a:p>
            <a:pPr marL="0" indent="0">
              <a:buNone/>
            </a:pPr>
            <a:r>
              <a:rPr lang="x-none" sz="3500" dirty="0"/>
              <a:t>    </a:t>
            </a:r>
            <a:r>
              <a:rPr lang="x-none" sz="3500" dirty="0" err="1"/>
              <a:t>if</a:t>
            </a:r>
            <a:r>
              <a:rPr lang="x-none" sz="3500" dirty="0"/>
              <a:t> </a:t>
            </a:r>
            <a:r>
              <a:rPr lang="x-none" sz="3500" dirty="0" err="1"/>
              <a:t>data.lower</a:t>
            </a:r>
            <a:r>
              <a:rPr lang="x-none" sz="3500" dirty="0"/>
              <a:t>() == "y":</a:t>
            </a:r>
          </a:p>
          <a:p>
            <a:pPr marL="0" indent="0">
              <a:buNone/>
            </a:pPr>
            <a:r>
              <a:rPr lang="x-none" sz="3500" dirty="0"/>
              <a:t>        </a:t>
            </a:r>
            <a:r>
              <a:rPr lang="x-none" sz="3500" b="1" dirty="0" err="1"/>
              <a:t>break</a:t>
            </a:r>
            <a:r>
              <a:rPr lang="x-none" sz="3500" b="1" dirty="0"/>
              <a:t>  # цикл</a:t>
            </a:r>
            <a:r>
              <a:rPr lang="kk-KZ" sz="3500" b="1" dirty="0"/>
              <a:t>дан шығу</a:t>
            </a:r>
            <a:endParaRPr lang="x-none" sz="3500" b="1" dirty="0"/>
          </a:p>
          <a:p>
            <a:pPr marL="0" indent="0">
              <a:buNone/>
            </a:pPr>
            <a:r>
              <a:rPr lang="x-none" sz="3500" dirty="0"/>
              <a:t>    </a:t>
            </a:r>
            <a:r>
              <a:rPr lang="x-none" sz="3500" dirty="0" err="1"/>
              <a:t>money</a:t>
            </a:r>
            <a:r>
              <a:rPr lang="x-none" sz="3500" dirty="0"/>
              <a:t> = </a:t>
            </a:r>
            <a:r>
              <a:rPr lang="x-none" sz="3500" dirty="0" err="1"/>
              <a:t>int</a:t>
            </a:r>
            <a:r>
              <a:rPr lang="x-none" sz="3500" dirty="0"/>
              <a:t>(</a:t>
            </a:r>
            <a:r>
              <a:rPr lang="x-none" sz="3500" dirty="0" err="1"/>
              <a:t>data</a:t>
            </a:r>
            <a:r>
              <a:rPr lang="x-none" sz="3500" dirty="0"/>
              <a:t>)</a:t>
            </a:r>
            <a:endParaRPr lang="kk-KZ" sz="3500" dirty="0"/>
          </a:p>
          <a:p>
            <a:pPr marL="0" indent="0">
              <a:buNone/>
            </a:pPr>
            <a:r>
              <a:rPr lang="kk-KZ" sz="3500" dirty="0"/>
              <a:t>    </a:t>
            </a:r>
            <a:r>
              <a:rPr lang="x-none" sz="3500" dirty="0" err="1"/>
              <a:t>if</a:t>
            </a:r>
            <a:r>
              <a:rPr lang="x-none" sz="3500" dirty="0"/>
              <a:t> </a:t>
            </a:r>
            <a:r>
              <a:rPr lang="x-none" sz="3500" dirty="0" err="1"/>
              <a:t>money</a:t>
            </a:r>
            <a:r>
              <a:rPr lang="x-none" sz="3500" dirty="0"/>
              <a:t> &lt; 0:</a:t>
            </a:r>
          </a:p>
          <a:p>
            <a:pPr marL="0" indent="0">
              <a:buNone/>
            </a:pPr>
            <a:r>
              <a:rPr lang="x-none" sz="3500" dirty="0"/>
              <a:t>        print("С</a:t>
            </a:r>
            <a:r>
              <a:rPr lang="kk-KZ" sz="3500" dirty="0"/>
              <a:t>ома оң болуы тиіс</a:t>
            </a:r>
            <a:r>
              <a:rPr lang="x-none" sz="3500" dirty="0"/>
              <a:t>")</a:t>
            </a:r>
          </a:p>
          <a:p>
            <a:pPr marL="0" indent="0">
              <a:buNone/>
            </a:pPr>
            <a:r>
              <a:rPr lang="x-none" sz="3500" dirty="0"/>
              <a:t>       </a:t>
            </a:r>
            <a:r>
              <a:rPr lang="x-none" sz="3500" b="1" dirty="0"/>
              <a:t> continue</a:t>
            </a:r>
            <a:r>
              <a:rPr lang="en-US" sz="3500" b="1" dirty="0"/>
              <a:t> # </a:t>
            </a:r>
            <a:r>
              <a:rPr lang="kk-KZ" sz="3500" b="1" dirty="0"/>
              <a:t>жалғастыру</a:t>
            </a:r>
            <a:endParaRPr lang="x-none" sz="3500" b="1" dirty="0"/>
          </a:p>
          <a:p>
            <a:pPr marL="0" indent="0">
              <a:buNone/>
            </a:pPr>
            <a:r>
              <a:rPr lang="x-none" sz="3500" dirty="0"/>
              <a:t>    cache = round(money / </a:t>
            </a:r>
            <a:r>
              <a:rPr lang="kk-KZ" sz="3500" dirty="0"/>
              <a:t>4</a:t>
            </a:r>
            <a:r>
              <a:rPr lang="en-US" sz="3500" dirty="0"/>
              <a:t>60</a:t>
            </a:r>
            <a:r>
              <a:rPr lang="x-none" sz="3500" dirty="0"/>
              <a:t>)</a:t>
            </a:r>
          </a:p>
          <a:p>
            <a:pPr marL="0" indent="0">
              <a:buNone/>
            </a:pPr>
            <a:r>
              <a:rPr lang="x-none" sz="3500" dirty="0"/>
              <a:t>    </a:t>
            </a:r>
            <a:r>
              <a:rPr lang="x-none" sz="3500" dirty="0" err="1"/>
              <a:t>print</a:t>
            </a:r>
            <a:r>
              <a:rPr lang="x-none" sz="3500" dirty="0"/>
              <a:t>("</a:t>
            </a:r>
            <a:r>
              <a:rPr lang="kk-KZ" sz="3500" dirty="0"/>
              <a:t>Аудару сомасы:</a:t>
            </a:r>
            <a:r>
              <a:rPr lang="x-none" sz="3500" dirty="0"/>
              <a:t>", cache, "доллар") </a:t>
            </a:r>
          </a:p>
          <a:p>
            <a:pPr marL="0" indent="0">
              <a:buNone/>
            </a:pPr>
            <a:r>
              <a:rPr lang="x-none" sz="3500" b="1" dirty="0" err="1"/>
              <a:t>print</a:t>
            </a:r>
            <a:r>
              <a:rPr lang="x-none" sz="3500" b="1" dirty="0"/>
              <a:t>("</a:t>
            </a:r>
            <a:r>
              <a:rPr lang="kk-KZ" sz="3500" b="1" dirty="0"/>
              <a:t>Жұмыс аяқталды</a:t>
            </a:r>
            <a:r>
              <a:rPr lang="x-none" sz="3500" b="1" dirty="0"/>
              <a:t>")</a:t>
            </a:r>
          </a:p>
        </p:txBody>
      </p:sp>
    </p:spTree>
    <p:extLst>
      <p:ext uri="{BB962C8B-B14F-4D97-AF65-F5344CB8AC3E}">
        <p14:creationId xmlns:p14="http://schemas.microsoft.com/office/powerpoint/2010/main" val="413711450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 for i in range(5, 8):</a:t>
            </a:r>
          </a:p>
          <a:p>
            <a:pPr marL="0" indent="0">
              <a:buNone/>
            </a:pPr>
            <a:r>
              <a:rPr lang="kk-KZ" dirty="0"/>
              <a:t>	</a:t>
            </a:r>
            <a:r>
              <a:rPr lang="en-US" dirty="0"/>
              <a:t>print(i)</a:t>
            </a:r>
            <a:endParaRPr lang="kk-KZ" dirty="0"/>
          </a:p>
          <a:p>
            <a:pPr marL="0" indent="0">
              <a:buNone/>
            </a:pPr>
            <a:r>
              <a:rPr lang="kk-KZ" dirty="0"/>
              <a:t>Нәтижесі: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5</a:t>
            </a:r>
          </a:p>
          <a:p>
            <a:pPr marL="0" indent="0">
              <a:buNone/>
            </a:pPr>
            <a:r>
              <a:rPr lang="ru-RU" dirty="0"/>
              <a:t>6</a:t>
            </a:r>
          </a:p>
          <a:p>
            <a:pPr marL="0" indent="0">
              <a:buNone/>
            </a:pPr>
            <a:r>
              <a:rPr lang="ru-RU" dirty="0"/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101234077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ru-RU" b="1" dirty="0" err="1"/>
              <a:t>range</a:t>
            </a:r>
            <a:r>
              <a:rPr lang="ru-RU" b="1" dirty="0"/>
              <a:t>()</a:t>
            </a:r>
            <a:r>
              <a:rPr lang="en-US" dirty="0"/>
              <a:t> </a:t>
            </a:r>
            <a:r>
              <a:rPr lang="kk-KZ" dirty="0"/>
              <a:t>кіріктірілген</a:t>
            </a:r>
            <a:r>
              <a:rPr lang="ru-RU" dirty="0"/>
              <a:t> объект </a:t>
            </a:r>
            <a:r>
              <a:rPr lang="ru-RU" dirty="0" err="1"/>
              <a:t>бүтін</a:t>
            </a:r>
            <a:r>
              <a:rPr lang="ru-RU" dirty="0"/>
              <a:t> </a:t>
            </a:r>
            <a:r>
              <a:rPr lang="ru-RU" dirty="0" err="1"/>
              <a:t>сандар</a:t>
            </a:r>
            <a:r>
              <a:rPr lang="ru-RU" dirty="0"/>
              <a:t> </a:t>
            </a:r>
            <a:r>
              <a:rPr lang="ru-RU" dirty="0" err="1"/>
              <a:t>арқылы</a:t>
            </a:r>
            <a:r>
              <a:rPr lang="ru-RU" dirty="0"/>
              <a:t> </a:t>
            </a:r>
            <a:r>
              <a:rPr lang="ru-RU" dirty="0" err="1"/>
              <a:t>итерацияны</a:t>
            </a:r>
            <a:r>
              <a:rPr lang="ru-RU" dirty="0"/>
              <a:t> </a:t>
            </a:r>
            <a:r>
              <a:rPr lang="ru-RU" dirty="0" err="1"/>
              <a:t>орындауға</a:t>
            </a:r>
            <a:r>
              <a:rPr lang="ru-RU" dirty="0"/>
              <a:t> </a:t>
            </a:r>
            <a:r>
              <a:rPr lang="ru-RU" dirty="0" err="1"/>
              <a:t>мүмкіндік</a:t>
            </a:r>
            <a:r>
              <a:rPr lang="ru-RU" dirty="0"/>
              <a:t> </a:t>
            </a:r>
            <a:r>
              <a:rPr lang="ru-RU" dirty="0" err="1"/>
              <a:t>береді</a:t>
            </a:r>
            <a:r>
              <a:rPr lang="ru-RU" dirty="0"/>
              <a:t>: </a:t>
            </a:r>
            <a:r>
              <a:rPr lang="ru-RU" b="1" dirty="0" err="1"/>
              <a:t>range</a:t>
            </a:r>
            <a:r>
              <a:rPr lang="ru-RU" b="1" dirty="0"/>
              <a:t>(</a:t>
            </a:r>
            <a:r>
              <a:rPr lang="en-US" b="1" dirty="0"/>
              <a:t>[a,]b[,c]</a:t>
            </a:r>
            <a:r>
              <a:rPr lang="ru-RU" b="1" dirty="0"/>
              <a:t>)</a:t>
            </a:r>
            <a:r>
              <a:rPr lang="en-US" b="1" dirty="0"/>
              <a:t> 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result = 0</a:t>
            </a:r>
          </a:p>
          <a:p>
            <a:pPr marL="0" indent="0">
              <a:buNone/>
            </a:pPr>
            <a:r>
              <a:rPr lang="en-US" dirty="0"/>
              <a:t>for i in range(101):</a:t>
            </a:r>
          </a:p>
          <a:p>
            <a:pPr marL="0" indent="0">
              <a:buNone/>
            </a:pPr>
            <a:r>
              <a:rPr lang="kk-KZ" dirty="0"/>
              <a:t>	</a:t>
            </a:r>
            <a:r>
              <a:rPr lang="en-US" dirty="0"/>
              <a:t>result += i</a:t>
            </a:r>
          </a:p>
          <a:p>
            <a:pPr marL="0" indent="0">
              <a:buNone/>
            </a:pPr>
            <a:r>
              <a:rPr lang="en-US" dirty="0"/>
              <a:t>print(result)</a:t>
            </a:r>
          </a:p>
          <a:p>
            <a:pPr marL="0" indent="0">
              <a:buNone/>
            </a:pPr>
            <a:r>
              <a:rPr lang="kk-KZ" dirty="0"/>
              <a:t>Нәтижесі: 5050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5452953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for i in range(1, 10, 2):</a:t>
            </a:r>
          </a:p>
          <a:p>
            <a:pPr marL="0" indent="0">
              <a:buNone/>
            </a:pPr>
            <a:r>
              <a:rPr lang="kk-KZ" dirty="0"/>
              <a:t>	</a:t>
            </a:r>
            <a:r>
              <a:rPr lang="en-US" dirty="0"/>
              <a:t>print(i)</a:t>
            </a:r>
            <a:endParaRPr lang="kk-KZ" dirty="0"/>
          </a:p>
          <a:p>
            <a:pPr marL="0" indent="0">
              <a:buNone/>
            </a:pPr>
            <a:r>
              <a:rPr lang="ru-RU" dirty="0"/>
              <a:t>1</a:t>
            </a:r>
          </a:p>
          <a:p>
            <a:pPr marL="0" indent="0">
              <a:buNone/>
            </a:pPr>
            <a:r>
              <a:rPr lang="ru-RU" dirty="0"/>
              <a:t>3</a:t>
            </a:r>
          </a:p>
          <a:p>
            <a:pPr marL="0" indent="0">
              <a:buNone/>
            </a:pPr>
            <a:r>
              <a:rPr lang="ru-RU" dirty="0"/>
              <a:t>5</a:t>
            </a:r>
          </a:p>
          <a:p>
            <a:pPr marL="0" indent="0">
              <a:buNone/>
            </a:pPr>
            <a:r>
              <a:rPr lang="ru-RU" dirty="0"/>
              <a:t>7</a:t>
            </a:r>
          </a:p>
          <a:p>
            <a:pPr marL="0" indent="0">
              <a:buNone/>
            </a:pPr>
            <a:r>
              <a:rPr lang="ru-RU" dirty="0"/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527831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b="1" dirty="0"/>
              <a:t>Қайталау немесе циклдық операторлар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b="1" dirty="0"/>
              <a:t>Программалау ортасында белгілі бір іс-әрекеттерді шарттың орындалуына байланысты бірнеше рет орындау қажет болғанда қайталау немесе циклдық операторлар қолданылады.</a:t>
            </a:r>
          </a:p>
          <a:p>
            <a:r>
              <a:rPr lang="kk-KZ" b="1" dirty="0"/>
              <a:t>Мысалы: </a:t>
            </a:r>
            <a:r>
              <a:rPr lang="en-US" b="1" dirty="0"/>
              <a:t>y=sin(x) </a:t>
            </a:r>
            <a:r>
              <a:rPr lang="kk-KZ" b="1" dirty="0"/>
              <a:t>функциясының мәндерін </a:t>
            </a:r>
            <a:r>
              <a:rPr lang="en-US" b="1" dirty="0"/>
              <a:t>[1,2]</a:t>
            </a:r>
            <a:r>
              <a:rPr lang="kk-KZ" b="1" dirty="0"/>
              <a:t> аралығында қадамы </a:t>
            </a:r>
            <a:r>
              <a:rPr lang="en-US" b="1" dirty="0"/>
              <a:t> 0.1</a:t>
            </a:r>
            <a:r>
              <a:rPr lang="kk-KZ" b="1" dirty="0"/>
              <a:t> бойынша есепте</a:t>
            </a:r>
          </a:p>
          <a:p>
            <a:r>
              <a:rPr lang="en-US" b="1" dirty="0"/>
              <a:t> x=1, 1.1,1.2,…1.9,2.0   </a:t>
            </a:r>
            <a:r>
              <a:rPr lang="kk-KZ" b="1" dirty="0"/>
              <a:t>сәйкес </a:t>
            </a:r>
            <a:r>
              <a:rPr lang="en-US" b="1" dirty="0"/>
              <a:t>y=sin(</a:t>
            </a:r>
            <a:r>
              <a:rPr lang="kk-KZ" b="1" dirty="0"/>
              <a:t>1.2</a:t>
            </a:r>
            <a:r>
              <a:rPr lang="en-US" b="1" dirty="0"/>
              <a:t>)</a:t>
            </a:r>
            <a:r>
              <a:rPr lang="kk-KZ" b="1" dirty="0"/>
              <a:t> функциясының мәндері есептелінеді</a:t>
            </a:r>
            <a:r>
              <a:rPr lang="en-US" b="1" dirty="0"/>
              <a:t>       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42148257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for i in range(10, 5, -1):</a:t>
            </a:r>
          </a:p>
          <a:p>
            <a:pPr marL="0" indent="0">
              <a:buNone/>
            </a:pPr>
            <a:r>
              <a:rPr lang="kk-KZ" dirty="0"/>
              <a:t>	</a:t>
            </a:r>
            <a:r>
              <a:rPr lang="en-US" dirty="0"/>
              <a:t>print(i)</a:t>
            </a:r>
            <a:endParaRPr lang="kk-KZ" dirty="0"/>
          </a:p>
          <a:p>
            <a:pPr marL="0" indent="0">
              <a:buNone/>
            </a:pPr>
            <a:endParaRPr lang="kk-KZ" dirty="0"/>
          </a:p>
          <a:p>
            <a:pPr marL="0" indent="0">
              <a:buNone/>
            </a:pPr>
            <a:r>
              <a:rPr lang="ru-RU" dirty="0"/>
              <a:t>10</a:t>
            </a:r>
          </a:p>
          <a:p>
            <a:pPr marL="0" indent="0">
              <a:buNone/>
            </a:pPr>
            <a:r>
              <a:rPr lang="ru-RU" dirty="0"/>
              <a:t>9</a:t>
            </a:r>
          </a:p>
          <a:p>
            <a:pPr marL="0" indent="0">
              <a:buNone/>
            </a:pPr>
            <a:r>
              <a:rPr lang="ru-RU" dirty="0"/>
              <a:t>8</a:t>
            </a:r>
          </a:p>
          <a:p>
            <a:pPr marL="0" indent="0">
              <a:buNone/>
            </a:pPr>
            <a:r>
              <a:rPr lang="ru-RU" dirty="0"/>
              <a:t>7</a:t>
            </a:r>
          </a:p>
          <a:p>
            <a:pPr marL="0" indent="0">
              <a:buNone/>
            </a:pPr>
            <a:r>
              <a:rPr lang="ru-RU" dirty="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277031178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E1EEB49-1E7B-473B-8432-9C6696BD9DB9}"/>
              </a:ext>
            </a:extLst>
          </p:cNvPr>
          <p:cNvSpPr txBox="1"/>
          <p:nvPr/>
        </p:nvSpPr>
        <p:spPr>
          <a:xfrm>
            <a:off x="2658139" y="437960"/>
            <a:ext cx="6103088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import random </a:t>
            </a:r>
          </a:p>
          <a:p>
            <a:r>
              <a:rPr lang="en-US" dirty="0"/>
              <a:t>number = </a:t>
            </a:r>
            <a:r>
              <a:rPr lang="en-US" dirty="0" err="1"/>
              <a:t>random.randint</a:t>
            </a:r>
            <a:r>
              <a:rPr lang="en-US" dirty="0"/>
              <a:t>(0, 100)</a:t>
            </a:r>
          </a:p>
          <a:p>
            <a:r>
              <a:rPr lang="en-US" dirty="0"/>
              <a:t>while True:</a:t>
            </a:r>
          </a:p>
          <a:p>
            <a:r>
              <a:rPr lang="en-US" dirty="0"/>
              <a:t>    answer = input('</a:t>
            </a:r>
            <a:r>
              <a:rPr lang="ru-RU" dirty="0" err="1"/>
              <a:t>Санды</a:t>
            </a:r>
            <a:r>
              <a:rPr lang="ru-RU" dirty="0"/>
              <a:t> тап: ')</a:t>
            </a:r>
          </a:p>
          <a:p>
            <a:r>
              <a:rPr lang="ru-RU" dirty="0"/>
              <a:t>    </a:t>
            </a:r>
            <a:r>
              <a:rPr lang="en-US" dirty="0"/>
              <a:t>if (answer == "") or (answer == "exit"):</a:t>
            </a:r>
          </a:p>
          <a:p>
            <a:r>
              <a:rPr lang="en-US" dirty="0"/>
              <a:t> 	    print("</a:t>
            </a:r>
            <a:r>
              <a:rPr lang="ru-RU" dirty="0" err="1"/>
              <a:t>Программадан</a:t>
            </a:r>
            <a:r>
              <a:rPr lang="ru-RU" dirty="0"/>
              <a:t> </a:t>
            </a:r>
            <a:r>
              <a:rPr lang="ru-RU" dirty="0" err="1"/>
              <a:t>шығу</a:t>
            </a:r>
            <a:r>
              <a:rPr lang="ru-RU" dirty="0"/>
              <a:t>")</a:t>
            </a:r>
          </a:p>
          <a:p>
            <a:r>
              <a:rPr lang="ru-RU" dirty="0"/>
              <a:t> 	    </a:t>
            </a:r>
            <a:r>
              <a:rPr lang="en-US" dirty="0"/>
              <a:t>break</a:t>
            </a:r>
          </a:p>
          <a:p>
            <a:r>
              <a:rPr lang="en-US" dirty="0"/>
              <a:t>    if not </a:t>
            </a:r>
            <a:r>
              <a:rPr lang="en-US" dirty="0" err="1"/>
              <a:t>answer.isdigit</a:t>
            </a:r>
            <a:r>
              <a:rPr lang="en-US" dirty="0"/>
              <a:t>():</a:t>
            </a:r>
          </a:p>
          <a:p>
            <a:r>
              <a:rPr lang="en-US" dirty="0"/>
              <a:t>	    print("</a:t>
            </a:r>
            <a:r>
              <a:rPr lang="ru-RU" dirty="0"/>
              <a:t>Сан </a:t>
            </a:r>
            <a:r>
              <a:rPr lang="ru-RU" dirty="0" err="1"/>
              <a:t>енгіз</a:t>
            </a:r>
            <a:r>
              <a:rPr lang="ru-RU" dirty="0"/>
              <a:t>")</a:t>
            </a:r>
          </a:p>
          <a:p>
            <a:r>
              <a:rPr lang="ru-RU" dirty="0"/>
              <a:t>	    </a:t>
            </a:r>
            <a:r>
              <a:rPr lang="en-US" dirty="0"/>
              <a:t>continue</a:t>
            </a:r>
          </a:p>
          <a:p>
            <a:r>
              <a:rPr lang="en-US" dirty="0"/>
              <a:t>    answer = int(answer)</a:t>
            </a:r>
          </a:p>
          <a:p>
            <a:r>
              <a:rPr lang="en-US" dirty="0"/>
              <a:t>    if answer == number:</a:t>
            </a:r>
          </a:p>
          <a:p>
            <a:r>
              <a:rPr lang="en-US" dirty="0"/>
              <a:t>	    print('</a:t>
            </a:r>
            <a:r>
              <a:rPr lang="ru-RU" dirty="0" err="1"/>
              <a:t>Дұрыс</a:t>
            </a:r>
            <a:r>
              <a:rPr lang="ru-RU" dirty="0"/>
              <a:t>!')</a:t>
            </a:r>
          </a:p>
          <a:p>
            <a:r>
              <a:rPr lang="ru-RU" dirty="0"/>
              <a:t>	    </a:t>
            </a:r>
            <a:r>
              <a:rPr lang="en-US" dirty="0"/>
              <a:t>break</a:t>
            </a:r>
          </a:p>
          <a:p>
            <a:r>
              <a:rPr lang="en-US" dirty="0"/>
              <a:t>    </a:t>
            </a:r>
            <a:r>
              <a:rPr lang="en-US" dirty="0" err="1"/>
              <a:t>elif</a:t>
            </a:r>
            <a:r>
              <a:rPr lang="en-US" dirty="0"/>
              <a:t> answer &lt; number:</a:t>
            </a:r>
          </a:p>
          <a:p>
            <a:r>
              <a:rPr lang="en-US" dirty="0"/>
              <a:t> 	    print('</a:t>
            </a:r>
            <a:r>
              <a:rPr lang="ru-RU" dirty="0" err="1"/>
              <a:t>Ізделінді</a:t>
            </a:r>
            <a:r>
              <a:rPr lang="ru-RU" dirty="0"/>
              <a:t> сан </a:t>
            </a:r>
            <a:r>
              <a:rPr lang="ru-RU" dirty="0" err="1"/>
              <a:t>үлкен</a:t>
            </a:r>
            <a:r>
              <a:rPr lang="ru-RU" dirty="0"/>
              <a:t>')</a:t>
            </a:r>
          </a:p>
          <a:p>
            <a:r>
              <a:rPr lang="ru-RU" dirty="0"/>
              <a:t>    </a:t>
            </a:r>
            <a:r>
              <a:rPr lang="en-US" dirty="0"/>
              <a:t>else:</a:t>
            </a:r>
          </a:p>
          <a:p>
            <a:r>
              <a:rPr lang="en-US" dirty="0"/>
              <a:t>	    print('</a:t>
            </a:r>
            <a:r>
              <a:rPr lang="ru-RU" dirty="0" err="1"/>
              <a:t>Ізделінді</a:t>
            </a:r>
            <a:r>
              <a:rPr lang="ru-RU" dirty="0"/>
              <a:t> сан </a:t>
            </a:r>
            <a:r>
              <a:rPr lang="ru-RU" dirty="0" err="1"/>
              <a:t>кіші</a:t>
            </a:r>
            <a:r>
              <a:rPr lang="ru-RU" dirty="0"/>
              <a:t>')</a:t>
            </a:r>
            <a:endParaRPr lang="kk-KZ" dirty="0"/>
          </a:p>
        </p:txBody>
      </p:sp>
    </p:spTree>
    <p:extLst>
      <p:ext uri="{BB962C8B-B14F-4D97-AF65-F5344CB8AC3E}">
        <p14:creationId xmlns:p14="http://schemas.microsoft.com/office/powerpoint/2010/main" val="8106524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example_string</a:t>
            </a:r>
            <a:r>
              <a:rPr lang="en-US" dirty="0"/>
              <a:t> = </a:t>
            </a:r>
            <a:r>
              <a:rPr lang="ru-RU" dirty="0"/>
              <a:t>"</a:t>
            </a:r>
            <a:r>
              <a:rPr lang="en-US" dirty="0"/>
              <a:t>End</a:t>
            </a:r>
            <a:r>
              <a:rPr lang="ru-RU" dirty="0"/>
              <a:t>"</a:t>
            </a:r>
          </a:p>
          <a:p>
            <a:pPr marL="0" indent="0">
              <a:buNone/>
            </a:pPr>
            <a:r>
              <a:rPr lang="en-US" dirty="0"/>
              <a:t>for letter in </a:t>
            </a:r>
            <a:r>
              <a:rPr lang="en-US" dirty="0" err="1"/>
              <a:t>example_string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kk-KZ" dirty="0"/>
              <a:t>	</a:t>
            </a:r>
            <a:r>
              <a:rPr lang="en-US" dirty="0"/>
              <a:t>print(</a:t>
            </a:r>
            <a:r>
              <a:rPr lang="ru-RU" dirty="0"/>
              <a:t>"</a:t>
            </a:r>
            <a:r>
              <a:rPr lang="ru-RU" dirty="0" err="1"/>
              <a:t>Әріп</a:t>
            </a:r>
            <a:r>
              <a:rPr lang="ru-RU" dirty="0"/>
              <a:t>", </a:t>
            </a:r>
            <a:r>
              <a:rPr lang="en-US" dirty="0"/>
              <a:t>letter)</a:t>
            </a:r>
            <a:endParaRPr lang="kk-KZ" dirty="0"/>
          </a:p>
          <a:p>
            <a:pPr marL="0" indent="0">
              <a:buNone/>
            </a:pPr>
            <a:endParaRPr lang="kk-KZ" dirty="0"/>
          </a:p>
          <a:p>
            <a:pPr marL="0" indent="0">
              <a:buNone/>
            </a:pPr>
            <a:r>
              <a:rPr lang="kk-KZ" dirty="0"/>
              <a:t>Әріп </a:t>
            </a:r>
            <a:r>
              <a:rPr lang="en-US" dirty="0"/>
              <a:t>E</a:t>
            </a:r>
          </a:p>
          <a:p>
            <a:pPr marL="0" indent="0">
              <a:buNone/>
            </a:pPr>
            <a:r>
              <a:rPr lang="kk-KZ" dirty="0"/>
              <a:t>Әріп </a:t>
            </a:r>
            <a:r>
              <a:rPr lang="en-US" dirty="0"/>
              <a:t>n</a:t>
            </a:r>
          </a:p>
          <a:p>
            <a:pPr marL="0" indent="0">
              <a:buNone/>
            </a:pPr>
            <a:r>
              <a:rPr lang="kk-KZ" dirty="0"/>
              <a:t>Әріп </a:t>
            </a:r>
            <a:r>
              <a:rPr lang="en-US" dirty="0"/>
              <a:t>d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3222517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i="1" dirty="0"/>
              <a:t>с</a:t>
            </a:r>
            <a:r>
              <a:rPr lang="en-US" b="1" i="1" dirty="0" err="1"/>
              <a:t>ontinue</a:t>
            </a:r>
            <a:r>
              <a:rPr lang="kk-KZ" b="1" i="1" dirty="0"/>
              <a:t>, </a:t>
            </a:r>
            <a:r>
              <a:rPr lang="en-US" b="1" i="1" dirty="0"/>
              <a:t>break</a:t>
            </a:r>
            <a:r>
              <a:rPr lang="en-US" b="1" dirty="0"/>
              <a:t> </a:t>
            </a:r>
            <a:r>
              <a:rPr lang="kk-KZ" b="1" i="1" dirty="0"/>
              <a:t> </a:t>
            </a:r>
            <a:r>
              <a:rPr lang="kk-KZ" i="1" dirty="0"/>
              <a:t>о</a:t>
            </a:r>
            <a:r>
              <a:rPr lang="ru-RU" dirty="0" err="1"/>
              <a:t>ператорлары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kk-KZ" dirty="0"/>
              <a:t> </a:t>
            </a:r>
            <a:r>
              <a:rPr lang="en-US" dirty="0"/>
              <a:t>continue</a:t>
            </a:r>
            <a:r>
              <a:rPr lang="kk-KZ" dirty="0"/>
              <a:t> ағымдағы итерация орындалмайды, басқару келесі тексеруге беріледі</a:t>
            </a:r>
          </a:p>
          <a:p>
            <a:pPr marL="0" indent="0">
              <a:buNone/>
            </a:pPr>
            <a:r>
              <a:rPr lang="en-US" dirty="0"/>
              <a:t>a = 1 </a:t>
            </a:r>
            <a:endParaRPr lang="kk-KZ" dirty="0"/>
          </a:p>
          <a:p>
            <a:pPr marL="0" indent="0">
              <a:buNone/>
            </a:pPr>
            <a:r>
              <a:rPr lang="kk-KZ" dirty="0"/>
              <a:t> </a:t>
            </a:r>
            <a:r>
              <a:rPr lang="en-US" dirty="0"/>
              <a:t>while a &lt; 5:</a:t>
            </a:r>
            <a:endParaRPr lang="kk-KZ" dirty="0"/>
          </a:p>
          <a:p>
            <a:pPr marL="0" indent="0">
              <a:buNone/>
            </a:pPr>
            <a:r>
              <a:rPr lang="kk-KZ" dirty="0"/>
              <a:t>	</a:t>
            </a:r>
            <a:r>
              <a:rPr lang="en-US" dirty="0"/>
              <a:t> a += 1 </a:t>
            </a:r>
            <a:endParaRPr lang="kk-KZ" dirty="0"/>
          </a:p>
          <a:p>
            <a:pPr marL="0" indent="0">
              <a:buNone/>
            </a:pPr>
            <a:r>
              <a:rPr lang="kk-KZ" dirty="0"/>
              <a:t>	</a:t>
            </a:r>
            <a:r>
              <a:rPr lang="en-US" dirty="0"/>
              <a:t>if a == 3: </a:t>
            </a:r>
            <a:endParaRPr lang="kk-KZ" dirty="0"/>
          </a:p>
          <a:p>
            <a:pPr marL="0" indent="0">
              <a:buNone/>
            </a:pPr>
            <a:r>
              <a:rPr lang="kk-KZ" dirty="0"/>
              <a:t>		</a:t>
            </a:r>
            <a:r>
              <a:rPr lang="en-US" dirty="0"/>
              <a:t>continue</a:t>
            </a:r>
            <a:endParaRPr lang="kk-KZ" dirty="0"/>
          </a:p>
          <a:p>
            <a:pPr marL="0" indent="0">
              <a:buNone/>
            </a:pPr>
            <a:r>
              <a:rPr lang="kk-KZ" dirty="0"/>
              <a:t>	</a:t>
            </a:r>
            <a:r>
              <a:rPr lang="en-US" dirty="0"/>
              <a:t> print(a)                     # 2 4 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6791886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/>
            </a:r>
            <a:br>
              <a:rPr lang="en-US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i="1" dirty="0" err="1"/>
              <a:t>break</a:t>
            </a:r>
            <a:r>
              <a:rPr lang="ru-RU" b="1" dirty="0"/>
              <a:t>  о</a:t>
            </a:r>
            <a:r>
              <a:rPr lang="ru-RU" dirty="0"/>
              <a:t>ператоры </a:t>
            </a:r>
            <a:r>
              <a:rPr lang="ru-RU" i="1" dirty="0" err="1"/>
              <a:t>while</a:t>
            </a:r>
            <a:r>
              <a:rPr lang="ru-RU" i="1" dirty="0"/>
              <a:t> </a:t>
            </a:r>
            <a:r>
              <a:rPr lang="ru-RU" i="1" dirty="0" err="1"/>
              <a:t>циклдық</a:t>
            </a:r>
            <a:r>
              <a:rPr lang="ru-RU" i="1" dirty="0"/>
              <a:t> </a:t>
            </a:r>
            <a:r>
              <a:rPr lang="ru-RU" i="1" dirty="0" err="1"/>
              <a:t>операторынан</a:t>
            </a:r>
            <a:r>
              <a:rPr lang="ru-RU" i="1" dirty="0"/>
              <a:t> </a:t>
            </a:r>
            <a:r>
              <a:rPr lang="ru-RU" i="1" dirty="0" err="1"/>
              <a:t>шығып</a:t>
            </a:r>
            <a:r>
              <a:rPr lang="ru-RU" i="1" dirty="0"/>
              <a:t> </a:t>
            </a:r>
            <a:r>
              <a:rPr lang="ru-RU" i="1" dirty="0" err="1"/>
              <a:t>кетуге</a:t>
            </a:r>
            <a:r>
              <a:rPr lang="ru-RU" i="1" dirty="0"/>
              <a:t> </a:t>
            </a:r>
            <a:r>
              <a:rPr lang="ru-RU" i="1" dirty="0" err="1"/>
              <a:t>қолданылады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en-US" dirty="0"/>
              <a:t>a = 0 </a:t>
            </a:r>
          </a:p>
          <a:p>
            <a:pPr marL="0" indent="0">
              <a:buNone/>
            </a:pPr>
            <a:r>
              <a:rPr lang="en-US" dirty="0"/>
              <a:t>while a &gt;= 0:</a:t>
            </a:r>
          </a:p>
          <a:p>
            <a:pPr marL="0" indent="0">
              <a:buNone/>
            </a:pPr>
            <a:r>
              <a:rPr lang="en-US" dirty="0"/>
              <a:t>    if a == 5: </a:t>
            </a:r>
          </a:p>
          <a:p>
            <a:pPr marL="0" indent="0">
              <a:buNone/>
            </a:pPr>
            <a:r>
              <a:rPr lang="en-US" dirty="0"/>
              <a:t>        break </a:t>
            </a:r>
          </a:p>
          <a:p>
            <a:pPr marL="0" indent="0">
              <a:buNone/>
            </a:pPr>
            <a:r>
              <a:rPr lang="en-US" dirty="0"/>
              <a:t>    a+=1 </a:t>
            </a:r>
          </a:p>
          <a:p>
            <a:pPr marL="0" indent="0">
              <a:buNone/>
            </a:pPr>
            <a:r>
              <a:rPr lang="en-US" dirty="0"/>
              <a:t>    print("AВС")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062365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i="1" dirty="0"/>
              <a:t> </a:t>
            </a:r>
            <a:r>
              <a:rPr lang="ru-RU" b="1" i="1" dirty="0" err="1"/>
              <a:t>continue</a:t>
            </a:r>
            <a:r>
              <a:rPr lang="ru-RU" i="1" dirty="0"/>
              <a:t>  о</a:t>
            </a:r>
            <a:r>
              <a:rPr lang="ru-RU" dirty="0"/>
              <a:t>ператоры </a:t>
            </a:r>
            <a:r>
              <a:rPr lang="ru-RU" dirty="0" err="1"/>
              <a:t>циклды</a:t>
            </a:r>
            <a:r>
              <a:rPr lang="ru-RU" dirty="0"/>
              <a:t> </a:t>
            </a:r>
            <a:r>
              <a:rPr lang="ru-RU" dirty="0" err="1"/>
              <a:t>әрі</a:t>
            </a:r>
            <a:r>
              <a:rPr lang="ru-RU" dirty="0"/>
              <a:t> </a:t>
            </a:r>
            <a:r>
              <a:rPr lang="ru-RU" dirty="0" err="1"/>
              <a:t>қарай</a:t>
            </a:r>
            <a:r>
              <a:rPr lang="ru-RU" dirty="0"/>
              <a:t> </a:t>
            </a:r>
            <a:r>
              <a:rPr lang="ru-RU" dirty="0" err="1"/>
              <a:t>жалғастырады</a:t>
            </a:r>
            <a:r>
              <a:rPr lang="ru-RU" dirty="0"/>
              <a:t>, </a:t>
            </a:r>
            <a:r>
              <a:rPr lang="ru-RU" dirty="0" err="1"/>
              <a:t>бірақ</a:t>
            </a:r>
            <a:r>
              <a:rPr lang="ru-RU" dirty="0"/>
              <a:t> </a:t>
            </a:r>
            <a:r>
              <a:rPr lang="ru-RU" dirty="0" err="1"/>
              <a:t>одан</a:t>
            </a:r>
            <a:r>
              <a:rPr lang="ru-RU" dirty="0"/>
              <a:t> </a:t>
            </a:r>
            <a:r>
              <a:rPr lang="ru-RU" dirty="0" err="1"/>
              <a:t>кейінгі</a:t>
            </a:r>
            <a:r>
              <a:rPr lang="ru-RU" dirty="0"/>
              <a:t> </a:t>
            </a:r>
            <a:r>
              <a:rPr lang="ru-RU" dirty="0" err="1"/>
              <a:t>орналасқан</a:t>
            </a:r>
            <a:r>
              <a:rPr lang="ru-RU" dirty="0"/>
              <a:t> программа коды </a:t>
            </a:r>
            <a:r>
              <a:rPr lang="ru-RU" dirty="0" err="1"/>
              <a:t>орындалмайды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en-US" dirty="0"/>
              <a:t>a = -</a:t>
            </a:r>
            <a:r>
              <a:rPr lang="en-US" b="1" dirty="0"/>
              <a:t>1</a:t>
            </a:r>
            <a:r>
              <a:rPr lang="en-US" dirty="0"/>
              <a:t> </a:t>
            </a:r>
            <a:endParaRPr lang="kk-KZ" dirty="0"/>
          </a:p>
          <a:p>
            <a:pPr marL="0" indent="0">
              <a:buNone/>
            </a:pPr>
            <a:r>
              <a:rPr lang="en-US" dirty="0"/>
              <a:t>while a &lt; </a:t>
            </a:r>
            <a:r>
              <a:rPr lang="en-US" b="1" dirty="0"/>
              <a:t>10</a:t>
            </a:r>
            <a:r>
              <a:rPr lang="en-US" dirty="0"/>
              <a:t>:</a:t>
            </a:r>
            <a:endParaRPr lang="kk-KZ" dirty="0"/>
          </a:p>
          <a:p>
            <a:pPr marL="0" indent="0">
              <a:buNone/>
            </a:pPr>
            <a:r>
              <a:rPr lang="kk-KZ" dirty="0"/>
              <a:t>	</a:t>
            </a:r>
            <a:r>
              <a:rPr lang="en-US" dirty="0"/>
              <a:t>a += </a:t>
            </a:r>
            <a:r>
              <a:rPr lang="en-US" b="1" dirty="0"/>
              <a:t>1</a:t>
            </a:r>
            <a:r>
              <a:rPr lang="en-US" dirty="0"/>
              <a:t> </a:t>
            </a:r>
            <a:endParaRPr lang="kk-KZ" dirty="0"/>
          </a:p>
          <a:p>
            <a:pPr marL="0" indent="0">
              <a:buNone/>
            </a:pPr>
            <a:r>
              <a:rPr lang="kk-KZ" dirty="0"/>
              <a:t>	</a:t>
            </a:r>
            <a:r>
              <a:rPr lang="en-US" dirty="0"/>
              <a:t>if a &gt;= </a:t>
            </a:r>
            <a:r>
              <a:rPr lang="en-US" b="1" dirty="0"/>
              <a:t>7</a:t>
            </a:r>
            <a:r>
              <a:rPr lang="en-US" dirty="0"/>
              <a:t>:</a:t>
            </a:r>
            <a:endParaRPr lang="kk-KZ" dirty="0"/>
          </a:p>
          <a:p>
            <a:pPr marL="0" indent="0">
              <a:buNone/>
            </a:pPr>
            <a:r>
              <a:rPr lang="kk-KZ" dirty="0"/>
              <a:t>		</a:t>
            </a:r>
            <a:r>
              <a:rPr lang="en-US" dirty="0"/>
              <a:t>continue</a:t>
            </a:r>
            <a:endParaRPr lang="kk-KZ" dirty="0"/>
          </a:p>
          <a:p>
            <a:pPr marL="0" indent="0">
              <a:buNone/>
            </a:pPr>
            <a:r>
              <a:rPr lang="kk-KZ" dirty="0"/>
              <a:t>	</a:t>
            </a:r>
            <a:r>
              <a:rPr lang="en-US" dirty="0"/>
              <a:t>print("A")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8374981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kk-KZ" dirty="0"/>
              <a:t> </a:t>
            </a:r>
            <a:r>
              <a:rPr lang="en-US" dirty="0"/>
              <a:t>break</a:t>
            </a:r>
            <a:r>
              <a:rPr lang="kk-KZ" dirty="0"/>
              <a:t> циклдан шығып кетуге қолданылады:</a:t>
            </a:r>
          </a:p>
          <a:p>
            <a:pPr marL="0" indent="0">
              <a:buNone/>
            </a:pPr>
            <a:r>
              <a:rPr lang="en-US" dirty="0"/>
              <a:t>a = 1 </a:t>
            </a:r>
            <a:endParaRPr lang="kk-KZ" dirty="0"/>
          </a:p>
          <a:p>
            <a:pPr marL="0" indent="0">
              <a:buNone/>
            </a:pPr>
            <a:r>
              <a:rPr lang="kk-KZ" dirty="0"/>
              <a:t> </a:t>
            </a:r>
            <a:r>
              <a:rPr lang="en-US" dirty="0"/>
              <a:t>while a &lt; 5:</a:t>
            </a:r>
            <a:endParaRPr lang="kk-KZ" dirty="0"/>
          </a:p>
          <a:p>
            <a:pPr marL="0" indent="0">
              <a:buNone/>
            </a:pPr>
            <a:r>
              <a:rPr lang="kk-KZ" dirty="0"/>
              <a:t>	</a:t>
            </a:r>
            <a:r>
              <a:rPr lang="en-US" dirty="0"/>
              <a:t> a += 1 </a:t>
            </a:r>
            <a:endParaRPr lang="kk-KZ" dirty="0"/>
          </a:p>
          <a:p>
            <a:pPr marL="0" indent="0">
              <a:buNone/>
            </a:pPr>
            <a:r>
              <a:rPr lang="kk-KZ" dirty="0"/>
              <a:t>	</a:t>
            </a:r>
            <a:r>
              <a:rPr lang="en-US" dirty="0"/>
              <a:t>if a == 3: </a:t>
            </a:r>
            <a:endParaRPr lang="kk-KZ" dirty="0"/>
          </a:p>
          <a:p>
            <a:pPr marL="0" indent="0">
              <a:buNone/>
            </a:pPr>
            <a:r>
              <a:rPr lang="kk-KZ" dirty="0"/>
              <a:t>		</a:t>
            </a:r>
            <a:r>
              <a:rPr lang="en-US" dirty="0"/>
              <a:t>break</a:t>
            </a:r>
            <a:endParaRPr lang="kk-KZ" dirty="0"/>
          </a:p>
          <a:p>
            <a:pPr marL="0" indent="0">
              <a:buNone/>
            </a:pPr>
            <a:r>
              <a:rPr lang="kk-KZ" dirty="0"/>
              <a:t>	</a:t>
            </a:r>
            <a:r>
              <a:rPr lang="en-US" dirty="0"/>
              <a:t> print(a) # 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4494733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/>
              <a:t>for </a:t>
            </a:r>
            <a:r>
              <a:rPr lang="en-US" dirty="0" err="1"/>
              <a:t>i</a:t>
            </a:r>
            <a:r>
              <a:rPr lang="en-US" dirty="0"/>
              <a:t> in range(1,10):</a:t>
            </a:r>
          </a:p>
          <a:p>
            <a:pPr>
              <a:buNone/>
            </a:pPr>
            <a:r>
              <a:rPr lang="en-US" dirty="0"/>
              <a:t>    if </a:t>
            </a:r>
            <a:r>
              <a:rPr lang="en-US" dirty="0" err="1"/>
              <a:t>i</a:t>
            </a:r>
            <a:r>
              <a:rPr lang="en-US" dirty="0"/>
              <a:t>==5:</a:t>
            </a:r>
          </a:p>
          <a:p>
            <a:pPr>
              <a:buNone/>
            </a:pPr>
            <a:r>
              <a:rPr lang="en-US" dirty="0"/>
              <a:t>            break                            #   </a:t>
            </a:r>
            <a:r>
              <a:rPr lang="kk-KZ" dirty="0"/>
              <a:t>сыртқы циклдан шығу</a:t>
            </a:r>
            <a:endParaRPr lang="en-US" dirty="0"/>
          </a:p>
          <a:p>
            <a:pPr>
              <a:buNone/>
            </a:pPr>
            <a:r>
              <a:rPr lang="en-US" dirty="0"/>
              <a:t>    for j in range(1,10):</a:t>
            </a:r>
          </a:p>
          <a:p>
            <a:pPr>
              <a:buNone/>
            </a:pPr>
            <a:r>
              <a:rPr lang="en-US" dirty="0"/>
              <a:t>        if j==9:</a:t>
            </a:r>
          </a:p>
          <a:p>
            <a:pPr>
              <a:buNone/>
            </a:pPr>
            <a:r>
              <a:rPr lang="en-US" dirty="0"/>
              <a:t>            break                            #</a:t>
            </a:r>
            <a:r>
              <a:rPr lang="kk-KZ" dirty="0"/>
              <a:t>  ішкі циклдан шығу</a:t>
            </a:r>
            <a:endParaRPr lang="en-US" dirty="0"/>
          </a:p>
          <a:p>
            <a:pPr>
              <a:buNone/>
            </a:pPr>
            <a:r>
              <a:rPr lang="en-US" dirty="0"/>
              <a:t>        print(</a:t>
            </a:r>
            <a:r>
              <a:rPr lang="en-US" dirty="0" err="1"/>
              <a:t>i</a:t>
            </a:r>
            <a:r>
              <a:rPr lang="en-US" dirty="0"/>
              <a:t>*</a:t>
            </a:r>
            <a:r>
              <a:rPr lang="en-US" dirty="0" err="1"/>
              <a:t>j,end</a:t>
            </a:r>
            <a:r>
              <a:rPr lang="en-US" dirty="0"/>
              <a:t>="\t")</a:t>
            </a:r>
          </a:p>
          <a:p>
            <a:pPr>
              <a:buNone/>
            </a:pPr>
            <a:r>
              <a:rPr lang="en-US" dirty="0"/>
              <a:t>    print("\n")</a:t>
            </a:r>
            <a:endParaRPr lang="ru-RU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/>
              <a:t>1		2	3	4	5	6	7	8	</a:t>
            </a:r>
          </a:p>
          <a:p>
            <a:pPr>
              <a:buNone/>
            </a:pPr>
            <a:r>
              <a:rPr lang="ru-RU" dirty="0"/>
              <a:t>2		4	6	8	10	12	14	16	</a:t>
            </a:r>
          </a:p>
          <a:p>
            <a:pPr>
              <a:buNone/>
            </a:pPr>
            <a:r>
              <a:rPr lang="ru-RU" dirty="0"/>
              <a:t>3		6	9	12	15	18	21	24	</a:t>
            </a:r>
          </a:p>
          <a:p>
            <a:pPr>
              <a:buNone/>
            </a:pPr>
            <a:r>
              <a:rPr lang="ru-RU" dirty="0"/>
              <a:t>4		8	12	16	20	24	28	32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DBBF009-46D5-4CED-B869-7EE1D64A9359}"/>
              </a:ext>
            </a:extLst>
          </p:cNvPr>
          <p:cNvSpPr txBox="1"/>
          <p:nvPr/>
        </p:nvSpPr>
        <p:spPr>
          <a:xfrm>
            <a:off x="1041991" y="600762"/>
            <a:ext cx="9707525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dirty="0"/>
              <a:t>Мысал1: Берілген формула бойынша қатардың  </a:t>
            </a:r>
            <a:endParaRPr lang="en-US" dirty="0"/>
          </a:p>
          <a:p>
            <a:endParaRPr lang="en-US" dirty="0"/>
          </a:p>
          <a:p>
            <a:r>
              <a:rPr lang="en-US" dirty="0"/>
              <a:t>n- </a:t>
            </a:r>
            <a:r>
              <a:rPr lang="kk-KZ" dirty="0"/>
              <a:t>мүшесінің қосындынын есепте.    </a:t>
            </a:r>
          </a:p>
          <a:p>
            <a:r>
              <a:rPr lang="kk-KZ" dirty="0"/>
              <a:t>Шешуі: Қосындының алғашқы мәнін </a:t>
            </a:r>
            <a:r>
              <a:rPr lang="en-US" dirty="0"/>
              <a:t>S=0 </a:t>
            </a:r>
            <a:r>
              <a:rPr lang="kk-KZ" dirty="0"/>
              <a:t>деп аламыз. Қосындыны табу үшін </a:t>
            </a:r>
            <a:r>
              <a:rPr lang="en-US" dirty="0"/>
              <a:t>S=S+1/(I*</a:t>
            </a:r>
            <a:r>
              <a:rPr lang="kk-KZ" dirty="0"/>
              <a:t>І), жинақтау формуласын қолданамыз. Есепті шешу алгоритмі төмендегі суретте көрсетілген: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FC0D448-1F4C-4373-ABB3-11142F8B44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414671"/>
            <a:ext cx="2335689" cy="73838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5B197A0-6685-4A54-98AF-7D58C624CC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4009" y="2264181"/>
            <a:ext cx="3540642" cy="323761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CDC63AD-68E8-4078-B287-A4CD8EB825DE}"/>
              </a:ext>
            </a:extLst>
          </p:cNvPr>
          <p:cNvSpPr txBox="1"/>
          <p:nvPr/>
        </p:nvSpPr>
        <p:spPr>
          <a:xfrm>
            <a:off x="5539563" y="2515727"/>
            <a:ext cx="6103088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n=int(input("n-enter"))</a:t>
            </a:r>
          </a:p>
          <a:p>
            <a:r>
              <a:rPr lang="en-US" sz="2800" dirty="0"/>
              <a:t>s=0</a:t>
            </a:r>
          </a:p>
          <a:p>
            <a:r>
              <a:rPr lang="en-US" sz="2800" dirty="0"/>
              <a:t>for </a:t>
            </a:r>
            <a:r>
              <a:rPr lang="en-US" sz="2800" dirty="0" err="1"/>
              <a:t>i</a:t>
            </a:r>
            <a:r>
              <a:rPr lang="en-US" sz="2800" dirty="0"/>
              <a:t> in range(1,n+1):   </a:t>
            </a:r>
          </a:p>
          <a:p>
            <a:r>
              <a:rPr lang="en-US" sz="2800" dirty="0"/>
              <a:t>	s+=1/(</a:t>
            </a:r>
            <a:r>
              <a:rPr lang="en-US" sz="2800" dirty="0" err="1"/>
              <a:t>i</a:t>
            </a:r>
            <a:r>
              <a:rPr lang="en-US" sz="2800" dirty="0"/>
              <a:t>*</a:t>
            </a:r>
            <a:r>
              <a:rPr lang="en-US" sz="2800" dirty="0" err="1"/>
              <a:t>i</a:t>
            </a:r>
            <a:r>
              <a:rPr lang="en-US" sz="2800" dirty="0"/>
              <a:t>)</a:t>
            </a:r>
          </a:p>
          <a:p>
            <a:r>
              <a:rPr lang="en-US" sz="2800" dirty="0"/>
              <a:t>print("S=",s)</a:t>
            </a:r>
            <a:endParaRPr lang="LID4096" sz="2800" dirty="0"/>
          </a:p>
        </p:txBody>
      </p:sp>
    </p:spTree>
    <p:extLst>
      <p:ext uri="{BB962C8B-B14F-4D97-AF65-F5344CB8AC3E}">
        <p14:creationId xmlns:p14="http://schemas.microsoft.com/office/powerpoint/2010/main" val="6683403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dirty="0"/>
              <a:t>While</a:t>
            </a:r>
            <a:r>
              <a:rPr lang="kk-KZ" b="1" i="1" dirty="0"/>
              <a:t> </a:t>
            </a:r>
            <a:r>
              <a:rPr lang="ru-RU" b="1" dirty="0" err="1"/>
              <a:t>циклдық</a:t>
            </a:r>
            <a:r>
              <a:rPr lang="ru-RU" b="1" dirty="0"/>
              <a:t> операторы </a:t>
            </a:r>
            <a:r>
              <a:rPr lang="en-US" b="1" dirty="0"/>
              <a:t/>
            </a:r>
            <a:br>
              <a:rPr lang="en-US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/>
              <a:t> </a:t>
            </a:r>
            <a:r>
              <a:rPr lang="ru-RU" b="1" i="1" dirty="0" err="1"/>
              <a:t>while</a:t>
            </a:r>
            <a:r>
              <a:rPr lang="ru-RU" b="1" i="1" dirty="0"/>
              <a:t> </a:t>
            </a:r>
            <a:r>
              <a:rPr lang="ru-RU" b="1" dirty="0"/>
              <a:t> </a:t>
            </a:r>
            <a:r>
              <a:rPr lang="ru-RU" b="1" dirty="0" err="1"/>
              <a:t>циклдық</a:t>
            </a:r>
            <a:r>
              <a:rPr lang="ru-RU" b="1" dirty="0"/>
              <a:t> операторы </a:t>
            </a:r>
            <a:r>
              <a:rPr lang="ru-RU" b="1" dirty="0" err="1"/>
              <a:t>әзірше</a:t>
            </a:r>
            <a:r>
              <a:rPr lang="ru-RU" b="1" dirty="0"/>
              <a:t> </a:t>
            </a:r>
            <a:r>
              <a:rPr lang="ru-RU" b="1" dirty="0" err="1"/>
              <a:t>берілген</a:t>
            </a:r>
            <a:r>
              <a:rPr lang="ru-RU" b="1" dirty="0"/>
              <a:t> </a:t>
            </a:r>
            <a:r>
              <a:rPr lang="ru-RU" b="1" dirty="0" err="1"/>
              <a:t>шарт</a:t>
            </a:r>
            <a:r>
              <a:rPr lang="ru-RU" b="1" dirty="0"/>
              <a:t> </a:t>
            </a:r>
            <a:r>
              <a:rPr lang="ru-RU" b="1" dirty="0" err="1"/>
              <a:t>ақиқат</a:t>
            </a:r>
            <a:r>
              <a:rPr lang="ru-RU" b="1" dirty="0"/>
              <a:t> </a:t>
            </a:r>
            <a:r>
              <a:rPr lang="ru-RU" b="1" dirty="0" err="1"/>
              <a:t>болса</a:t>
            </a:r>
            <a:r>
              <a:rPr lang="ru-RU" b="1" dirty="0"/>
              <a:t> </a:t>
            </a:r>
            <a:r>
              <a:rPr lang="ru-RU" b="1" dirty="0" err="1"/>
              <a:t>орындалады</a:t>
            </a:r>
            <a:r>
              <a:rPr lang="ru-RU" b="1" dirty="0"/>
              <a:t>.  </a:t>
            </a:r>
          </a:p>
          <a:p>
            <a:r>
              <a:rPr lang="ru-RU" b="1" dirty="0" err="1"/>
              <a:t>Онда</a:t>
            </a:r>
            <a:r>
              <a:rPr lang="ru-RU" b="1" dirty="0"/>
              <a:t> </a:t>
            </a:r>
            <a:r>
              <a:rPr lang="ru-RU" b="1" dirty="0" err="1"/>
              <a:t>шарттың</a:t>
            </a:r>
            <a:r>
              <a:rPr lang="ru-RU" b="1" dirty="0"/>
              <a:t> </a:t>
            </a:r>
            <a:r>
              <a:rPr lang="ru-RU" b="1" dirty="0" err="1"/>
              <a:t>ақиқат</a:t>
            </a:r>
            <a:r>
              <a:rPr lang="ru-RU" b="1" dirty="0"/>
              <a:t> </a:t>
            </a:r>
            <a:r>
              <a:rPr lang="ru-RU" b="1" dirty="0" err="1"/>
              <a:t>екендігі</a:t>
            </a:r>
            <a:r>
              <a:rPr lang="ru-RU" b="1" dirty="0"/>
              <a:t> </a:t>
            </a:r>
            <a:r>
              <a:rPr lang="ru-RU" b="1" i="1" dirty="0" err="1"/>
              <a:t>if</a:t>
            </a:r>
            <a:r>
              <a:rPr lang="ru-RU" b="1" i="1" dirty="0"/>
              <a:t> </a:t>
            </a:r>
            <a:r>
              <a:rPr lang="ru-RU" b="1" i="1" dirty="0" err="1"/>
              <a:t>шартты</a:t>
            </a:r>
            <a:r>
              <a:rPr lang="ru-RU" b="1" i="1" dirty="0"/>
              <a:t> </a:t>
            </a:r>
            <a:r>
              <a:rPr lang="ru-RU" b="1" dirty="0" err="1"/>
              <a:t>операторындағыдай</a:t>
            </a:r>
            <a:r>
              <a:rPr lang="ru-RU" b="1" dirty="0"/>
              <a:t> </a:t>
            </a:r>
            <a:r>
              <a:rPr lang="ru-RU" b="1" dirty="0" err="1"/>
              <a:t>тексеріледі</a:t>
            </a:r>
            <a:r>
              <a:rPr lang="ru-RU" b="1" dirty="0"/>
              <a:t>. </a:t>
            </a:r>
          </a:p>
          <a:p>
            <a:r>
              <a:rPr lang="ru-RU" b="1" i="1" dirty="0" err="1"/>
              <a:t>while</a:t>
            </a:r>
            <a:r>
              <a:rPr lang="ru-RU" b="1" i="1" dirty="0"/>
              <a:t> </a:t>
            </a:r>
            <a:r>
              <a:rPr lang="kk-KZ" dirty="0"/>
              <a:t>к</a:t>
            </a:r>
            <a:r>
              <a:rPr lang="en-US" dirty="0" err="1"/>
              <a:t>ілт</a:t>
            </a:r>
            <a:r>
              <a:rPr lang="en-US" dirty="0"/>
              <a:t> </a:t>
            </a:r>
            <a:r>
              <a:rPr lang="en-US" dirty="0" err="1"/>
              <a:t>сөзден</a:t>
            </a:r>
            <a:r>
              <a:rPr lang="en-US" dirty="0"/>
              <a:t> </a:t>
            </a:r>
            <a:r>
              <a:rPr lang="en-US" dirty="0" err="1"/>
              <a:t>кейін</a:t>
            </a:r>
            <a:r>
              <a:rPr lang="en-US" dirty="0"/>
              <a:t> </a:t>
            </a:r>
            <a:r>
              <a:rPr lang="kk-KZ" b="1" dirty="0"/>
              <a:t>ш</a:t>
            </a:r>
            <a:r>
              <a:rPr lang="en-US" b="1" dirty="0" err="1"/>
              <a:t>артты</a:t>
            </a:r>
            <a:r>
              <a:rPr lang="en-US" b="1" dirty="0"/>
              <a:t> </a:t>
            </a:r>
            <a:r>
              <a:rPr lang="en-US" b="1" dirty="0" err="1"/>
              <a:t>өрнек</a:t>
            </a:r>
            <a:r>
              <a:rPr lang="en-US" b="1" dirty="0"/>
              <a:t> </a:t>
            </a:r>
            <a:r>
              <a:rPr lang="en-US" dirty="0" err="1"/>
              <a:t>көрсетіледі</a:t>
            </a:r>
            <a:r>
              <a:rPr lang="en-US" dirty="0"/>
              <a:t> </a:t>
            </a:r>
            <a:r>
              <a:rPr lang="en-US" dirty="0" err="1"/>
              <a:t>және</a:t>
            </a:r>
            <a:r>
              <a:rPr lang="en-US" dirty="0"/>
              <a:t> </a:t>
            </a:r>
            <a:r>
              <a:rPr lang="en-US" dirty="0" err="1"/>
              <a:t>бұл</a:t>
            </a:r>
            <a:r>
              <a:rPr lang="en-US" dirty="0"/>
              <a:t> </a:t>
            </a:r>
            <a:r>
              <a:rPr lang="en-US" dirty="0" err="1"/>
              <a:t>өрнек</a:t>
            </a:r>
            <a:r>
              <a:rPr lang="en-US" dirty="0"/>
              <a:t> </a:t>
            </a:r>
            <a:r>
              <a:rPr lang="kk-KZ" dirty="0"/>
              <a:t>ақиқат</a:t>
            </a:r>
            <a:r>
              <a:rPr lang="en-US" dirty="0"/>
              <a:t> </a:t>
            </a:r>
            <a:r>
              <a:rPr lang="en-US" dirty="0" err="1"/>
              <a:t>мәнін</a:t>
            </a:r>
            <a:r>
              <a:rPr lang="en-US" dirty="0"/>
              <a:t> </a:t>
            </a:r>
            <a:r>
              <a:rPr lang="en-US" dirty="0" err="1"/>
              <a:t>қайтарған</a:t>
            </a:r>
            <a:r>
              <a:rPr lang="en-US" dirty="0"/>
              <a:t> </a:t>
            </a:r>
            <a:r>
              <a:rPr lang="en-US" dirty="0" err="1"/>
              <a:t>кезде</a:t>
            </a:r>
            <a:r>
              <a:rPr lang="en-US" dirty="0"/>
              <a:t>, </a:t>
            </a:r>
            <a:r>
              <a:rPr lang="en-US" dirty="0" err="1"/>
              <a:t>нұсқаулар</a:t>
            </a:r>
            <a:r>
              <a:rPr lang="en-US" dirty="0"/>
              <a:t> </a:t>
            </a:r>
            <a:r>
              <a:rPr lang="en-US" dirty="0" err="1"/>
              <a:t>блогы</a:t>
            </a:r>
            <a:r>
              <a:rPr lang="en-US" dirty="0"/>
              <a:t> </a:t>
            </a:r>
            <a:r>
              <a:rPr lang="en-US" dirty="0" err="1"/>
              <a:t>орындалады</a:t>
            </a:r>
            <a:r>
              <a:rPr lang="en-US" dirty="0"/>
              <a:t>.</a:t>
            </a:r>
            <a:endParaRPr lang="kk-KZ" dirty="0"/>
          </a:p>
          <a:p>
            <a:r>
              <a:rPr lang="en-US" dirty="0" err="1"/>
              <a:t>Циклге</a:t>
            </a:r>
            <a:r>
              <a:rPr lang="en-US" dirty="0"/>
              <a:t> </a:t>
            </a:r>
            <a:r>
              <a:rPr lang="en-US" dirty="0" err="1"/>
              <a:t>қатысты</a:t>
            </a:r>
            <a:r>
              <a:rPr lang="en-US" dirty="0"/>
              <a:t> </a:t>
            </a:r>
            <a:r>
              <a:rPr lang="en-US" dirty="0" err="1"/>
              <a:t>барлық</a:t>
            </a:r>
            <a:r>
              <a:rPr lang="en-US" dirty="0"/>
              <a:t> </a:t>
            </a:r>
            <a:r>
              <a:rPr lang="en-US" dirty="0" err="1"/>
              <a:t>нұсқаулар</a:t>
            </a:r>
            <a:r>
              <a:rPr lang="en-US" dirty="0"/>
              <a:t> </a:t>
            </a:r>
            <a:r>
              <a:rPr lang="en-US" dirty="0" err="1"/>
              <a:t>келесі</a:t>
            </a:r>
            <a:r>
              <a:rPr lang="en-US" dirty="0"/>
              <a:t> </a:t>
            </a:r>
            <a:r>
              <a:rPr lang="en-US" dirty="0" err="1"/>
              <a:t>жолдарда</a:t>
            </a:r>
            <a:r>
              <a:rPr lang="en-US" dirty="0"/>
              <a:t> </a:t>
            </a:r>
            <a:r>
              <a:rPr lang="en-US" dirty="0" err="1"/>
              <a:t>орналас</a:t>
            </a:r>
            <a:r>
              <a:rPr lang="kk-KZ" dirty="0" err="1"/>
              <a:t>ады</a:t>
            </a:r>
            <a:r>
              <a:rPr lang="en-US" dirty="0"/>
              <a:t> </a:t>
            </a:r>
            <a:r>
              <a:rPr lang="en-US" dirty="0" err="1"/>
              <a:t>және</a:t>
            </a:r>
            <a:r>
              <a:rPr lang="en-US" dirty="0"/>
              <a:t> </a:t>
            </a:r>
            <a:r>
              <a:rPr lang="kk-KZ" dirty="0"/>
              <a:t>оларда </a:t>
            </a:r>
            <a:r>
              <a:rPr lang="en-US" dirty="0" err="1"/>
              <a:t>жолдың</a:t>
            </a:r>
            <a:r>
              <a:rPr lang="en-US" dirty="0"/>
              <a:t> </a:t>
            </a:r>
            <a:r>
              <a:rPr lang="en-US" dirty="0" err="1"/>
              <a:t>басынан</a:t>
            </a:r>
            <a:r>
              <a:rPr lang="en-US" dirty="0"/>
              <a:t> </a:t>
            </a:r>
            <a:r>
              <a:rPr lang="en-US" b="1" dirty="0" err="1"/>
              <a:t>шегініс</a:t>
            </a:r>
            <a:r>
              <a:rPr lang="en-US" b="1" dirty="0"/>
              <a:t> </a:t>
            </a:r>
            <a:r>
              <a:rPr lang="en-US" b="1" dirty="0" err="1"/>
              <a:t>болуы</a:t>
            </a:r>
            <a:r>
              <a:rPr lang="en-US" b="1" dirty="0"/>
              <a:t> </a:t>
            </a:r>
            <a:r>
              <a:rPr lang="en-US" dirty="0" err="1"/>
              <a:t>керек</a:t>
            </a:r>
            <a:r>
              <a:rPr lang="en-US" dirty="0"/>
              <a:t>.</a:t>
            </a:r>
            <a:endParaRPr lang="x-none" dirty="0"/>
          </a:p>
          <a:p>
            <a:endParaRPr lang="x-none" dirty="0"/>
          </a:p>
          <a:p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77359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B767A07E-860B-4A11-AC24-1284F8E319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055" y="203200"/>
            <a:ext cx="10671350" cy="4163086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ACD4219-06B5-4894-9FC8-364AE40A88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1055" y="4366286"/>
            <a:ext cx="9997441" cy="405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204588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15AE3DFC-BB21-4A92-B2F0-B9231D77E2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939" y="203200"/>
            <a:ext cx="4950379" cy="5463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622522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849C8AD9-D414-4B13-917B-6BBE7F3F4A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291" y="634167"/>
            <a:ext cx="10104582" cy="5159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970907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13D014C3-DA7B-44B5-9DD1-B9794495A2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2075" y="249382"/>
            <a:ext cx="9409822" cy="5042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375213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6D4369B1-78C4-4BF1-AB13-3C5FFC7A0D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127" y="261415"/>
            <a:ext cx="11009745" cy="2109797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5CBB08F-AE64-4223-B4A8-21035EBDAC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1127" y="2371212"/>
            <a:ext cx="4138179" cy="430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334419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4B970F0C-843B-48C1-89CF-EE549D105F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5915" y="348691"/>
            <a:ext cx="5287067" cy="4966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438318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6DBEE85-4B3A-4BE7-87B4-CD06FEB8042F}"/>
              </a:ext>
            </a:extLst>
          </p:cNvPr>
          <p:cNvSpPr txBox="1"/>
          <p:nvPr/>
        </p:nvSpPr>
        <p:spPr>
          <a:xfrm>
            <a:off x="2466754" y="376098"/>
            <a:ext cx="6103088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dirty="0"/>
              <a:t>Пысықтау сұрақтары</a:t>
            </a:r>
          </a:p>
          <a:p>
            <a:r>
              <a:rPr lang="kk-KZ" dirty="0"/>
              <a:t>1.	Қайталау операторының түрлерін ата ?</a:t>
            </a:r>
          </a:p>
          <a:p>
            <a:r>
              <a:rPr lang="kk-KZ" dirty="0"/>
              <a:t>2.	Қайталау операторын жазуға қандай қызметші сөздер қатысады?</a:t>
            </a:r>
          </a:p>
          <a:p>
            <a:r>
              <a:rPr lang="kk-KZ" dirty="0"/>
              <a:t>3.	Қайталау опраторын қолдану кезіндегі басқарушы айнымалының қадамы қандай болуы тиіс ?</a:t>
            </a:r>
          </a:p>
          <a:p>
            <a:r>
              <a:rPr lang="kk-KZ" dirty="0"/>
              <a:t>4.	Басқарушы айнымалының алатын бастапқы және соңғы мәндерінің типтерін ата ?</a:t>
            </a:r>
          </a:p>
          <a:p>
            <a:pPr marL="342900" indent="-342900">
              <a:buAutoNum type="arabicPeriod" startAt="5"/>
            </a:pPr>
            <a:r>
              <a:rPr lang="kk-KZ" dirty="0"/>
              <a:t>Егер цикл бір рет те орындалмаса, онда басқарушы айнымалының мәні неге тең болады?</a:t>
            </a:r>
          </a:p>
          <a:p>
            <a:pPr marL="342900" indent="-342900">
              <a:buAutoNum type="arabicPeriod" startAt="5"/>
            </a:pPr>
            <a:r>
              <a:rPr lang="kk-KZ" dirty="0"/>
              <a:t>Қайталау операторының қай түрінде басқарушы айнымалы цикл денесінде өзгереді?</a:t>
            </a:r>
          </a:p>
          <a:p>
            <a:pPr marL="342900" indent="-342900">
              <a:buAutoNum type="arabicPeriod" startAt="5"/>
            </a:pPr>
            <a:r>
              <a:rPr lang="kk-KZ" dirty="0"/>
              <a:t>Циклды тоқтату және жалғастыру функцияларының қызметін ата?</a:t>
            </a:r>
          </a:p>
          <a:p>
            <a:r>
              <a:rPr lang="kk-KZ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09521357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36257A8-4846-41FE-B184-D49F71758B40}"/>
              </a:ext>
            </a:extLst>
          </p:cNvPr>
          <p:cNvSpPr txBox="1"/>
          <p:nvPr/>
        </p:nvSpPr>
        <p:spPr>
          <a:xfrm>
            <a:off x="1063255" y="1864656"/>
            <a:ext cx="10377377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3600" dirty="0">
                <a:solidFill>
                  <a:srgbClr val="FF0000"/>
                </a:solidFill>
              </a:rPr>
              <a:t>Дәрістегі программалар орындалып нәтижелері дәптерге жазылуы тиіс </a:t>
            </a:r>
          </a:p>
          <a:p>
            <a:r>
              <a:rPr lang="kk-KZ" sz="3600" dirty="0">
                <a:solidFill>
                  <a:srgbClr val="FF0000"/>
                </a:solidFill>
              </a:rPr>
              <a:t>Соңғы блок-схемаларды программаға айналдырып, орындаңдар. Дәптерге программаны, </a:t>
            </a:r>
            <a:r>
              <a:rPr lang="kk-KZ" sz="3600">
                <a:solidFill>
                  <a:srgbClr val="FF0000"/>
                </a:solidFill>
              </a:rPr>
              <a:t>нәтижесін жаз.</a:t>
            </a:r>
            <a:endParaRPr lang="kk-KZ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199225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3200" dirty="0"/>
              <a:t>Қолданылған әдебиеттер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/>
              <a:t>Федоров, Д. Ю. Программирование на языке высокого уровня </a:t>
            </a:r>
            <a:r>
              <a:rPr lang="ru-RU" dirty="0" err="1"/>
              <a:t>Python</a:t>
            </a:r>
            <a:r>
              <a:rPr lang="ru-RU" dirty="0"/>
              <a:t> : учебное пособие для прикладного </a:t>
            </a:r>
            <a:r>
              <a:rPr lang="ru-RU" dirty="0" err="1"/>
              <a:t>бакалавриата</a:t>
            </a:r>
            <a:r>
              <a:rPr lang="ru-RU" dirty="0"/>
              <a:t> / Д. Ю. Федоров. — М. : Издательство </a:t>
            </a:r>
            <a:r>
              <a:rPr lang="ru-RU" dirty="0" err="1"/>
              <a:t>Юрайт</a:t>
            </a:r>
            <a:r>
              <a:rPr lang="ru-RU" dirty="0"/>
              <a:t>, 2017. — 126 с. </a:t>
            </a:r>
            <a:endParaRPr lang="en-US" dirty="0"/>
          </a:p>
          <a:p>
            <a:r>
              <a:rPr lang="ru-RU" dirty="0" err="1"/>
              <a:t>Лутц</a:t>
            </a:r>
            <a:r>
              <a:rPr lang="ru-RU" dirty="0"/>
              <a:t> М. "Программирование на </a:t>
            </a:r>
            <a:r>
              <a:rPr lang="ru-RU" dirty="0" err="1"/>
              <a:t>Python</a:t>
            </a:r>
            <a:r>
              <a:rPr lang="ru-RU" dirty="0"/>
              <a:t>" 4-е издание, в 2-х томах, Символ-Плюс, 2011. – 994 с</a:t>
            </a:r>
            <a:endParaRPr lang="en-US" dirty="0"/>
          </a:p>
          <a:p>
            <a:r>
              <a:rPr lang="ru-RU" dirty="0" err="1"/>
              <a:t>Златопольский</a:t>
            </a:r>
            <a:r>
              <a:rPr lang="ru-RU" dirty="0"/>
              <a:t> Д. Основы программирования на языке </a:t>
            </a:r>
            <a:r>
              <a:rPr lang="ru-RU" dirty="0" err="1"/>
              <a:t>Python</a:t>
            </a:r>
            <a:r>
              <a:rPr lang="ru-RU" dirty="0"/>
              <a:t>: учебное пособие / Москва . : Издательство ДМК ПЛЮС, 2017. – 284 с. </a:t>
            </a:r>
            <a:endParaRPr lang="en-US" dirty="0"/>
          </a:p>
          <a:p>
            <a:r>
              <a:rPr lang="ru-RU" dirty="0"/>
              <a:t>Изучаем </a:t>
            </a:r>
            <a:r>
              <a:rPr lang="ru-RU" dirty="0" err="1"/>
              <a:t>Python</a:t>
            </a:r>
            <a:r>
              <a:rPr lang="ru-RU" dirty="0"/>
              <a:t>. Программирование игр, визуализация данных, веб-приложения. Год издания: 2017. Автор: </a:t>
            </a:r>
            <a:r>
              <a:rPr lang="ru-RU" dirty="0" err="1"/>
              <a:t>Мэтиз</a:t>
            </a:r>
            <a:r>
              <a:rPr lang="ru-RU" dirty="0"/>
              <a:t> Эрик. Переводчик: ООО Издательство «Питер». Жанр или тематика: </a:t>
            </a:r>
            <a:r>
              <a:rPr lang="ru-RU" dirty="0" err="1"/>
              <a:t>Python</a:t>
            </a:r>
            <a:r>
              <a:rPr lang="ru-RU" dirty="0"/>
              <a:t>. Издательство: ООО Издательство «Питер». </a:t>
            </a:r>
            <a:endParaRPr lang="en-US" dirty="0"/>
          </a:p>
          <a:p>
            <a:r>
              <a:rPr lang="ru-RU" dirty="0" err="1"/>
              <a:t>Хахаев</a:t>
            </a:r>
            <a:r>
              <a:rPr lang="ru-RU" dirty="0"/>
              <a:t> И. А. Практикум по алгоритмизации и программированию на </a:t>
            </a:r>
            <a:r>
              <a:rPr lang="ru-RU" dirty="0" err="1"/>
              <a:t>Python</a:t>
            </a:r>
            <a:r>
              <a:rPr lang="ru-RU" dirty="0"/>
              <a:t>: / И. А. </a:t>
            </a:r>
            <a:r>
              <a:rPr lang="ru-RU" dirty="0" err="1"/>
              <a:t>Хахаев</a:t>
            </a:r>
            <a:r>
              <a:rPr lang="ru-RU" dirty="0"/>
              <a:t> М. : Альт </a:t>
            </a:r>
            <a:r>
              <a:rPr lang="ru-RU" dirty="0" err="1"/>
              <a:t>Линукс</a:t>
            </a:r>
            <a:r>
              <a:rPr lang="ru-RU" dirty="0"/>
              <a:t>, 2013. 126 с.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455754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i="1" dirty="0"/>
              <a:t> </a:t>
            </a:r>
            <a:r>
              <a:rPr lang="ru-RU" i="1" dirty="0" err="1"/>
              <a:t>while</a:t>
            </a:r>
            <a:r>
              <a:rPr lang="ru-RU" i="1" dirty="0"/>
              <a:t> </a:t>
            </a:r>
            <a:r>
              <a:rPr lang="ru-RU" dirty="0"/>
              <a:t> </a:t>
            </a:r>
            <a:r>
              <a:rPr lang="ru-RU" dirty="0" err="1"/>
              <a:t>операторының</a:t>
            </a:r>
            <a:r>
              <a:rPr lang="ru-RU" dirty="0"/>
              <a:t>  </a:t>
            </a:r>
            <a:r>
              <a:rPr lang="ru-RU" dirty="0" err="1"/>
              <a:t>жалпы</a:t>
            </a:r>
            <a:r>
              <a:rPr lang="ru-RU" dirty="0"/>
              <a:t> </a:t>
            </a:r>
            <a:r>
              <a:rPr lang="ru-RU" dirty="0" err="1"/>
              <a:t>түрі</a:t>
            </a:r>
            <a:r>
              <a:rPr lang="ru-RU" dirty="0"/>
              <a:t>:</a:t>
            </a:r>
          </a:p>
          <a:p>
            <a:pPr marL="0" indent="0">
              <a:buNone/>
            </a:pPr>
            <a:r>
              <a:rPr lang="ru-RU" b="1" dirty="0"/>
              <a:t>     </a:t>
            </a:r>
            <a:r>
              <a:rPr lang="ru-RU" b="1" dirty="0" err="1"/>
              <a:t>while</a:t>
            </a:r>
            <a:r>
              <a:rPr lang="ru-RU" b="1" dirty="0"/>
              <a:t> </a:t>
            </a:r>
            <a:r>
              <a:rPr lang="ru-RU" b="1" dirty="0" err="1"/>
              <a:t>өрнек</a:t>
            </a:r>
            <a:r>
              <a:rPr lang="ru-RU" b="1" dirty="0"/>
              <a:t>:</a:t>
            </a:r>
          </a:p>
          <a:p>
            <a:pPr marL="0" indent="0">
              <a:buNone/>
            </a:pPr>
            <a:r>
              <a:rPr lang="ru-RU" b="1" dirty="0"/>
              <a:t>    	 инструкция_1 </a:t>
            </a:r>
          </a:p>
          <a:p>
            <a:pPr marL="0" indent="0">
              <a:buNone/>
            </a:pPr>
            <a:r>
              <a:rPr lang="ru-RU" b="1" dirty="0"/>
              <a:t>	 инструкция_2 </a:t>
            </a:r>
          </a:p>
          <a:p>
            <a:pPr marL="0" indent="0">
              <a:buNone/>
            </a:pPr>
            <a:r>
              <a:rPr lang="ru-RU" b="1" dirty="0"/>
              <a:t>	 ... </a:t>
            </a:r>
          </a:p>
          <a:p>
            <a:pPr marL="0" indent="0">
              <a:buNone/>
            </a:pPr>
            <a:r>
              <a:rPr lang="ru-RU" b="1" dirty="0"/>
              <a:t>	 </a:t>
            </a:r>
            <a:r>
              <a:rPr lang="ru-RU" b="1" dirty="0" err="1"/>
              <a:t>инструкция_n</a:t>
            </a:r>
            <a:endParaRPr lang="ru-RU" b="1" dirty="0"/>
          </a:p>
          <a:p>
            <a:pPr marL="0" indent="0">
              <a:buNone/>
            </a:pPr>
            <a:r>
              <a:rPr lang="kk-KZ" b="1" dirty="0"/>
              <a:t>     циклдың сыртындағы оператор</a:t>
            </a:r>
          </a:p>
          <a:p>
            <a:pPr marL="0" indent="0">
              <a:buNone/>
            </a:pPr>
            <a:r>
              <a:rPr lang="kk-KZ" dirty="0"/>
              <a:t>Цикл денесінде </a:t>
            </a:r>
            <a:r>
              <a:rPr lang="kk-KZ" b="1" dirty="0"/>
              <a:t>өрнектің мәні </a:t>
            </a:r>
            <a:r>
              <a:rPr lang="kk-KZ" dirty="0"/>
              <a:t>міндетті түрде </a:t>
            </a:r>
            <a:r>
              <a:rPr lang="kk-KZ" b="1" dirty="0"/>
              <a:t>өзгеруі тиіс</a:t>
            </a:r>
            <a:endParaRPr lang="ru-RU" dirty="0"/>
          </a:p>
          <a:p>
            <a:pPr marL="0" indent="0">
              <a:buNone/>
            </a:pP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40677037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C62801-82C2-40F3-8EE6-F964563F92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x-none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88C2678-9498-4C39-B9E6-99E84C1C84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x-none" dirty="0"/>
              <a:t>choice = "y"</a:t>
            </a:r>
          </a:p>
          <a:p>
            <a:pPr marL="0" indent="0">
              <a:buNone/>
            </a:pPr>
            <a:r>
              <a:rPr lang="x-none" dirty="0" err="1"/>
              <a:t>while</a:t>
            </a:r>
            <a:r>
              <a:rPr lang="x-none" dirty="0"/>
              <a:t> </a:t>
            </a:r>
            <a:r>
              <a:rPr lang="x-none" dirty="0" err="1"/>
              <a:t>choice.lower</a:t>
            </a:r>
            <a:r>
              <a:rPr lang="x-none" dirty="0"/>
              <a:t>() == "y":</a:t>
            </a:r>
          </a:p>
          <a:p>
            <a:pPr marL="0" indent="0">
              <a:buNone/>
            </a:pPr>
            <a:r>
              <a:rPr lang="x-none" dirty="0"/>
              <a:t>    </a:t>
            </a:r>
            <a:r>
              <a:rPr lang="x-none" dirty="0" err="1"/>
              <a:t>print</a:t>
            </a:r>
            <a:r>
              <a:rPr lang="x-none" dirty="0"/>
              <a:t>("</a:t>
            </a:r>
            <a:r>
              <a:rPr lang="kk-KZ" dirty="0"/>
              <a:t>Сәлем</a:t>
            </a:r>
            <a:r>
              <a:rPr lang="x-none" dirty="0"/>
              <a:t>")</a:t>
            </a:r>
          </a:p>
          <a:p>
            <a:pPr marL="0" indent="0">
              <a:buNone/>
            </a:pPr>
            <a:r>
              <a:rPr lang="x-none" dirty="0"/>
              <a:t>    </a:t>
            </a:r>
            <a:r>
              <a:rPr lang="x-none" dirty="0" err="1"/>
              <a:t>choice</a:t>
            </a:r>
            <a:r>
              <a:rPr lang="x-none" dirty="0"/>
              <a:t> = </a:t>
            </a:r>
            <a:r>
              <a:rPr lang="x-none" dirty="0" err="1"/>
              <a:t>input</a:t>
            </a:r>
            <a:r>
              <a:rPr lang="x-none" dirty="0"/>
              <a:t>("</a:t>
            </a:r>
            <a:r>
              <a:rPr lang="kk-KZ" dirty="0"/>
              <a:t> Жалғастыру </a:t>
            </a:r>
            <a:r>
              <a:rPr lang="x-none" dirty="0"/>
              <a:t> Y</a:t>
            </a:r>
            <a:r>
              <a:rPr lang="kk-KZ" dirty="0"/>
              <a:t> не у</a:t>
            </a:r>
            <a:r>
              <a:rPr lang="x-none" dirty="0"/>
              <a:t>, а</a:t>
            </a:r>
            <a:r>
              <a:rPr lang="kk-KZ" dirty="0"/>
              <a:t>л шығу кез-келген </a:t>
            </a:r>
            <a:r>
              <a:rPr lang="kk-KZ" dirty="0" err="1"/>
              <a:t>клавиша</a:t>
            </a:r>
            <a:r>
              <a:rPr lang="x-none" dirty="0"/>
              <a:t> ")</a:t>
            </a:r>
          </a:p>
          <a:p>
            <a:pPr marL="0" indent="0">
              <a:buNone/>
            </a:pPr>
            <a:r>
              <a:rPr lang="x-none" dirty="0" err="1"/>
              <a:t>print</a:t>
            </a:r>
            <a:r>
              <a:rPr lang="x-none" dirty="0"/>
              <a:t>("</a:t>
            </a:r>
            <a:r>
              <a:rPr lang="kk-KZ" dirty="0"/>
              <a:t>П</a:t>
            </a:r>
            <a:r>
              <a:rPr lang="x-none" dirty="0" err="1"/>
              <a:t>рограмм</a:t>
            </a:r>
            <a:r>
              <a:rPr lang="kk-KZ" dirty="0"/>
              <a:t>а аяқталды</a:t>
            </a:r>
            <a:r>
              <a:rPr lang="x-none" dirty="0"/>
              <a:t>")</a:t>
            </a:r>
            <a:endParaRPr lang="en-US" dirty="0"/>
          </a:p>
          <a:p>
            <a:pPr marL="0" indent="0">
              <a:buNone/>
            </a:pPr>
            <a:r>
              <a:rPr lang="kk-KZ" dirty="0"/>
              <a:t>Өрнектің мәні жалған болғанша қайталау операторы орындалады</a:t>
            </a:r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42620047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824F95-C40C-4339-8CB6-0413D86D62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5729AC9-0A6D-4FAA-BE4E-5A63AAC4F8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Бұл</a:t>
            </a:r>
            <a:r>
              <a:rPr lang="en-US" dirty="0"/>
              <a:t> </a:t>
            </a:r>
            <a:r>
              <a:rPr lang="en-US" dirty="0" err="1"/>
              <a:t>жағдайда</a:t>
            </a:r>
            <a:r>
              <a:rPr lang="en-US" dirty="0"/>
              <a:t> </a:t>
            </a:r>
            <a:r>
              <a:rPr lang="x-none" b="1" dirty="0" err="1"/>
              <a:t>while</a:t>
            </a:r>
            <a:r>
              <a:rPr lang="en-US" dirty="0"/>
              <a:t> </a:t>
            </a:r>
            <a:r>
              <a:rPr lang="en-US" dirty="0" err="1"/>
              <a:t>циклі</a:t>
            </a:r>
            <a:r>
              <a:rPr lang="en-US" dirty="0"/>
              <a:t> "Y" </a:t>
            </a:r>
            <a:r>
              <a:rPr lang="en-US" dirty="0" err="1"/>
              <a:t>немесе</a:t>
            </a:r>
            <a:r>
              <a:rPr lang="en-US" dirty="0"/>
              <a:t> "</a:t>
            </a:r>
            <a:r>
              <a:rPr lang="en-US" dirty="0" err="1"/>
              <a:t>y"латын</a:t>
            </a:r>
            <a:r>
              <a:rPr lang="en-US" dirty="0"/>
              <a:t> </a:t>
            </a:r>
            <a:r>
              <a:rPr lang="en-US" dirty="0" err="1"/>
              <a:t>әрпі</a:t>
            </a:r>
            <a:r>
              <a:rPr lang="en-US" dirty="0"/>
              <a:t> </a:t>
            </a:r>
            <a:r>
              <a:rPr lang="kk-KZ" dirty="0"/>
              <a:t>таңдалған </a:t>
            </a:r>
            <a:r>
              <a:rPr lang="en-US" dirty="0" err="1"/>
              <a:t>кезде</a:t>
            </a:r>
            <a:r>
              <a:rPr lang="en-US" dirty="0"/>
              <a:t> </a:t>
            </a:r>
            <a:r>
              <a:rPr lang="kk-KZ" dirty="0"/>
              <a:t>әрі қарай </a:t>
            </a:r>
            <a:r>
              <a:rPr lang="en-US" dirty="0" err="1"/>
              <a:t>жалғасады</a:t>
            </a:r>
            <a:r>
              <a:rPr lang="en-US" dirty="0"/>
              <a:t>.</a:t>
            </a:r>
            <a:endParaRPr lang="x-none" dirty="0"/>
          </a:p>
          <a:p>
            <a:r>
              <a:rPr lang="en-US" dirty="0" err="1"/>
              <a:t>Цикл</a:t>
            </a:r>
            <a:r>
              <a:rPr lang="en-US" dirty="0"/>
              <a:t> </a:t>
            </a:r>
            <a:r>
              <a:rPr lang="en-US" dirty="0" err="1"/>
              <a:t>блогының</a:t>
            </a:r>
            <a:r>
              <a:rPr lang="en-US" dirty="0"/>
              <a:t> </a:t>
            </a:r>
            <a:r>
              <a:rPr lang="en-US" dirty="0" err="1"/>
              <a:t>өзі</a:t>
            </a:r>
            <a:r>
              <a:rPr lang="en-US" dirty="0"/>
              <a:t> </a:t>
            </a:r>
            <a:r>
              <a:rPr lang="en-US" dirty="0" err="1"/>
              <a:t>екі</a:t>
            </a:r>
            <a:r>
              <a:rPr lang="en-US" dirty="0"/>
              <a:t> </a:t>
            </a:r>
            <a:r>
              <a:rPr lang="en-US" dirty="0" err="1"/>
              <a:t>нұсқаулықтан</a:t>
            </a:r>
            <a:r>
              <a:rPr lang="en-US" dirty="0"/>
              <a:t> </a:t>
            </a:r>
            <a:r>
              <a:rPr lang="en-US" dirty="0" err="1"/>
              <a:t>тұрады</a:t>
            </a:r>
            <a:r>
              <a:rPr lang="en-US" dirty="0"/>
              <a:t>. </a:t>
            </a:r>
            <a:r>
              <a:rPr lang="en-US" dirty="0" err="1"/>
              <a:t>Алдымен</a:t>
            </a:r>
            <a:r>
              <a:rPr lang="en-US" dirty="0"/>
              <a:t> "</a:t>
            </a:r>
            <a:r>
              <a:rPr lang="kk-KZ" dirty="0"/>
              <a:t>Сәлем</a:t>
            </a:r>
            <a:r>
              <a:rPr lang="en-US" dirty="0"/>
              <a:t>" </a:t>
            </a:r>
            <a:r>
              <a:rPr lang="en-US" dirty="0" err="1"/>
              <a:t>хабары</a:t>
            </a:r>
            <a:r>
              <a:rPr lang="en-US" dirty="0"/>
              <a:t> </a:t>
            </a:r>
            <a:r>
              <a:rPr lang="en-US" dirty="0" err="1"/>
              <a:t>көрсетіледі</a:t>
            </a:r>
            <a:r>
              <a:rPr lang="en-US" dirty="0"/>
              <a:t>, </a:t>
            </a:r>
            <a:r>
              <a:rPr lang="en-US" dirty="0" err="1"/>
              <a:t>содан</a:t>
            </a:r>
            <a:r>
              <a:rPr lang="en-US" dirty="0"/>
              <a:t> </a:t>
            </a:r>
            <a:r>
              <a:rPr lang="en-US" dirty="0" err="1"/>
              <a:t>кейін</a:t>
            </a:r>
            <a:r>
              <a:rPr lang="en-US" dirty="0"/>
              <a:t> choice </a:t>
            </a:r>
            <a:r>
              <a:rPr lang="en-US" dirty="0" err="1"/>
              <a:t>айнымалысы</a:t>
            </a:r>
            <a:r>
              <a:rPr lang="en-US" dirty="0"/>
              <a:t> </a:t>
            </a:r>
            <a:r>
              <a:rPr lang="en-US" dirty="0" err="1"/>
              <a:t>үшін</a:t>
            </a:r>
            <a:r>
              <a:rPr lang="en-US" dirty="0"/>
              <a:t> </a:t>
            </a:r>
            <a:r>
              <a:rPr lang="en-US" dirty="0" err="1"/>
              <a:t>жаңа</a:t>
            </a:r>
            <a:r>
              <a:rPr lang="en-US" dirty="0"/>
              <a:t> </a:t>
            </a:r>
            <a:r>
              <a:rPr lang="en-US" dirty="0" err="1"/>
              <a:t>мән</a:t>
            </a:r>
            <a:r>
              <a:rPr lang="en-US" dirty="0"/>
              <a:t> </a:t>
            </a:r>
            <a:r>
              <a:rPr lang="en-US" dirty="0" err="1"/>
              <a:t>енгізіледі</a:t>
            </a:r>
            <a:r>
              <a:rPr lang="en-US" dirty="0"/>
              <a:t>. </a:t>
            </a:r>
            <a:r>
              <a:rPr lang="en-US" dirty="0" err="1"/>
              <a:t>Егер</a:t>
            </a:r>
            <a:r>
              <a:rPr lang="en-US" dirty="0"/>
              <a:t> </a:t>
            </a:r>
            <a:r>
              <a:rPr lang="en-US" dirty="0" err="1"/>
              <a:t>пайдаланушы</a:t>
            </a:r>
            <a:r>
              <a:rPr lang="en-US" dirty="0"/>
              <a:t> Y</a:t>
            </a:r>
            <a:r>
              <a:rPr lang="kk-KZ" dirty="0"/>
              <a:t> не у</a:t>
            </a:r>
            <a:r>
              <a:rPr lang="en-US" dirty="0"/>
              <a:t>-</a:t>
            </a:r>
            <a:r>
              <a:rPr lang="kk-KZ" dirty="0"/>
              <a:t>т</a:t>
            </a:r>
            <a:r>
              <a:rPr lang="en-US" dirty="0" err="1"/>
              <a:t>ен</a:t>
            </a:r>
            <a:r>
              <a:rPr lang="en-US" dirty="0"/>
              <a:t> </a:t>
            </a:r>
            <a:r>
              <a:rPr lang="en-US" dirty="0" err="1"/>
              <a:t>басқа</a:t>
            </a:r>
            <a:r>
              <a:rPr lang="en-US" dirty="0"/>
              <a:t> </a:t>
            </a:r>
            <a:r>
              <a:rPr lang="en-US" dirty="0" err="1"/>
              <a:t>пернені</a:t>
            </a:r>
            <a:r>
              <a:rPr lang="en-US" dirty="0"/>
              <a:t> </a:t>
            </a:r>
            <a:r>
              <a:rPr lang="en-US" dirty="0" err="1"/>
              <a:t>басса</a:t>
            </a:r>
            <a:r>
              <a:rPr lang="en-US" dirty="0"/>
              <a:t>, </a:t>
            </a:r>
            <a:r>
              <a:rPr lang="en-US" dirty="0" err="1"/>
              <a:t>циклден</a:t>
            </a:r>
            <a:r>
              <a:rPr lang="en-US" dirty="0"/>
              <a:t> </a:t>
            </a:r>
            <a:r>
              <a:rPr lang="en-US" dirty="0" err="1"/>
              <a:t>шығ</a:t>
            </a:r>
            <a:r>
              <a:rPr lang="kk-KZ" dirty="0"/>
              <a:t>а</a:t>
            </a:r>
            <a:r>
              <a:rPr lang="en-US" dirty="0"/>
              <a:t>д</a:t>
            </a:r>
            <a:r>
              <a:rPr lang="kk-KZ" dirty="0"/>
              <a:t>ы</a:t>
            </a:r>
            <a:r>
              <a:rPr lang="en-US" dirty="0"/>
              <a:t>, </a:t>
            </a:r>
            <a:r>
              <a:rPr lang="en-US" dirty="0" err="1"/>
              <a:t>өйткені</a:t>
            </a:r>
            <a:r>
              <a:rPr lang="en-US" dirty="0"/>
              <a:t> </a:t>
            </a:r>
            <a:r>
              <a:rPr lang="en-US" dirty="0" err="1"/>
              <a:t>шар</a:t>
            </a:r>
            <a:r>
              <a:rPr lang="kk-KZ" dirty="0"/>
              <a:t>т</a:t>
            </a:r>
            <a:r>
              <a:rPr lang="en-US" dirty="0" err="1"/>
              <a:t>ты</a:t>
            </a:r>
            <a:r>
              <a:rPr lang="kk-KZ" dirty="0"/>
              <a:t> өрнек</a:t>
            </a:r>
            <a:r>
              <a:rPr lang="en-US" dirty="0"/>
              <a:t> </a:t>
            </a:r>
            <a:r>
              <a:rPr lang="en-US" dirty="0" err="1"/>
              <a:t>жалған</a:t>
            </a:r>
            <a:r>
              <a:rPr lang="en-US" dirty="0"/>
              <a:t> </a:t>
            </a:r>
            <a:r>
              <a:rPr lang="en-US" dirty="0" err="1"/>
              <a:t>мәнді</a:t>
            </a:r>
            <a:r>
              <a:rPr lang="en-US" dirty="0"/>
              <a:t> </a:t>
            </a:r>
            <a:r>
              <a:rPr lang="en-US" dirty="0" err="1"/>
              <a:t>қайтарады</a:t>
            </a:r>
            <a:r>
              <a:rPr lang="en-US" dirty="0"/>
              <a:t>. </a:t>
            </a:r>
            <a:r>
              <a:rPr lang="en-US" dirty="0" err="1"/>
              <a:t>Мұнда</a:t>
            </a:r>
            <a:r>
              <a:rPr lang="en-US" dirty="0"/>
              <a:t> </a:t>
            </a:r>
            <a:r>
              <a:rPr lang="en-US" dirty="0" err="1"/>
              <a:t>циклдің</a:t>
            </a:r>
            <a:r>
              <a:rPr lang="en-US" dirty="0"/>
              <a:t> </a:t>
            </a:r>
            <a:r>
              <a:rPr lang="en-US" dirty="0" err="1"/>
              <a:t>әр</a:t>
            </a:r>
            <a:r>
              <a:rPr lang="en-US" dirty="0"/>
              <a:t> </a:t>
            </a:r>
            <a:r>
              <a:rPr lang="kk-KZ" dirty="0"/>
              <a:t>орындалуы </a:t>
            </a:r>
            <a:r>
              <a:rPr lang="kk-KZ" b="1" dirty="0"/>
              <a:t>и</a:t>
            </a:r>
            <a:r>
              <a:rPr lang="en-US" b="1" dirty="0" err="1"/>
              <a:t>терация</a:t>
            </a:r>
            <a:r>
              <a:rPr lang="en-US" dirty="0"/>
              <a:t> </a:t>
            </a:r>
            <a:r>
              <a:rPr lang="en-US" dirty="0" err="1"/>
              <a:t>деп</a:t>
            </a:r>
            <a:r>
              <a:rPr lang="en-US" dirty="0"/>
              <a:t> </a:t>
            </a:r>
            <a:r>
              <a:rPr lang="en-US" dirty="0" err="1"/>
              <a:t>аталады</a:t>
            </a:r>
            <a:r>
              <a:rPr lang="en-US" dirty="0"/>
              <a:t>.</a:t>
            </a:r>
            <a:endParaRPr lang="x-none" dirty="0"/>
          </a:p>
          <a:p>
            <a:r>
              <a:rPr lang="en-US" dirty="0" err="1"/>
              <a:t>Сондай-ақ</a:t>
            </a:r>
            <a:r>
              <a:rPr lang="en-US" dirty="0"/>
              <a:t>, </a:t>
            </a:r>
            <a:r>
              <a:rPr lang="en-US" dirty="0" err="1"/>
              <a:t>соңғы</a:t>
            </a:r>
            <a:r>
              <a:rPr lang="en-US" dirty="0"/>
              <a:t> </a:t>
            </a:r>
            <a:r>
              <a:rPr lang="en-US" dirty="0" err="1"/>
              <a:t>басып</a:t>
            </a:r>
            <a:r>
              <a:rPr lang="en-US" dirty="0"/>
              <a:t> </a:t>
            </a:r>
            <a:r>
              <a:rPr lang="en-US" dirty="0" err="1"/>
              <a:t>шығару</a:t>
            </a:r>
            <a:r>
              <a:rPr lang="en-US" dirty="0"/>
              <a:t> </a:t>
            </a:r>
            <a:r>
              <a:rPr lang="en-US" dirty="0" err="1"/>
              <a:t>нұсқауында</a:t>
            </a:r>
            <a:r>
              <a:rPr lang="en-US" dirty="0"/>
              <a:t>("</a:t>
            </a:r>
            <a:r>
              <a:rPr lang="kk-KZ" dirty="0"/>
              <a:t> П</a:t>
            </a:r>
            <a:r>
              <a:rPr lang="x-none" dirty="0" err="1"/>
              <a:t>рограмм</a:t>
            </a:r>
            <a:r>
              <a:rPr lang="kk-KZ" dirty="0"/>
              <a:t>а аяқталды </a:t>
            </a:r>
            <a:r>
              <a:rPr lang="en-US" dirty="0"/>
              <a:t>") </a:t>
            </a:r>
            <a:r>
              <a:rPr lang="en-US" dirty="0" err="1"/>
              <a:t>жолдың</a:t>
            </a:r>
            <a:r>
              <a:rPr lang="en-US" dirty="0"/>
              <a:t> </a:t>
            </a:r>
            <a:r>
              <a:rPr lang="en-US" dirty="0" err="1"/>
              <a:t>басынан</a:t>
            </a:r>
            <a:r>
              <a:rPr lang="en-US" dirty="0"/>
              <a:t> </a:t>
            </a:r>
            <a:r>
              <a:rPr lang="en-US" dirty="0" err="1"/>
              <a:t>шегініс</a:t>
            </a:r>
            <a:r>
              <a:rPr lang="en-US" dirty="0"/>
              <a:t> </a:t>
            </a:r>
            <a:r>
              <a:rPr lang="en-US" dirty="0" err="1"/>
              <a:t>жоқ</a:t>
            </a:r>
            <a:r>
              <a:rPr lang="en-US" dirty="0"/>
              <a:t>, </a:t>
            </a:r>
            <a:r>
              <a:rPr lang="en-US" dirty="0" err="1"/>
              <a:t>сондықтан</a:t>
            </a:r>
            <a:r>
              <a:rPr lang="en-US" dirty="0"/>
              <a:t> </a:t>
            </a:r>
            <a:r>
              <a:rPr lang="en-US" dirty="0" err="1"/>
              <a:t>ол</a:t>
            </a:r>
            <a:r>
              <a:rPr lang="en-US" dirty="0"/>
              <a:t> </a:t>
            </a:r>
            <a:r>
              <a:rPr lang="en-US" dirty="0" err="1"/>
              <a:t>циклге</a:t>
            </a:r>
            <a:r>
              <a:rPr lang="en-US" dirty="0"/>
              <a:t> </a:t>
            </a:r>
            <a:r>
              <a:rPr lang="en-US" dirty="0" err="1"/>
              <a:t>кірмейді</a:t>
            </a:r>
            <a:r>
              <a:rPr lang="en-US" dirty="0"/>
              <a:t>.</a:t>
            </a:r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12874052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n-NO" b="1" dirty="0"/>
              <a:t> i = 0</a:t>
            </a:r>
          </a:p>
          <a:p>
            <a:pPr marL="0" indent="0">
              <a:buNone/>
            </a:pPr>
            <a:r>
              <a:rPr lang="nn-NO" b="1" dirty="0"/>
              <a:t> a=0</a:t>
            </a:r>
          </a:p>
          <a:p>
            <a:pPr marL="0" indent="0">
              <a:buNone/>
            </a:pPr>
            <a:r>
              <a:rPr lang="nn-NO" b="1" dirty="0"/>
              <a:t>while i &lt; 1:</a:t>
            </a:r>
          </a:p>
          <a:p>
            <a:pPr marL="0" indent="0">
              <a:buNone/>
            </a:pPr>
            <a:r>
              <a:rPr lang="kk-KZ" b="1" dirty="0"/>
              <a:t>	</a:t>
            </a:r>
            <a:r>
              <a:rPr lang="en-US" b="1" dirty="0"/>
              <a:t>a</a:t>
            </a:r>
            <a:r>
              <a:rPr lang="nn-NO" b="1" dirty="0"/>
              <a:t> += </a:t>
            </a:r>
            <a:r>
              <a:rPr lang="kk-KZ" b="1" dirty="0"/>
              <a:t>0.</a:t>
            </a:r>
            <a:r>
              <a:rPr lang="nn-NO" b="1" dirty="0"/>
              <a:t>1</a:t>
            </a:r>
          </a:p>
          <a:p>
            <a:pPr marL="0" indent="0">
              <a:buNone/>
            </a:pPr>
            <a:r>
              <a:rPr lang="nn-NO" b="1" dirty="0"/>
              <a:t>print(</a:t>
            </a:r>
            <a:r>
              <a:rPr lang="en-US" b="1" dirty="0"/>
              <a:t>a</a:t>
            </a:r>
            <a:r>
              <a:rPr lang="nn-NO" b="1" dirty="0"/>
              <a:t>)</a:t>
            </a:r>
            <a:endParaRPr lang="kk-KZ" b="1" dirty="0"/>
          </a:p>
          <a:p>
            <a:pPr marL="0" indent="0">
              <a:buNone/>
            </a:pPr>
            <a:r>
              <a:rPr lang="kk-KZ" dirty="0"/>
              <a:t>Цикл денесінде өрнектегі </a:t>
            </a:r>
            <a:r>
              <a:rPr lang="kk-KZ" b="1" dirty="0"/>
              <a:t>айнымалының  мәні</a:t>
            </a:r>
            <a:r>
              <a:rPr lang="kk-KZ" dirty="0"/>
              <a:t> міндетті түрде өзгеруі тиіс</a:t>
            </a:r>
          </a:p>
          <a:p>
            <a:pPr marL="0" indent="0">
              <a:buNone/>
            </a:pPr>
            <a:r>
              <a:rPr lang="kk-KZ" dirty="0"/>
              <a:t>Егер өрнектегі айнымалы мәні өзгермесе, онда цикл шексіз орындалатын болады.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840599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92D7E6-2079-40CE-A585-0C639C5B20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x-none" dirty="0"/>
              <a:t># Программа </a:t>
            </a:r>
            <a:r>
              <a:rPr lang="kk-KZ" dirty="0"/>
              <a:t>санның </a:t>
            </a:r>
            <a:r>
              <a:rPr lang="ru-RU" dirty="0" err="1"/>
              <a:t>факториялын</a:t>
            </a:r>
            <a:r>
              <a:rPr lang="ru-RU" dirty="0"/>
              <a:t> </a:t>
            </a:r>
            <a:r>
              <a:rPr lang="ru-RU" dirty="0" err="1"/>
              <a:t>есептеу</a:t>
            </a:r>
            <a:r>
              <a:rPr lang="x-none" dirty="0"/>
              <a:t/>
            </a:r>
            <a:br>
              <a:rPr lang="x-none" dirty="0"/>
            </a:br>
            <a:endParaRPr lang="x-none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9A9839B-7B3B-4300-8C29-0941630486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#5!=1*2*3*4*5</a:t>
            </a:r>
            <a:endParaRPr lang="x-none" dirty="0"/>
          </a:p>
          <a:p>
            <a:pPr marL="0" indent="0">
              <a:buNone/>
            </a:pPr>
            <a:r>
              <a:rPr lang="x-none" dirty="0" err="1"/>
              <a:t>number</a:t>
            </a:r>
            <a:r>
              <a:rPr lang="x-none" dirty="0"/>
              <a:t> = </a:t>
            </a:r>
            <a:r>
              <a:rPr lang="x-none" dirty="0" err="1"/>
              <a:t>int</a:t>
            </a:r>
            <a:r>
              <a:rPr lang="x-none" dirty="0"/>
              <a:t>(</a:t>
            </a:r>
            <a:r>
              <a:rPr lang="x-none" dirty="0" err="1"/>
              <a:t>input</a:t>
            </a:r>
            <a:r>
              <a:rPr lang="x-none" dirty="0"/>
              <a:t>("</a:t>
            </a:r>
            <a:r>
              <a:rPr lang="kk-KZ" dirty="0"/>
              <a:t>Санды енгіз</a:t>
            </a:r>
            <a:r>
              <a:rPr lang="x-none" dirty="0"/>
              <a:t>: "))</a:t>
            </a:r>
          </a:p>
          <a:p>
            <a:pPr marL="0" indent="0">
              <a:buNone/>
            </a:pPr>
            <a:r>
              <a:rPr lang="x-none" dirty="0"/>
              <a:t>i = 1</a:t>
            </a:r>
          </a:p>
          <a:p>
            <a:pPr marL="0" indent="0">
              <a:buNone/>
            </a:pPr>
            <a:r>
              <a:rPr lang="x-none" dirty="0" err="1"/>
              <a:t>factorial</a:t>
            </a:r>
            <a:r>
              <a:rPr lang="x-none" dirty="0"/>
              <a:t> = 1</a:t>
            </a:r>
          </a:p>
          <a:p>
            <a:pPr marL="0" indent="0">
              <a:buNone/>
            </a:pPr>
            <a:r>
              <a:rPr lang="x-none" dirty="0"/>
              <a:t>while i &lt;</a:t>
            </a:r>
            <a:r>
              <a:rPr lang="en-US" dirty="0"/>
              <a:t>=</a:t>
            </a:r>
            <a:r>
              <a:rPr lang="x-none" dirty="0"/>
              <a:t> number:</a:t>
            </a:r>
          </a:p>
          <a:p>
            <a:pPr marL="0" indent="0">
              <a:buNone/>
            </a:pPr>
            <a:r>
              <a:rPr lang="x-none" dirty="0"/>
              <a:t>    </a:t>
            </a:r>
            <a:r>
              <a:rPr lang="x-none" dirty="0" err="1"/>
              <a:t>factorial</a:t>
            </a:r>
            <a:r>
              <a:rPr lang="x-none" dirty="0"/>
              <a:t> *= i</a:t>
            </a:r>
          </a:p>
          <a:p>
            <a:pPr marL="0" indent="0">
              <a:buNone/>
            </a:pPr>
            <a:r>
              <a:rPr lang="x-none" dirty="0"/>
              <a:t>    i += 1</a:t>
            </a:r>
          </a:p>
          <a:p>
            <a:pPr marL="0" indent="0">
              <a:buNone/>
            </a:pPr>
            <a:r>
              <a:rPr lang="x-none" dirty="0"/>
              <a:t>print(number, "</a:t>
            </a:r>
            <a:r>
              <a:rPr lang="kk-KZ" dirty="0"/>
              <a:t>ф</a:t>
            </a:r>
            <a:r>
              <a:rPr lang="x-none" dirty="0"/>
              <a:t>акториал</a:t>
            </a:r>
            <a:r>
              <a:rPr lang="en-US" dirty="0"/>
              <a:t>=</a:t>
            </a:r>
            <a:r>
              <a:rPr lang="x-none" dirty="0"/>
              <a:t>", </a:t>
            </a:r>
            <a:r>
              <a:rPr lang="x-none" dirty="0" err="1"/>
              <a:t>factorial</a:t>
            </a:r>
            <a:r>
              <a:rPr lang="x-none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49811478"/>
      </p:ext>
    </p:extLst>
  </p:cSld>
  <p:clrMapOvr>
    <a:masterClrMapping/>
  </p:clrMapOvr>
</p:sld>
</file>

<file path=ppt/theme/theme1.xml><?xml version="1.0" encoding="utf-8"?>
<a:theme xmlns:a="http://schemas.openxmlformats.org/drawingml/2006/main" name="Галерея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4545E80691234A428C94EB83DDDFA55F" ma:contentTypeVersion="4" ma:contentTypeDescription="Создание документа." ma:contentTypeScope="" ma:versionID="233fef380cf2c90410c22a4a0d979caa">
  <xsd:schema xmlns:xsd="http://www.w3.org/2001/XMLSchema" xmlns:xs="http://www.w3.org/2001/XMLSchema" xmlns:p="http://schemas.microsoft.com/office/2006/metadata/properties" xmlns:ns2="7468804c-a567-432f-909c-84c9dbecc895" targetNamespace="http://schemas.microsoft.com/office/2006/metadata/properties" ma:root="true" ma:fieldsID="f00bca3a9a345464f03076b009e4c805" ns2:_="">
    <xsd:import namespace="7468804c-a567-432f-909c-84c9dbecc89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68804c-a567-432f-909c-84c9dbecc8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3A292D4-3EC0-4F81-B7D2-BAAFB6E65C0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16A1E87-C666-495A-8F5E-FEC1E16AEC5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468804c-a567-432f-909c-84c9dbecc89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B87B5B9-0CB7-490E-BEA4-CB1DE3523ACB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TM10001114[[fn=Галерея]]</Template>
  <TotalTime>947</TotalTime>
  <Words>1272</Words>
  <Application>Microsoft Office PowerPoint</Application>
  <PresentationFormat>Широкоэкранный</PresentationFormat>
  <Paragraphs>278</Paragraphs>
  <Slides>48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48</vt:i4>
      </vt:variant>
    </vt:vector>
  </HeadingPairs>
  <TitlesOfParts>
    <vt:vector size="51" baseType="lpstr">
      <vt:lpstr>Arial</vt:lpstr>
      <vt:lpstr>Gill Sans MT</vt:lpstr>
      <vt:lpstr>Галерея</vt:lpstr>
      <vt:lpstr>Python тілінде циклдарды ұйымдастыру. </vt:lpstr>
      <vt:lpstr>Жоспары:</vt:lpstr>
      <vt:lpstr>Қайталау немесе циклдық операторлар</vt:lpstr>
      <vt:lpstr>While циклдық операторы  </vt:lpstr>
      <vt:lpstr>Презентация PowerPoint</vt:lpstr>
      <vt:lpstr>Презентация PowerPoint</vt:lpstr>
      <vt:lpstr>Презентация PowerPoint</vt:lpstr>
      <vt:lpstr>Презентация PowerPoint</vt:lpstr>
      <vt:lpstr># Программа санның факториялын есептеу </vt:lpstr>
      <vt:lpstr>Презентация PowerPoint</vt:lpstr>
      <vt:lpstr>Презентация PowerPoint</vt:lpstr>
      <vt:lpstr>Презентация PowerPoint</vt:lpstr>
      <vt:lpstr>Цикл for </vt:lpstr>
      <vt:lpstr>Презентация PowerPoint</vt:lpstr>
      <vt:lpstr>range функциясы</vt:lpstr>
      <vt:lpstr># Программа санның факториялын есептеу </vt:lpstr>
      <vt:lpstr>Презентация PowerPoint</vt:lpstr>
      <vt:lpstr>range функциясын шақыру мысалдары:</vt:lpstr>
      <vt:lpstr>Ішкі циклдар </vt:lpstr>
      <vt:lpstr>Презентация PowerPoint</vt:lpstr>
      <vt:lpstr>Презентация PowerPoint</vt:lpstr>
      <vt:lpstr>Циклды басқару. break және continue </vt:lpstr>
      <vt:lpstr>#! Программа валюта айырбастау </vt:lpstr>
      <vt:lpstr>Презентация PowerPoint</vt:lpstr>
      <vt:lpstr>Презентация PowerPoint</vt:lpstr>
      <vt:lpstr>#! Программа валюта айырбастау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сontinue, break  операторлары</vt:lpstr>
      <vt:lpstr>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Қолданылған әдебиеттер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Python тіліне кіріспе. Айнымалылар және деректердің типтері. Негізгі арифметикалық операциялар</dc:title>
  <dc:creator>Айтқожа Жангелді Жұматайұлы</dc:creator>
  <cp:lastModifiedBy>Данагул</cp:lastModifiedBy>
  <cp:revision>104</cp:revision>
  <dcterms:created xsi:type="dcterms:W3CDTF">2022-01-21T11:03:25Z</dcterms:created>
  <dcterms:modified xsi:type="dcterms:W3CDTF">2025-02-07T18:54:46Z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0x0101004545E80691234A428C94EB83DDDFA55F</vt:lpwstr>
  </property>
</Properties>
</file>