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6" r:id="rId2"/>
    <p:sldId id="271" r:id="rId3"/>
    <p:sldId id="1040" r:id="rId4"/>
    <p:sldId id="867" r:id="rId5"/>
    <p:sldId id="263" r:id="rId6"/>
    <p:sldId id="1041" r:id="rId7"/>
    <p:sldId id="269" r:id="rId8"/>
    <p:sldId id="1098" r:id="rId9"/>
    <p:sldId id="1099" r:id="rId10"/>
    <p:sldId id="1042" r:id="rId11"/>
    <p:sldId id="268" r:id="rId12"/>
    <p:sldId id="270" r:id="rId13"/>
    <p:sldId id="274" r:id="rId14"/>
    <p:sldId id="275" r:id="rId15"/>
    <p:sldId id="276" r:id="rId16"/>
    <p:sldId id="1043" r:id="rId17"/>
    <p:sldId id="279" r:id="rId18"/>
    <p:sldId id="280" r:id="rId19"/>
    <p:sldId id="1030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1044" r:id="rId29"/>
    <p:sldId id="301" r:id="rId30"/>
    <p:sldId id="1045" r:id="rId31"/>
    <p:sldId id="302" r:id="rId32"/>
    <p:sldId id="303" r:id="rId33"/>
    <p:sldId id="304" r:id="rId34"/>
    <p:sldId id="305" r:id="rId35"/>
    <p:sldId id="306" r:id="rId36"/>
    <p:sldId id="308" r:id="rId37"/>
    <p:sldId id="1046" r:id="rId38"/>
    <p:sldId id="309" r:id="rId39"/>
    <p:sldId id="1047" r:id="rId40"/>
    <p:sldId id="310" r:id="rId41"/>
    <p:sldId id="1048" r:id="rId42"/>
    <p:sldId id="317" r:id="rId43"/>
    <p:sldId id="318" r:id="rId44"/>
    <p:sldId id="319" r:id="rId45"/>
    <p:sldId id="320" r:id="rId46"/>
    <p:sldId id="321" r:id="rId47"/>
    <p:sldId id="1049" r:id="rId48"/>
    <p:sldId id="324" r:id="rId49"/>
    <p:sldId id="325" r:id="rId50"/>
    <p:sldId id="1050" r:id="rId51"/>
    <p:sldId id="333" r:id="rId52"/>
    <p:sldId id="334" r:id="rId53"/>
    <p:sldId id="335" r:id="rId54"/>
    <p:sldId id="336" r:id="rId55"/>
    <p:sldId id="337" r:id="rId56"/>
    <p:sldId id="1031" r:id="rId57"/>
    <p:sldId id="339" r:id="rId58"/>
    <p:sldId id="340" r:id="rId59"/>
    <p:sldId id="1100" r:id="rId60"/>
    <p:sldId id="1101" r:id="rId61"/>
    <p:sldId id="347" r:id="rId62"/>
    <p:sldId id="348" r:id="rId63"/>
    <p:sldId id="349" r:id="rId64"/>
    <p:sldId id="351" r:id="rId65"/>
    <p:sldId id="352" r:id="rId66"/>
    <p:sldId id="353" r:id="rId67"/>
    <p:sldId id="355" r:id="rId68"/>
    <p:sldId id="1052" r:id="rId69"/>
    <p:sldId id="356" r:id="rId70"/>
    <p:sldId id="1102" r:id="rId71"/>
    <p:sldId id="1032" r:id="rId72"/>
    <p:sldId id="364" r:id="rId73"/>
    <p:sldId id="365" r:id="rId74"/>
    <p:sldId id="366" r:id="rId75"/>
    <p:sldId id="367" r:id="rId76"/>
    <p:sldId id="368" r:id="rId77"/>
    <p:sldId id="369" r:id="rId78"/>
    <p:sldId id="371" r:id="rId79"/>
    <p:sldId id="1053" r:id="rId80"/>
    <p:sldId id="372" r:id="rId81"/>
    <p:sldId id="373" r:id="rId82"/>
    <p:sldId id="1054" r:id="rId83"/>
    <p:sldId id="379" r:id="rId84"/>
    <p:sldId id="380" r:id="rId85"/>
    <p:sldId id="381" r:id="rId86"/>
    <p:sldId id="382" r:id="rId87"/>
    <p:sldId id="383" r:id="rId88"/>
    <p:sldId id="384" r:id="rId89"/>
    <p:sldId id="386" r:id="rId90"/>
    <p:sldId id="1056" r:id="rId91"/>
    <p:sldId id="387" r:id="rId92"/>
    <p:sldId id="388" r:id="rId93"/>
    <p:sldId id="1103" r:id="rId94"/>
    <p:sldId id="1104" r:id="rId95"/>
    <p:sldId id="1105" r:id="rId96"/>
    <p:sldId id="1106" r:id="rId97"/>
    <p:sldId id="393" r:id="rId98"/>
    <p:sldId id="394" r:id="rId99"/>
    <p:sldId id="395" r:id="rId100"/>
    <p:sldId id="396" r:id="rId101"/>
    <p:sldId id="397" r:id="rId102"/>
    <p:sldId id="398" r:id="rId103"/>
    <p:sldId id="1058" r:id="rId104"/>
    <p:sldId id="401" r:id="rId105"/>
    <p:sldId id="402" r:id="rId106"/>
    <p:sldId id="1107" r:id="rId107"/>
    <p:sldId id="1108" r:id="rId108"/>
    <p:sldId id="1109" r:id="rId109"/>
    <p:sldId id="1110" r:id="rId110"/>
    <p:sldId id="1111" r:id="rId111"/>
    <p:sldId id="408" r:id="rId112"/>
    <p:sldId id="409" r:id="rId113"/>
    <p:sldId id="410" r:id="rId1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10CE2-5E18-41FC-8537-818C716ABF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70E325-6B59-4C12-983A-291CB39256C8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dirty="0" err="1" smtClean="0"/>
            <a:t>Күнделікті</a:t>
          </a:r>
          <a:r>
            <a:rPr lang="ru-RU" dirty="0" smtClean="0"/>
            <a:t> </a:t>
          </a:r>
          <a:r>
            <a:rPr lang="ru-RU" dirty="0" err="1" smtClean="0"/>
            <a:t>тұрмыстағы</a:t>
          </a:r>
          <a:r>
            <a:rPr lang="ru-RU" dirty="0" smtClean="0"/>
            <a:t> </a:t>
          </a:r>
          <a:r>
            <a:rPr lang="ru-RU" dirty="0" err="1" smtClean="0"/>
            <a:t>адамның</a:t>
          </a:r>
          <a:r>
            <a:rPr lang="ru-RU" dirty="0" smtClean="0"/>
            <a:t> </a:t>
          </a:r>
          <a:r>
            <a:rPr lang="ru-RU" dirty="0" err="1" smtClean="0"/>
            <a:t>бір</a:t>
          </a:r>
          <a:r>
            <a:rPr lang="ru-RU" dirty="0" smtClean="0"/>
            <a:t> </a:t>
          </a:r>
          <a:r>
            <a:rPr lang="ru-RU" dirty="0" err="1" smtClean="0"/>
            <a:t>қызметін</a:t>
          </a:r>
          <a:r>
            <a:rPr lang="ru-RU" dirty="0" smtClean="0"/>
            <a:t> </a:t>
          </a:r>
          <a:r>
            <a:rPr lang="ru-RU" dirty="0" err="1" smtClean="0"/>
            <a:t>ауыстыратын</a:t>
          </a:r>
          <a:r>
            <a:rPr lang="ru-RU" dirty="0" smtClean="0"/>
            <a:t> </a:t>
          </a:r>
          <a:r>
            <a:rPr lang="ru-RU" dirty="0" err="1" smtClean="0"/>
            <a:t>қандай</a:t>
          </a:r>
          <a:r>
            <a:rPr lang="ru-RU" dirty="0" smtClean="0"/>
            <a:t> да  </a:t>
          </a:r>
          <a:r>
            <a:rPr lang="ru-RU" dirty="0" err="1" smtClean="0"/>
            <a:t>бір</a:t>
          </a:r>
          <a:r>
            <a:rPr lang="ru-RU" dirty="0" smtClean="0"/>
            <a:t> </a:t>
          </a:r>
          <a:r>
            <a:rPr lang="ru-RU" dirty="0" err="1" smtClean="0"/>
            <a:t>роботтың</a:t>
          </a:r>
          <a:r>
            <a:rPr lang="ru-RU" dirty="0" smtClean="0"/>
            <a:t>  </a:t>
          </a:r>
          <a:r>
            <a:rPr lang="ru-RU" dirty="0" err="1" smtClean="0"/>
            <a:t>жобасын</a:t>
          </a:r>
          <a:r>
            <a:rPr lang="ru-RU" dirty="0" smtClean="0"/>
            <a:t> </a:t>
          </a:r>
          <a:r>
            <a:rPr lang="ru-RU" dirty="0" err="1" smtClean="0"/>
            <a:t>ұсыныңдар</a:t>
          </a:r>
          <a:r>
            <a:rPr lang="ru-RU" dirty="0" smtClean="0"/>
            <a:t>.</a:t>
          </a:r>
          <a:endParaRPr lang="ru-RU" dirty="0"/>
        </a:p>
      </dgm:t>
    </dgm:pt>
    <dgm:pt modelId="{54DAA7F3-55B7-4A56-BE95-7CCB33B037F4}" type="parTrans" cxnId="{4E9E495A-77E1-4EFF-8F89-0970AC019FD5}">
      <dgm:prSet/>
      <dgm:spPr/>
      <dgm:t>
        <a:bodyPr/>
        <a:lstStyle/>
        <a:p>
          <a:endParaRPr lang="ru-RU"/>
        </a:p>
      </dgm:t>
    </dgm:pt>
    <dgm:pt modelId="{CFD16EEA-F704-41B1-BC3F-31A0AC89F9B0}" type="sibTrans" cxnId="{4E9E495A-77E1-4EFF-8F89-0970AC019FD5}">
      <dgm:prSet/>
      <dgm:spPr/>
      <dgm:t>
        <a:bodyPr/>
        <a:lstStyle/>
        <a:p>
          <a:endParaRPr lang="ru-RU"/>
        </a:p>
      </dgm:t>
    </dgm:pt>
    <dgm:pt modelId="{93BA20E1-2FAC-4DBF-ADC1-B69E5A8EFB3C}">
      <dgm:prSet/>
      <dgm:spPr/>
      <dgm:t>
        <a:bodyPr/>
        <a:lstStyle/>
        <a:p>
          <a:r>
            <a:rPr lang="ru-RU" smtClean="0"/>
            <a:t>2. Ұсынған роботтарыңның атқаратын  қызметін тізіп жазыңдар?</a:t>
          </a:r>
          <a:endParaRPr lang="ru-RU"/>
        </a:p>
      </dgm:t>
    </dgm:pt>
    <dgm:pt modelId="{6B109FE7-056B-4C73-9F58-CDE6ADF9DF31}" type="parTrans" cxnId="{C4F9DCAC-D870-4029-BB04-68E3C66AB58B}">
      <dgm:prSet/>
      <dgm:spPr/>
      <dgm:t>
        <a:bodyPr/>
        <a:lstStyle/>
        <a:p>
          <a:endParaRPr lang="ru-RU"/>
        </a:p>
      </dgm:t>
    </dgm:pt>
    <dgm:pt modelId="{98F5D334-F712-4A3F-8831-F1A4803D323C}" type="sibTrans" cxnId="{C4F9DCAC-D870-4029-BB04-68E3C66AB58B}">
      <dgm:prSet/>
      <dgm:spPr/>
      <dgm:t>
        <a:bodyPr/>
        <a:lstStyle/>
        <a:p>
          <a:endParaRPr lang="ru-RU"/>
        </a:p>
      </dgm:t>
    </dgm:pt>
    <dgm:pt modelId="{A2E1A993-3ADF-4A81-B568-CEE8737050B5}">
      <dgm:prSet/>
      <dgm:spPr/>
      <dgm:t>
        <a:bodyPr/>
        <a:lstStyle/>
        <a:p>
          <a:r>
            <a:rPr lang="ru-RU" smtClean="0"/>
            <a:t>3. Роботтарыңның үлгілік сызбасын салыңдар.</a:t>
          </a:r>
          <a:endParaRPr lang="ru-RU"/>
        </a:p>
      </dgm:t>
    </dgm:pt>
    <dgm:pt modelId="{7D5EBA9D-264A-472F-9658-A1CB13AF4640}" type="parTrans" cxnId="{5258B8F9-DE1B-417D-8DC4-D6AA3E3F2733}">
      <dgm:prSet/>
      <dgm:spPr/>
      <dgm:t>
        <a:bodyPr/>
        <a:lstStyle/>
        <a:p>
          <a:endParaRPr lang="ru-RU"/>
        </a:p>
      </dgm:t>
    </dgm:pt>
    <dgm:pt modelId="{E9694BF7-D780-49FD-A0CB-50E85FD4D9C5}" type="sibTrans" cxnId="{5258B8F9-DE1B-417D-8DC4-D6AA3E3F2733}">
      <dgm:prSet/>
      <dgm:spPr/>
      <dgm:t>
        <a:bodyPr/>
        <a:lstStyle/>
        <a:p>
          <a:endParaRPr lang="ru-RU"/>
        </a:p>
      </dgm:t>
    </dgm:pt>
    <dgm:pt modelId="{291696CC-1BBD-4A4D-8A9A-B599BD9980AD}" type="pres">
      <dgm:prSet presAssocID="{34910CE2-5E18-41FC-8537-818C716ABF25}" presName="diagram" presStyleCnt="0">
        <dgm:presLayoutVars>
          <dgm:dir/>
          <dgm:resizeHandles val="exact"/>
        </dgm:presLayoutVars>
      </dgm:prSet>
      <dgm:spPr/>
    </dgm:pt>
    <dgm:pt modelId="{CDDFB747-F97C-4FF0-8B50-1AFCB4E7EECC}" type="pres">
      <dgm:prSet presAssocID="{6470E325-6B59-4C12-983A-291CB39256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B4D0-A24A-4F8E-83B7-F1E9EE32C43E}" type="pres">
      <dgm:prSet presAssocID="{CFD16EEA-F704-41B1-BC3F-31A0AC89F9B0}" presName="sibTrans" presStyleCnt="0"/>
      <dgm:spPr/>
    </dgm:pt>
    <dgm:pt modelId="{389E2572-31FF-46DC-AF29-5C18F0F1D70D}" type="pres">
      <dgm:prSet presAssocID="{93BA20E1-2FAC-4DBF-ADC1-B69E5A8EFB3C}" presName="node" presStyleLbl="node1" presStyleIdx="1" presStyleCnt="3">
        <dgm:presLayoutVars>
          <dgm:bulletEnabled val="1"/>
        </dgm:presLayoutVars>
      </dgm:prSet>
      <dgm:spPr/>
    </dgm:pt>
    <dgm:pt modelId="{DC02892B-0A9D-42BF-AD1A-62149D968FB2}" type="pres">
      <dgm:prSet presAssocID="{98F5D334-F712-4A3F-8831-F1A4803D323C}" presName="sibTrans" presStyleCnt="0"/>
      <dgm:spPr/>
    </dgm:pt>
    <dgm:pt modelId="{F6587246-F6BA-4D26-991A-5D879686A660}" type="pres">
      <dgm:prSet presAssocID="{A2E1A993-3ADF-4A81-B568-CEE8737050B5}" presName="node" presStyleLbl="node1" presStyleIdx="2" presStyleCnt="3">
        <dgm:presLayoutVars>
          <dgm:bulletEnabled val="1"/>
        </dgm:presLayoutVars>
      </dgm:prSet>
      <dgm:spPr/>
    </dgm:pt>
  </dgm:ptLst>
  <dgm:cxnLst>
    <dgm:cxn modelId="{1B498F07-4708-4CA7-9621-F006BC5513B2}" type="presOf" srcId="{6470E325-6B59-4C12-983A-291CB39256C8}" destId="{CDDFB747-F97C-4FF0-8B50-1AFCB4E7EECC}" srcOrd="0" destOrd="0" presId="urn:microsoft.com/office/officeart/2005/8/layout/default"/>
    <dgm:cxn modelId="{17FD6855-C7A6-4EDB-815C-3FD1D7D81E42}" type="presOf" srcId="{34910CE2-5E18-41FC-8537-818C716ABF25}" destId="{291696CC-1BBD-4A4D-8A9A-B599BD9980AD}" srcOrd="0" destOrd="0" presId="urn:microsoft.com/office/officeart/2005/8/layout/default"/>
    <dgm:cxn modelId="{96F87391-82DF-4578-ACF5-D6A4F01B6329}" type="presOf" srcId="{93BA20E1-2FAC-4DBF-ADC1-B69E5A8EFB3C}" destId="{389E2572-31FF-46DC-AF29-5C18F0F1D70D}" srcOrd="0" destOrd="0" presId="urn:microsoft.com/office/officeart/2005/8/layout/default"/>
    <dgm:cxn modelId="{5258B8F9-DE1B-417D-8DC4-D6AA3E3F2733}" srcId="{34910CE2-5E18-41FC-8537-818C716ABF25}" destId="{A2E1A993-3ADF-4A81-B568-CEE8737050B5}" srcOrd="2" destOrd="0" parTransId="{7D5EBA9D-264A-472F-9658-A1CB13AF4640}" sibTransId="{E9694BF7-D780-49FD-A0CB-50E85FD4D9C5}"/>
    <dgm:cxn modelId="{C4F9DCAC-D870-4029-BB04-68E3C66AB58B}" srcId="{34910CE2-5E18-41FC-8537-818C716ABF25}" destId="{93BA20E1-2FAC-4DBF-ADC1-B69E5A8EFB3C}" srcOrd="1" destOrd="0" parTransId="{6B109FE7-056B-4C73-9F58-CDE6ADF9DF31}" sibTransId="{98F5D334-F712-4A3F-8831-F1A4803D323C}"/>
    <dgm:cxn modelId="{CF15557F-A16B-4169-BA89-E5662E35A33D}" type="presOf" srcId="{A2E1A993-3ADF-4A81-B568-CEE8737050B5}" destId="{F6587246-F6BA-4D26-991A-5D879686A660}" srcOrd="0" destOrd="0" presId="urn:microsoft.com/office/officeart/2005/8/layout/default"/>
    <dgm:cxn modelId="{4E9E495A-77E1-4EFF-8F89-0970AC019FD5}" srcId="{34910CE2-5E18-41FC-8537-818C716ABF25}" destId="{6470E325-6B59-4C12-983A-291CB39256C8}" srcOrd="0" destOrd="0" parTransId="{54DAA7F3-55B7-4A56-BE95-7CCB33B037F4}" sibTransId="{CFD16EEA-F704-41B1-BC3F-31A0AC89F9B0}"/>
    <dgm:cxn modelId="{77451DB5-3A89-4072-9DD5-5C665022C1E6}" type="presParOf" srcId="{291696CC-1BBD-4A4D-8A9A-B599BD9980AD}" destId="{CDDFB747-F97C-4FF0-8B50-1AFCB4E7EECC}" srcOrd="0" destOrd="0" presId="urn:microsoft.com/office/officeart/2005/8/layout/default"/>
    <dgm:cxn modelId="{B5E6C483-250C-4710-9D7E-B7267B02E83F}" type="presParOf" srcId="{291696CC-1BBD-4A4D-8A9A-B599BD9980AD}" destId="{8848B4D0-A24A-4F8E-83B7-F1E9EE32C43E}" srcOrd="1" destOrd="0" presId="urn:microsoft.com/office/officeart/2005/8/layout/default"/>
    <dgm:cxn modelId="{281FF7E0-C8C2-4C49-83FC-8D6458345ACB}" type="presParOf" srcId="{291696CC-1BBD-4A4D-8A9A-B599BD9980AD}" destId="{389E2572-31FF-46DC-AF29-5C18F0F1D70D}" srcOrd="2" destOrd="0" presId="urn:microsoft.com/office/officeart/2005/8/layout/default"/>
    <dgm:cxn modelId="{64E839A2-9171-4065-B792-AC8064FDAC35}" type="presParOf" srcId="{291696CC-1BBD-4A4D-8A9A-B599BD9980AD}" destId="{DC02892B-0A9D-42BF-AD1A-62149D968FB2}" srcOrd="3" destOrd="0" presId="urn:microsoft.com/office/officeart/2005/8/layout/default"/>
    <dgm:cxn modelId="{EBFA71B3-D2DF-4DB8-B4E4-E589F34E9989}" type="presParOf" srcId="{291696CC-1BBD-4A4D-8A9A-B599BD9980AD}" destId="{F6587246-F6BA-4D26-991A-5D879686A6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CEBBA4-5920-48BA-BA36-E4AB2800559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9A943-F922-4E96-B28E-71ACEE4C1B34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Программа </a:t>
          </a:r>
          <a:r>
            <a:rPr lang="ru-RU" dirty="0" err="1" smtClean="0"/>
            <a:t>құрастырылып</a:t>
          </a:r>
          <a:r>
            <a:rPr lang="ru-RU" dirty="0" smtClean="0"/>
            <a:t> </a:t>
          </a:r>
          <a:r>
            <a:rPr lang="ru-RU" dirty="0" err="1" smtClean="0"/>
            <a:t>болған</a:t>
          </a:r>
          <a:r>
            <a:rPr lang="ru-RU" dirty="0" smtClean="0"/>
            <a:t> </a:t>
          </a:r>
          <a:r>
            <a:rPr lang="ru-RU" dirty="0" err="1" smtClean="0"/>
            <a:t>соң</a:t>
          </a:r>
          <a:r>
            <a:rPr lang="ru-RU" dirty="0" smtClean="0"/>
            <a:t>, оны </a:t>
          </a:r>
          <a:r>
            <a:rPr lang="ru-RU" dirty="0" err="1" smtClean="0"/>
            <a:t>роботқа</a:t>
          </a:r>
          <a:r>
            <a:rPr lang="ru-RU" dirty="0" smtClean="0"/>
            <a:t> </a:t>
          </a:r>
          <a:r>
            <a:rPr lang="ru-RU" dirty="0" err="1" smtClean="0"/>
            <a:t>өткізіп</a:t>
          </a:r>
          <a:r>
            <a:rPr lang="ru-RU" dirty="0" smtClean="0"/>
            <a:t>, программа </a:t>
          </a:r>
          <a:r>
            <a:rPr lang="ru-RU" dirty="0" err="1" smtClean="0"/>
            <a:t>жұмысын</a:t>
          </a:r>
          <a:r>
            <a:rPr lang="ru-RU" dirty="0" smtClean="0"/>
            <a:t> робот </a:t>
          </a:r>
          <a:r>
            <a:rPr lang="ru-RU" dirty="0" err="1" smtClean="0"/>
            <a:t>арқылы</a:t>
          </a:r>
          <a:r>
            <a:rPr lang="ru-RU" dirty="0" smtClean="0"/>
            <a:t> </a:t>
          </a:r>
          <a:r>
            <a:rPr lang="ru-RU" dirty="0" err="1" smtClean="0"/>
            <a:t>тестілейміз</a:t>
          </a:r>
          <a:r>
            <a:rPr lang="ru-RU" dirty="0" smtClean="0"/>
            <a:t>. </a:t>
          </a:r>
          <a:r>
            <a:rPr lang="ru-RU" dirty="0" err="1" smtClean="0"/>
            <a:t>Роботты</a:t>
          </a:r>
          <a:r>
            <a:rPr lang="ru-RU" dirty="0" smtClean="0"/>
            <a:t> </a:t>
          </a:r>
          <a:r>
            <a:rPr lang="ru-RU" dirty="0" err="1" smtClean="0"/>
            <a:t>іске</a:t>
          </a:r>
          <a:r>
            <a:rPr lang="ru-RU" dirty="0" smtClean="0"/>
            <a:t> </a:t>
          </a:r>
          <a:r>
            <a:rPr lang="ru-RU" dirty="0" err="1" smtClean="0"/>
            <a:t>қосып</a:t>
          </a:r>
          <a:r>
            <a:rPr lang="ru-RU" dirty="0" smtClean="0"/>
            <a:t>, </a:t>
          </a:r>
          <a:r>
            <a:rPr lang="ru-RU" dirty="0" err="1" smtClean="0"/>
            <a:t>оның</a:t>
          </a:r>
          <a:r>
            <a:rPr lang="ru-RU" dirty="0" smtClean="0"/>
            <a:t> </a:t>
          </a:r>
          <a:r>
            <a:rPr lang="ru-RU" dirty="0" err="1" smtClean="0"/>
            <a:t>қара</a:t>
          </a:r>
          <a:r>
            <a:rPr lang="ru-RU" dirty="0" smtClean="0"/>
            <a:t> </a:t>
          </a:r>
          <a:r>
            <a:rPr lang="ru-RU" dirty="0" err="1" smtClean="0"/>
            <a:t>сызық</a:t>
          </a:r>
          <a:r>
            <a:rPr lang="ru-RU" dirty="0" smtClean="0"/>
            <a:t> </a:t>
          </a:r>
          <a:r>
            <a:rPr lang="ru-RU" dirty="0" err="1" smtClean="0"/>
            <a:t>сызылған</a:t>
          </a:r>
          <a:r>
            <a:rPr lang="ru-RU" dirty="0" smtClean="0"/>
            <a:t> </a:t>
          </a:r>
          <a:r>
            <a:rPr lang="ru-RU" dirty="0" err="1" smtClean="0"/>
            <a:t>алаңнан</a:t>
          </a:r>
          <a:r>
            <a:rPr lang="ru-RU" dirty="0" smtClean="0"/>
            <a:t> </a:t>
          </a:r>
          <a:r>
            <a:rPr lang="ru-RU" dirty="0" err="1" smtClean="0"/>
            <a:t>өту</a:t>
          </a:r>
          <a:r>
            <a:rPr lang="ru-RU" dirty="0" smtClean="0"/>
            <a:t> </a:t>
          </a:r>
          <a:r>
            <a:rPr lang="ru-RU" dirty="0" err="1" smtClean="0"/>
            <a:t>уақытын</a:t>
          </a:r>
          <a:r>
            <a:rPr lang="ru-RU" dirty="0" smtClean="0"/>
            <a:t> </a:t>
          </a:r>
          <a:r>
            <a:rPr lang="ru-RU" dirty="0" err="1" smtClean="0"/>
            <a:t>есептейміз</a:t>
          </a:r>
          <a:endParaRPr lang="ru-RU" dirty="0"/>
        </a:p>
      </dgm:t>
    </dgm:pt>
    <dgm:pt modelId="{F8D00E45-F6DB-47C6-B755-8A9BECFAC24F}" type="parTrans" cxnId="{0477A29D-83FC-4751-BB56-92019B7B61C4}">
      <dgm:prSet/>
      <dgm:spPr/>
      <dgm:t>
        <a:bodyPr/>
        <a:lstStyle/>
        <a:p>
          <a:endParaRPr lang="ru-RU"/>
        </a:p>
      </dgm:t>
    </dgm:pt>
    <dgm:pt modelId="{AA75D88A-C94D-4D77-B258-1A6838A127BB}" type="sibTrans" cxnId="{0477A29D-83FC-4751-BB56-92019B7B61C4}">
      <dgm:prSet/>
      <dgm:spPr/>
      <dgm:t>
        <a:bodyPr/>
        <a:lstStyle/>
        <a:p>
          <a:endParaRPr lang="ru-RU"/>
        </a:p>
      </dgm:t>
    </dgm:pt>
    <dgm:pt modelId="{42568D00-CF81-48BE-B064-EABC4990DFF7}" type="pres">
      <dgm:prSet presAssocID="{63CEBBA4-5920-48BA-BA36-E4AB2800559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926BD5C-322E-4349-9CBE-9168CFF99FD8}" type="pres">
      <dgm:prSet presAssocID="{4069A943-F922-4E96-B28E-71ACEE4C1B34}" presName="composite" presStyleCnt="0">
        <dgm:presLayoutVars>
          <dgm:chMax/>
          <dgm:chPref/>
        </dgm:presLayoutVars>
      </dgm:prSet>
      <dgm:spPr/>
    </dgm:pt>
    <dgm:pt modelId="{0AD984BB-0223-4C30-8C51-81595F0C3FC3}" type="pres">
      <dgm:prSet presAssocID="{4069A943-F922-4E96-B28E-71ACEE4C1B34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682AFC-DEED-4FF0-8453-B29C797D1E87}" type="pres">
      <dgm:prSet presAssocID="{4069A943-F922-4E96-B28E-71ACEE4C1B34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D3493-F95F-4BA6-857B-FFF9DDD25D20}" type="pres">
      <dgm:prSet presAssocID="{4069A943-F922-4E96-B28E-71ACEE4C1B34}" presName="tlFrame" presStyleLbl="node1" presStyleIdx="0" presStyleCnt="4"/>
      <dgm:spPr/>
    </dgm:pt>
    <dgm:pt modelId="{A8D46919-6B78-4AF9-9ACC-9ADCB3B1AE58}" type="pres">
      <dgm:prSet presAssocID="{4069A943-F922-4E96-B28E-71ACEE4C1B34}" presName="trFrame" presStyleLbl="node1" presStyleIdx="1" presStyleCnt="4"/>
      <dgm:spPr/>
    </dgm:pt>
    <dgm:pt modelId="{885C3CAF-25D4-4999-99F5-7721AF6AAF34}" type="pres">
      <dgm:prSet presAssocID="{4069A943-F922-4E96-B28E-71ACEE4C1B34}" presName="blFrame" presStyleLbl="node1" presStyleIdx="2" presStyleCnt="4"/>
      <dgm:spPr/>
    </dgm:pt>
    <dgm:pt modelId="{B8C9B9B9-43F0-4411-ACDE-E35AED163148}" type="pres">
      <dgm:prSet presAssocID="{4069A943-F922-4E96-B28E-71ACEE4C1B34}" presName="brFrame" presStyleLbl="node1" presStyleIdx="3" presStyleCnt="4"/>
      <dgm:spPr/>
    </dgm:pt>
  </dgm:ptLst>
  <dgm:cxnLst>
    <dgm:cxn modelId="{B4AC01E6-F1FE-456B-9639-9EEB8B0FDA51}" type="presOf" srcId="{4069A943-F922-4E96-B28E-71ACEE4C1B34}" destId="{AE682AFC-DEED-4FF0-8453-B29C797D1E87}" srcOrd="0" destOrd="0" presId="urn:microsoft.com/office/officeart/2009/3/layout/FramedTextPicture"/>
    <dgm:cxn modelId="{0477A29D-83FC-4751-BB56-92019B7B61C4}" srcId="{63CEBBA4-5920-48BA-BA36-E4AB28005596}" destId="{4069A943-F922-4E96-B28E-71ACEE4C1B34}" srcOrd="0" destOrd="0" parTransId="{F8D00E45-F6DB-47C6-B755-8A9BECFAC24F}" sibTransId="{AA75D88A-C94D-4D77-B258-1A6838A127BB}"/>
    <dgm:cxn modelId="{C37DB08A-8E56-4CAB-9312-85FFF3D9FDA1}" type="presOf" srcId="{63CEBBA4-5920-48BA-BA36-E4AB28005596}" destId="{42568D00-CF81-48BE-B064-EABC4990DFF7}" srcOrd="0" destOrd="0" presId="urn:microsoft.com/office/officeart/2009/3/layout/FramedTextPicture"/>
    <dgm:cxn modelId="{306C460E-C233-42A2-A268-A3A9E9B4569E}" type="presParOf" srcId="{42568D00-CF81-48BE-B064-EABC4990DFF7}" destId="{7926BD5C-322E-4349-9CBE-9168CFF99FD8}" srcOrd="0" destOrd="0" presId="urn:microsoft.com/office/officeart/2009/3/layout/FramedTextPicture"/>
    <dgm:cxn modelId="{F22FC87B-A77D-4051-AF00-6D7DD41AB1F3}" type="presParOf" srcId="{7926BD5C-322E-4349-9CBE-9168CFF99FD8}" destId="{0AD984BB-0223-4C30-8C51-81595F0C3FC3}" srcOrd="0" destOrd="0" presId="urn:microsoft.com/office/officeart/2009/3/layout/FramedTextPicture"/>
    <dgm:cxn modelId="{C996F344-7C07-4618-B880-8BF44A8D2BB6}" type="presParOf" srcId="{7926BD5C-322E-4349-9CBE-9168CFF99FD8}" destId="{AE682AFC-DEED-4FF0-8453-B29C797D1E87}" srcOrd="1" destOrd="0" presId="urn:microsoft.com/office/officeart/2009/3/layout/FramedTextPicture"/>
    <dgm:cxn modelId="{033A3178-29B1-44E1-ADFE-0F827A6CB2ED}" type="presParOf" srcId="{7926BD5C-322E-4349-9CBE-9168CFF99FD8}" destId="{A59D3493-F95F-4BA6-857B-FFF9DDD25D20}" srcOrd="2" destOrd="0" presId="urn:microsoft.com/office/officeart/2009/3/layout/FramedTextPicture"/>
    <dgm:cxn modelId="{81203F91-3B43-40B8-B557-E7EA8E6E72BE}" type="presParOf" srcId="{7926BD5C-322E-4349-9CBE-9168CFF99FD8}" destId="{A8D46919-6B78-4AF9-9ACC-9ADCB3B1AE58}" srcOrd="3" destOrd="0" presId="urn:microsoft.com/office/officeart/2009/3/layout/FramedTextPicture"/>
    <dgm:cxn modelId="{A991F277-7DA3-4B1C-AC6B-C90590B5C3A8}" type="presParOf" srcId="{7926BD5C-322E-4349-9CBE-9168CFF99FD8}" destId="{885C3CAF-25D4-4999-99F5-7721AF6AAF34}" srcOrd="4" destOrd="0" presId="urn:microsoft.com/office/officeart/2009/3/layout/FramedTextPicture"/>
    <dgm:cxn modelId="{7C3750D9-6618-4A4F-8DFF-40C844CBBC0C}" type="presParOf" srcId="{7926BD5C-322E-4349-9CBE-9168CFF99FD8}" destId="{B8C9B9B9-43F0-4411-ACDE-E35AED16314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2AB2F4-FEE7-43CD-80DB-A2FC13900C1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3944E0-3033-4C33-88AD-FB890F6D941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</a:t>
          </a:r>
          <a:r>
            <a:rPr lang="ru-RU" sz="2800" dirty="0" err="1" smtClean="0">
              <a:solidFill>
                <a:schemeClr val="tx1"/>
              </a:solidFill>
            </a:rPr>
            <a:t>Әлем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халықтарының</a:t>
          </a:r>
          <a:r>
            <a:rPr lang="ru-RU" sz="2800" dirty="0" smtClean="0">
              <a:solidFill>
                <a:schemeClr val="tx1"/>
              </a:solidFill>
            </a:rPr>
            <a:t>  </a:t>
          </a:r>
          <a:r>
            <a:rPr lang="ru-RU" sz="2800" dirty="0" err="1" smtClean="0">
              <a:solidFill>
                <a:schemeClr val="tx1"/>
              </a:solidFill>
            </a:rPr>
            <a:t>күрес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түрлерінен</a:t>
          </a:r>
          <a:r>
            <a:rPr lang="ru-RU" sz="2800" dirty="0" smtClean="0">
              <a:solidFill>
                <a:schemeClr val="tx1"/>
              </a:solidFill>
            </a:rPr>
            <a:t>  </a:t>
          </a:r>
          <a:r>
            <a:rPr lang="ru-RU" sz="2800" dirty="0" err="1" smtClean="0">
              <a:solidFill>
                <a:schemeClr val="tx1"/>
              </a:solidFill>
            </a:rPr>
            <a:t>қандай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мысал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келтіре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аласың</a:t>
          </a:r>
          <a:r>
            <a:rPr lang="ru-RU" sz="2800" dirty="0" smtClean="0">
              <a:solidFill>
                <a:schemeClr val="tx1"/>
              </a:solidFill>
            </a:rPr>
            <a:t>?</a:t>
          </a:r>
          <a:endParaRPr lang="ru-RU" sz="2800" dirty="0">
            <a:solidFill>
              <a:schemeClr val="tx1"/>
            </a:solidFill>
          </a:endParaRPr>
        </a:p>
      </dgm:t>
    </dgm:pt>
    <dgm:pt modelId="{31B74C47-6229-4649-9646-73371A103666}" type="parTrans" cxnId="{7AB0A6D0-4007-4B99-9502-769738AB721D}">
      <dgm:prSet/>
      <dgm:spPr/>
      <dgm:t>
        <a:bodyPr/>
        <a:lstStyle/>
        <a:p>
          <a:endParaRPr lang="ru-RU"/>
        </a:p>
      </dgm:t>
    </dgm:pt>
    <dgm:pt modelId="{69C22A1F-1761-4A40-819C-8E03DE39D86A}" type="sibTrans" cxnId="{7AB0A6D0-4007-4B99-9502-769738AB721D}">
      <dgm:prSet/>
      <dgm:spPr/>
      <dgm:t>
        <a:bodyPr/>
        <a:lstStyle/>
        <a:p>
          <a:endParaRPr lang="ru-RU"/>
        </a:p>
      </dgm:t>
    </dgm:pt>
    <dgm:pt modelId="{F3D71807-B67D-4A94-B50E-FB8A4E5E2348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Біздің ұлттық күресіміз жайлы не білесіңдер?</a:t>
          </a:r>
          <a:endParaRPr lang="ru-RU" sz="2800" dirty="0" smtClean="0">
            <a:solidFill>
              <a:schemeClr val="tx1"/>
            </a:solidFill>
          </a:endParaRPr>
        </a:p>
      </dgm:t>
    </dgm:pt>
    <dgm:pt modelId="{49BE83ED-BB2B-4D12-9881-AB24E4831C5B}" type="parTrans" cxnId="{988E426F-AD3D-4498-8AF3-88668A95C0F0}">
      <dgm:prSet/>
      <dgm:spPr/>
      <dgm:t>
        <a:bodyPr/>
        <a:lstStyle/>
        <a:p>
          <a:endParaRPr lang="ru-RU"/>
        </a:p>
      </dgm:t>
    </dgm:pt>
    <dgm:pt modelId="{30428585-BCD4-4090-AC76-B1C33B6F02FD}" type="sibTrans" cxnId="{988E426F-AD3D-4498-8AF3-88668A95C0F0}">
      <dgm:prSet/>
      <dgm:spPr/>
      <dgm:t>
        <a:bodyPr/>
        <a:lstStyle/>
        <a:p>
          <a:endParaRPr lang="ru-RU"/>
        </a:p>
      </dgm:t>
    </dgm:pt>
    <dgm:pt modelId="{9F77EA1F-277A-43C8-A0E7-B7623D644DB8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Сумо күресі мен робо-сумо жарысының өзара қандай байланысы бар деп ойлайсыңдар?</a:t>
          </a:r>
          <a:endParaRPr lang="ru-RU" sz="2800" dirty="0" smtClean="0">
            <a:solidFill>
              <a:schemeClr val="tx1"/>
            </a:solidFill>
          </a:endParaRPr>
        </a:p>
      </dgm:t>
    </dgm:pt>
    <dgm:pt modelId="{FC175700-A624-43C2-B850-469144A6BEB4}" type="parTrans" cxnId="{8CFBDB00-E3F3-47E8-9420-2C4945249496}">
      <dgm:prSet/>
      <dgm:spPr/>
      <dgm:t>
        <a:bodyPr/>
        <a:lstStyle/>
        <a:p>
          <a:endParaRPr lang="ru-RU"/>
        </a:p>
      </dgm:t>
    </dgm:pt>
    <dgm:pt modelId="{454080CF-DFB9-455D-B878-9D75C7F85E17}" type="sibTrans" cxnId="{8CFBDB00-E3F3-47E8-9420-2C4945249496}">
      <dgm:prSet/>
      <dgm:spPr/>
      <dgm:t>
        <a:bodyPr/>
        <a:lstStyle/>
        <a:p>
          <a:endParaRPr lang="ru-RU"/>
        </a:p>
      </dgm:t>
    </dgm:pt>
    <dgm:pt modelId="{EA2D5264-BC2B-4736-BE5F-493C2A9D327A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Роботтың сызық бойымен жарысының негізгі талаптары.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AF7C80A0-213A-41D2-8AB8-F8A89AFE66FF}" type="parTrans" cxnId="{947F476A-594D-4BBB-BBB2-4F25B8E6B0E5}">
      <dgm:prSet/>
      <dgm:spPr/>
      <dgm:t>
        <a:bodyPr/>
        <a:lstStyle/>
        <a:p>
          <a:endParaRPr lang="ru-RU"/>
        </a:p>
      </dgm:t>
    </dgm:pt>
    <dgm:pt modelId="{C91A61FC-41F4-40CA-8E1B-EA954221B1A5}" type="sibTrans" cxnId="{947F476A-594D-4BBB-BBB2-4F25B8E6B0E5}">
      <dgm:prSet/>
      <dgm:spPr/>
      <dgm:t>
        <a:bodyPr/>
        <a:lstStyle/>
        <a:p>
          <a:endParaRPr lang="ru-RU"/>
        </a:p>
      </dgm:t>
    </dgm:pt>
    <dgm:pt modelId="{E9288192-5177-4818-ABB7-2CC9D7F81583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Жарыс өтетін алаңға қойылатын талаптар.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D61DE890-CFAB-4905-B809-57E05177EA6F}" type="parTrans" cxnId="{2D921EBB-6C73-4538-891C-CD465220FC57}">
      <dgm:prSet/>
      <dgm:spPr/>
      <dgm:t>
        <a:bodyPr/>
        <a:lstStyle/>
        <a:p>
          <a:endParaRPr lang="ru-RU"/>
        </a:p>
      </dgm:t>
    </dgm:pt>
    <dgm:pt modelId="{4D8932A0-2123-41D6-8B58-693646AD02E3}" type="sibTrans" cxnId="{2D921EBB-6C73-4538-891C-CD465220FC57}">
      <dgm:prSet/>
      <dgm:spPr/>
      <dgm:t>
        <a:bodyPr/>
        <a:lstStyle/>
        <a:p>
          <a:endParaRPr lang="ru-RU"/>
        </a:p>
      </dgm:t>
    </dgm:pt>
    <dgm:pt modelId="{AB069357-4444-48CE-9DCC-26B52A897D3C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Роботқа қойылатын  талаптар.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9D2FD8EE-661C-4585-BB4E-345750676EF7}" type="parTrans" cxnId="{A09BBAB8-E64B-40DE-906B-814E0BFECE76}">
      <dgm:prSet/>
      <dgm:spPr/>
      <dgm:t>
        <a:bodyPr/>
        <a:lstStyle/>
        <a:p>
          <a:endParaRPr lang="ru-RU"/>
        </a:p>
      </dgm:t>
    </dgm:pt>
    <dgm:pt modelId="{95ABCF1A-4B94-45FE-A908-F760040FB62B}" type="sibTrans" cxnId="{A09BBAB8-E64B-40DE-906B-814E0BFECE76}">
      <dgm:prSet/>
      <dgm:spPr/>
      <dgm:t>
        <a:bodyPr/>
        <a:lstStyle/>
        <a:p>
          <a:endParaRPr lang="ru-RU"/>
        </a:p>
      </dgm:t>
    </dgm:pt>
    <dgm:pt modelId="{E94DF57E-E1F7-4C2E-8801-854761F5CF9A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Бір түс датчикті  роботтың  сызық бойымен қозғалу алгоритмі.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D4704451-F8AD-4BCE-9639-40A3D282E5CB}" type="parTrans" cxnId="{4FD2C44D-A740-4244-96DC-56218C80623A}">
      <dgm:prSet/>
      <dgm:spPr/>
      <dgm:t>
        <a:bodyPr/>
        <a:lstStyle/>
        <a:p>
          <a:endParaRPr lang="ru-RU"/>
        </a:p>
      </dgm:t>
    </dgm:pt>
    <dgm:pt modelId="{B738745C-5CE5-4051-99AD-8DA10CFE8811}" type="sibTrans" cxnId="{4FD2C44D-A740-4244-96DC-56218C80623A}">
      <dgm:prSet/>
      <dgm:spPr/>
      <dgm:t>
        <a:bodyPr/>
        <a:lstStyle/>
        <a:p>
          <a:endParaRPr lang="ru-RU"/>
        </a:p>
      </dgm:t>
    </dgm:pt>
    <dgm:pt modelId="{D6875E13-0D0A-447C-9B17-B50C6C1C18FD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Екі  түс датчикті роботтың  сызық бойымен қозғалу алгоритмі.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6F21A319-59FE-4497-9C1E-3D2107721556}" type="parTrans" cxnId="{B6C86211-894F-40DC-A7F1-CEDD8E75DB62}">
      <dgm:prSet/>
      <dgm:spPr/>
      <dgm:t>
        <a:bodyPr/>
        <a:lstStyle/>
        <a:p>
          <a:endParaRPr lang="ru-RU"/>
        </a:p>
      </dgm:t>
    </dgm:pt>
    <dgm:pt modelId="{2A226A4C-5DBC-4F1D-A81F-48935CF5BDC7}" type="sibTrans" cxnId="{B6C86211-894F-40DC-A7F1-CEDD8E75DB62}">
      <dgm:prSet/>
      <dgm:spPr/>
      <dgm:t>
        <a:bodyPr/>
        <a:lstStyle/>
        <a:p>
          <a:endParaRPr lang="ru-RU"/>
        </a:p>
      </dgm:t>
    </dgm:pt>
    <dgm:pt modelId="{3ABE1949-1BBA-4AA3-8094-635F4EF6B051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	Екі  түс датчикті роботтың  сызық бойымен қозғалу программасы.</a:t>
          </a:r>
          <a:endParaRPr lang="ru-RU" sz="2800" dirty="0" smtClean="0">
            <a:solidFill>
              <a:schemeClr val="tx1"/>
            </a:solidFill>
          </a:endParaRPr>
        </a:p>
      </dgm:t>
    </dgm:pt>
    <dgm:pt modelId="{3DC2CE7D-945D-48DA-9876-574C3549AC15}" type="parTrans" cxnId="{A06863A4-229D-46F0-A755-8F972B6D5471}">
      <dgm:prSet/>
      <dgm:spPr/>
      <dgm:t>
        <a:bodyPr/>
        <a:lstStyle/>
        <a:p>
          <a:endParaRPr lang="ru-RU"/>
        </a:p>
      </dgm:t>
    </dgm:pt>
    <dgm:pt modelId="{AD63D4A5-ABCD-43F8-BC85-FB1A556E78BB}" type="sibTrans" cxnId="{A06863A4-229D-46F0-A755-8F972B6D5471}">
      <dgm:prSet/>
      <dgm:spPr/>
      <dgm:t>
        <a:bodyPr/>
        <a:lstStyle/>
        <a:p>
          <a:endParaRPr lang="ru-RU"/>
        </a:p>
      </dgm:t>
    </dgm:pt>
    <dgm:pt modelId="{805084BE-703E-43EA-B08E-4FE1F6C9EC9B}" type="pres">
      <dgm:prSet presAssocID="{542AB2F4-FEE7-43CD-80DB-A2FC13900C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713E3-F994-4B9C-83A5-4793EA31CDE3}" type="pres">
      <dgm:prSet presAssocID="{1D3944E0-3033-4C33-88AD-FB890F6D941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FBEA-E69C-4F61-B060-61062282254F}" type="pres">
      <dgm:prSet presAssocID="{69C22A1F-1761-4A40-819C-8E03DE39D86A}" presName="sibTrans" presStyleCnt="0"/>
      <dgm:spPr/>
    </dgm:pt>
    <dgm:pt modelId="{CF972E53-08E6-4165-BE3E-85ADD57D0FAF}" type="pres">
      <dgm:prSet presAssocID="{F3D71807-B67D-4A94-B50E-FB8A4E5E2348}" presName="node" presStyleLbl="node1" presStyleIdx="1" presStyleCnt="9">
        <dgm:presLayoutVars>
          <dgm:bulletEnabled val="1"/>
        </dgm:presLayoutVars>
      </dgm:prSet>
      <dgm:spPr/>
    </dgm:pt>
    <dgm:pt modelId="{BF7CCCAA-2BB4-4987-B50B-FDE40A9B98AA}" type="pres">
      <dgm:prSet presAssocID="{30428585-BCD4-4090-AC76-B1C33B6F02FD}" presName="sibTrans" presStyleCnt="0"/>
      <dgm:spPr/>
    </dgm:pt>
    <dgm:pt modelId="{0A2F519B-8085-47A8-962B-B9888765AE62}" type="pres">
      <dgm:prSet presAssocID="{9F77EA1F-277A-43C8-A0E7-B7623D644DB8}" presName="node" presStyleLbl="node1" presStyleIdx="2" presStyleCnt="9">
        <dgm:presLayoutVars>
          <dgm:bulletEnabled val="1"/>
        </dgm:presLayoutVars>
      </dgm:prSet>
      <dgm:spPr/>
    </dgm:pt>
    <dgm:pt modelId="{20202417-11D1-4B5B-BE01-1D2096BDD717}" type="pres">
      <dgm:prSet presAssocID="{454080CF-DFB9-455D-B878-9D75C7F85E17}" presName="sibTrans" presStyleCnt="0"/>
      <dgm:spPr/>
    </dgm:pt>
    <dgm:pt modelId="{88A3986C-5581-4747-AC82-B2ABC877392F}" type="pres">
      <dgm:prSet presAssocID="{EA2D5264-BC2B-4736-BE5F-493C2A9D327A}" presName="node" presStyleLbl="node1" presStyleIdx="3" presStyleCnt="9">
        <dgm:presLayoutVars>
          <dgm:bulletEnabled val="1"/>
        </dgm:presLayoutVars>
      </dgm:prSet>
      <dgm:spPr/>
    </dgm:pt>
    <dgm:pt modelId="{E99A35F6-39C3-4AD4-80FD-2607E9B50A08}" type="pres">
      <dgm:prSet presAssocID="{C91A61FC-41F4-40CA-8E1B-EA954221B1A5}" presName="sibTrans" presStyleCnt="0"/>
      <dgm:spPr/>
    </dgm:pt>
    <dgm:pt modelId="{D0A58C6B-73CB-4049-80A7-8202BABC8A86}" type="pres">
      <dgm:prSet presAssocID="{E9288192-5177-4818-ABB7-2CC9D7F81583}" presName="node" presStyleLbl="node1" presStyleIdx="4" presStyleCnt="9">
        <dgm:presLayoutVars>
          <dgm:bulletEnabled val="1"/>
        </dgm:presLayoutVars>
      </dgm:prSet>
      <dgm:spPr/>
    </dgm:pt>
    <dgm:pt modelId="{CFC5C054-1460-4377-BB1D-6265E8D72152}" type="pres">
      <dgm:prSet presAssocID="{4D8932A0-2123-41D6-8B58-693646AD02E3}" presName="sibTrans" presStyleCnt="0"/>
      <dgm:spPr/>
    </dgm:pt>
    <dgm:pt modelId="{DA7FD972-49D1-48AB-AABA-25B16DFE36A7}" type="pres">
      <dgm:prSet presAssocID="{AB069357-4444-48CE-9DCC-26B52A897D3C}" presName="node" presStyleLbl="node1" presStyleIdx="5" presStyleCnt="9">
        <dgm:presLayoutVars>
          <dgm:bulletEnabled val="1"/>
        </dgm:presLayoutVars>
      </dgm:prSet>
      <dgm:spPr/>
    </dgm:pt>
    <dgm:pt modelId="{8F69054F-D707-41D8-8AAB-22B6D4956656}" type="pres">
      <dgm:prSet presAssocID="{95ABCF1A-4B94-45FE-A908-F760040FB62B}" presName="sibTrans" presStyleCnt="0"/>
      <dgm:spPr/>
    </dgm:pt>
    <dgm:pt modelId="{230CA0B3-8658-4727-8B56-9DBECF947156}" type="pres">
      <dgm:prSet presAssocID="{E94DF57E-E1F7-4C2E-8801-854761F5CF9A}" presName="node" presStyleLbl="node1" presStyleIdx="6" presStyleCnt="9">
        <dgm:presLayoutVars>
          <dgm:bulletEnabled val="1"/>
        </dgm:presLayoutVars>
      </dgm:prSet>
      <dgm:spPr/>
    </dgm:pt>
    <dgm:pt modelId="{DB44F2A3-AD28-4CEC-97CC-A9517B1A4353}" type="pres">
      <dgm:prSet presAssocID="{B738745C-5CE5-4051-99AD-8DA10CFE8811}" presName="sibTrans" presStyleCnt="0"/>
      <dgm:spPr/>
    </dgm:pt>
    <dgm:pt modelId="{B007DEB8-3AF8-4D9A-8827-ACB9B247320D}" type="pres">
      <dgm:prSet presAssocID="{D6875E13-0D0A-447C-9B17-B50C6C1C18FD}" presName="node" presStyleLbl="node1" presStyleIdx="7" presStyleCnt="9">
        <dgm:presLayoutVars>
          <dgm:bulletEnabled val="1"/>
        </dgm:presLayoutVars>
      </dgm:prSet>
      <dgm:spPr/>
    </dgm:pt>
    <dgm:pt modelId="{7954EF4A-83F5-421E-9A90-134EB7E65ECE}" type="pres">
      <dgm:prSet presAssocID="{2A226A4C-5DBC-4F1D-A81F-48935CF5BDC7}" presName="sibTrans" presStyleCnt="0"/>
      <dgm:spPr/>
    </dgm:pt>
    <dgm:pt modelId="{CB41E6E8-0AF9-4167-AB80-8275E67F2998}" type="pres">
      <dgm:prSet presAssocID="{3ABE1949-1BBA-4AA3-8094-635F4EF6B051}" presName="node" presStyleLbl="node1" presStyleIdx="8" presStyleCnt="9">
        <dgm:presLayoutVars>
          <dgm:bulletEnabled val="1"/>
        </dgm:presLayoutVars>
      </dgm:prSet>
      <dgm:spPr/>
    </dgm:pt>
  </dgm:ptLst>
  <dgm:cxnLst>
    <dgm:cxn modelId="{82077AC7-AB21-46BF-A83F-2F8A98802BBF}" type="presOf" srcId="{F3D71807-B67D-4A94-B50E-FB8A4E5E2348}" destId="{CF972E53-08E6-4165-BE3E-85ADD57D0FAF}" srcOrd="0" destOrd="0" presId="urn:microsoft.com/office/officeart/2005/8/layout/default"/>
    <dgm:cxn modelId="{4FD2C44D-A740-4244-96DC-56218C80623A}" srcId="{542AB2F4-FEE7-43CD-80DB-A2FC13900C19}" destId="{E94DF57E-E1F7-4C2E-8801-854761F5CF9A}" srcOrd="6" destOrd="0" parTransId="{D4704451-F8AD-4BCE-9639-40A3D282E5CB}" sibTransId="{B738745C-5CE5-4051-99AD-8DA10CFE8811}"/>
    <dgm:cxn modelId="{A06863A4-229D-46F0-A755-8F972B6D5471}" srcId="{542AB2F4-FEE7-43CD-80DB-A2FC13900C19}" destId="{3ABE1949-1BBA-4AA3-8094-635F4EF6B051}" srcOrd="8" destOrd="0" parTransId="{3DC2CE7D-945D-48DA-9876-574C3549AC15}" sibTransId="{AD63D4A5-ABCD-43F8-BC85-FB1A556E78BB}"/>
    <dgm:cxn modelId="{1D5D39A3-7ECE-4034-875B-8C8030CA6B94}" type="presOf" srcId="{542AB2F4-FEE7-43CD-80DB-A2FC13900C19}" destId="{805084BE-703E-43EA-B08E-4FE1F6C9EC9B}" srcOrd="0" destOrd="0" presId="urn:microsoft.com/office/officeart/2005/8/layout/default"/>
    <dgm:cxn modelId="{A09BBAB8-E64B-40DE-906B-814E0BFECE76}" srcId="{542AB2F4-FEE7-43CD-80DB-A2FC13900C19}" destId="{AB069357-4444-48CE-9DCC-26B52A897D3C}" srcOrd="5" destOrd="0" parTransId="{9D2FD8EE-661C-4585-BB4E-345750676EF7}" sibTransId="{95ABCF1A-4B94-45FE-A908-F760040FB62B}"/>
    <dgm:cxn modelId="{7AB0A6D0-4007-4B99-9502-769738AB721D}" srcId="{542AB2F4-FEE7-43CD-80DB-A2FC13900C19}" destId="{1D3944E0-3033-4C33-88AD-FB890F6D9411}" srcOrd="0" destOrd="0" parTransId="{31B74C47-6229-4649-9646-73371A103666}" sibTransId="{69C22A1F-1761-4A40-819C-8E03DE39D86A}"/>
    <dgm:cxn modelId="{8CFBDB00-E3F3-47E8-9420-2C4945249496}" srcId="{542AB2F4-FEE7-43CD-80DB-A2FC13900C19}" destId="{9F77EA1F-277A-43C8-A0E7-B7623D644DB8}" srcOrd="2" destOrd="0" parTransId="{FC175700-A624-43C2-B850-469144A6BEB4}" sibTransId="{454080CF-DFB9-455D-B878-9D75C7F85E17}"/>
    <dgm:cxn modelId="{023168CF-9A05-4E16-97CD-1313AC5590B0}" type="presOf" srcId="{1D3944E0-3033-4C33-88AD-FB890F6D9411}" destId="{449713E3-F994-4B9C-83A5-4793EA31CDE3}" srcOrd="0" destOrd="0" presId="urn:microsoft.com/office/officeart/2005/8/layout/default"/>
    <dgm:cxn modelId="{0271F1A1-FD0B-4F05-AFB5-6BD2E5E5F14E}" type="presOf" srcId="{EA2D5264-BC2B-4736-BE5F-493C2A9D327A}" destId="{88A3986C-5581-4747-AC82-B2ABC877392F}" srcOrd="0" destOrd="0" presId="urn:microsoft.com/office/officeart/2005/8/layout/default"/>
    <dgm:cxn modelId="{B6A1639D-1532-4180-AF93-2CEEF2FEB4BC}" type="presOf" srcId="{9F77EA1F-277A-43C8-A0E7-B7623D644DB8}" destId="{0A2F519B-8085-47A8-962B-B9888765AE62}" srcOrd="0" destOrd="0" presId="urn:microsoft.com/office/officeart/2005/8/layout/default"/>
    <dgm:cxn modelId="{1A8E1CB0-7E0A-462E-BB70-C9745C33087C}" type="presOf" srcId="{E9288192-5177-4818-ABB7-2CC9D7F81583}" destId="{D0A58C6B-73CB-4049-80A7-8202BABC8A86}" srcOrd="0" destOrd="0" presId="urn:microsoft.com/office/officeart/2005/8/layout/default"/>
    <dgm:cxn modelId="{988E426F-AD3D-4498-8AF3-88668A95C0F0}" srcId="{542AB2F4-FEE7-43CD-80DB-A2FC13900C19}" destId="{F3D71807-B67D-4A94-B50E-FB8A4E5E2348}" srcOrd="1" destOrd="0" parTransId="{49BE83ED-BB2B-4D12-9881-AB24E4831C5B}" sibTransId="{30428585-BCD4-4090-AC76-B1C33B6F02FD}"/>
    <dgm:cxn modelId="{B6C86211-894F-40DC-A7F1-CEDD8E75DB62}" srcId="{542AB2F4-FEE7-43CD-80DB-A2FC13900C19}" destId="{D6875E13-0D0A-447C-9B17-B50C6C1C18FD}" srcOrd="7" destOrd="0" parTransId="{6F21A319-59FE-4497-9C1E-3D2107721556}" sibTransId="{2A226A4C-5DBC-4F1D-A81F-48935CF5BDC7}"/>
    <dgm:cxn modelId="{2D921EBB-6C73-4538-891C-CD465220FC57}" srcId="{542AB2F4-FEE7-43CD-80DB-A2FC13900C19}" destId="{E9288192-5177-4818-ABB7-2CC9D7F81583}" srcOrd="4" destOrd="0" parTransId="{D61DE890-CFAB-4905-B809-57E05177EA6F}" sibTransId="{4D8932A0-2123-41D6-8B58-693646AD02E3}"/>
    <dgm:cxn modelId="{24205BCB-67A6-42C3-AA3D-7CBFF8A8A495}" type="presOf" srcId="{E94DF57E-E1F7-4C2E-8801-854761F5CF9A}" destId="{230CA0B3-8658-4727-8B56-9DBECF947156}" srcOrd="0" destOrd="0" presId="urn:microsoft.com/office/officeart/2005/8/layout/default"/>
    <dgm:cxn modelId="{3583E31F-2556-4108-B143-839F75CA3716}" type="presOf" srcId="{AB069357-4444-48CE-9DCC-26B52A897D3C}" destId="{DA7FD972-49D1-48AB-AABA-25B16DFE36A7}" srcOrd="0" destOrd="0" presId="urn:microsoft.com/office/officeart/2005/8/layout/default"/>
    <dgm:cxn modelId="{947F476A-594D-4BBB-BBB2-4F25B8E6B0E5}" srcId="{542AB2F4-FEE7-43CD-80DB-A2FC13900C19}" destId="{EA2D5264-BC2B-4736-BE5F-493C2A9D327A}" srcOrd="3" destOrd="0" parTransId="{AF7C80A0-213A-41D2-8AB8-F8A89AFE66FF}" sibTransId="{C91A61FC-41F4-40CA-8E1B-EA954221B1A5}"/>
    <dgm:cxn modelId="{8AC06C2C-D92B-4E89-8095-C5A6E8A67D99}" type="presOf" srcId="{D6875E13-0D0A-447C-9B17-B50C6C1C18FD}" destId="{B007DEB8-3AF8-4D9A-8827-ACB9B247320D}" srcOrd="0" destOrd="0" presId="urn:microsoft.com/office/officeart/2005/8/layout/default"/>
    <dgm:cxn modelId="{973A1375-96E6-462F-A0E2-5BEE2DE9CE82}" type="presOf" srcId="{3ABE1949-1BBA-4AA3-8094-635F4EF6B051}" destId="{CB41E6E8-0AF9-4167-AB80-8275E67F2998}" srcOrd="0" destOrd="0" presId="urn:microsoft.com/office/officeart/2005/8/layout/default"/>
    <dgm:cxn modelId="{EEBE45B2-5D2A-40A7-96D6-4E3D5A553F73}" type="presParOf" srcId="{805084BE-703E-43EA-B08E-4FE1F6C9EC9B}" destId="{449713E3-F994-4B9C-83A5-4793EA31CDE3}" srcOrd="0" destOrd="0" presId="urn:microsoft.com/office/officeart/2005/8/layout/default"/>
    <dgm:cxn modelId="{780AC879-E3E4-4835-BFAD-3FAEBF6202E1}" type="presParOf" srcId="{805084BE-703E-43EA-B08E-4FE1F6C9EC9B}" destId="{2944FBEA-E69C-4F61-B060-61062282254F}" srcOrd="1" destOrd="0" presId="urn:microsoft.com/office/officeart/2005/8/layout/default"/>
    <dgm:cxn modelId="{EF900923-B92A-4064-8844-CC2C7AEA4F6C}" type="presParOf" srcId="{805084BE-703E-43EA-B08E-4FE1F6C9EC9B}" destId="{CF972E53-08E6-4165-BE3E-85ADD57D0FAF}" srcOrd="2" destOrd="0" presId="urn:microsoft.com/office/officeart/2005/8/layout/default"/>
    <dgm:cxn modelId="{584D7D0B-5888-4667-A412-A50454F089DD}" type="presParOf" srcId="{805084BE-703E-43EA-B08E-4FE1F6C9EC9B}" destId="{BF7CCCAA-2BB4-4987-B50B-FDE40A9B98AA}" srcOrd="3" destOrd="0" presId="urn:microsoft.com/office/officeart/2005/8/layout/default"/>
    <dgm:cxn modelId="{22D7D372-2170-48C1-9D4F-B68721424273}" type="presParOf" srcId="{805084BE-703E-43EA-B08E-4FE1F6C9EC9B}" destId="{0A2F519B-8085-47A8-962B-B9888765AE62}" srcOrd="4" destOrd="0" presId="urn:microsoft.com/office/officeart/2005/8/layout/default"/>
    <dgm:cxn modelId="{5DC7BE41-124E-47F9-AC3C-238EF63C6DEB}" type="presParOf" srcId="{805084BE-703E-43EA-B08E-4FE1F6C9EC9B}" destId="{20202417-11D1-4B5B-BE01-1D2096BDD717}" srcOrd="5" destOrd="0" presId="urn:microsoft.com/office/officeart/2005/8/layout/default"/>
    <dgm:cxn modelId="{B7822C51-AD97-492C-9978-071C25FCD428}" type="presParOf" srcId="{805084BE-703E-43EA-B08E-4FE1F6C9EC9B}" destId="{88A3986C-5581-4747-AC82-B2ABC877392F}" srcOrd="6" destOrd="0" presId="urn:microsoft.com/office/officeart/2005/8/layout/default"/>
    <dgm:cxn modelId="{AAFB66D4-2CCB-47C3-86C2-5EE160008B2B}" type="presParOf" srcId="{805084BE-703E-43EA-B08E-4FE1F6C9EC9B}" destId="{E99A35F6-39C3-4AD4-80FD-2607E9B50A08}" srcOrd="7" destOrd="0" presId="urn:microsoft.com/office/officeart/2005/8/layout/default"/>
    <dgm:cxn modelId="{58B6445F-64A8-4EE9-8CF6-C8A9784B7951}" type="presParOf" srcId="{805084BE-703E-43EA-B08E-4FE1F6C9EC9B}" destId="{D0A58C6B-73CB-4049-80A7-8202BABC8A86}" srcOrd="8" destOrd="0" presId="urn:microsoft.com/office/officeart/2005/8/layout/default"/>
    <dgm:cxn modelId="{B9065B5B-4237-40E2-A906-0B189786B41C}" type="presParOf" srcId="{805084BE-703E-43EA-B08E-4FE1F6C9EC9B}" destId="{CFC5C054-1460-4377-BB1D-6265E8D72152}" srcOrd="9" destOrd="0" presId="urn:microsoft.com/office/officeart/2005/8/layout/default"/>
    <dgm:cxn modelId="{EF33104B-63F7-44BE-A030-07C04D31302C}" type="presParOf" srcId="{805084BE-703E-43EA-B08E-4FE1F6C9EC9B}" destId="{DA7FD972-49D1-48AB-AABA-25B16DFE36A7}" srcOrd="10" destOrd="0" presId="urn:microsoft.com/office/officeart/2005/8/layout/default"/>
    <dgm:cxn modelId="{AFAFB755-1377-4D89-A434-5CACE3931AD3}" type="presParOf" srcId="{805084BE-703E-43EA-B08E-4FE1F6C9EC9B}" destId="{8F69054F-D707-41D8-8AAB-22B6D4956656}" srcOrd="11" destOrd="0" presId="urn:microsoft.com/office/officeart/2005/8/layout/default"/>
    <dgm:cxn modelId="{881A4ADD-9B5B-477C-9BA9-C4A587731637}" type="presParOf" srcId="{805084BE-703E-43EA-B08E-4FE1F6C9EC9B}" destId="{230CA0B3-8658-4727-8B56-9DBECF947156}" srcOrd="12" destOrd="0" presId="urn:microsoft.com/office/officeart/2005/8/layout/default"/>
    <dgm:cxn modelId="{A57B19FD-EE2C-4182-BB16-E9B4E3FC7ADB}" type="presParOf" srcId="{805084BE-703E-43EA-B08E-4FE1F6C9EC9B}" destId="{DB44F2A3-AD28-4CEC-97CC-A9517B1A4353}" srcOrd="13" destOrd="0" presId="urn:microsoft.com/office/officeart/2005/8/layout/default"/>
    <dgm:cxn modelId="{749B8F96-C2C3-4C60-8A94-20DBECFD733C}" type="presParOf" srcId="{805084BE-703E-43EA-B08E-4FE1F6C9EC9B}" destId="{B007DEB8-3AF8-4D9A-8827-ACB9B247320D}" srcOrd="14" destOrd="0" presId="urn:microsoft.com/office/officeart/2005/8/layout/default"/>
    <dgm:cxn modelId="{C1DFA8E2-3F9A-41D1-98D3-99D41F82BBF3}" type="presParOf" srcId="{805084BE-703E-43EA-B08E-4FE1F6C9EC9B}" destId="{7954EF4A-83F5-421E-9A90-134EB7E65ECE}" srcOrd="15" destOrd="0" presId="urn:microsoft.com/office/officeart/2005/8/layout/default"/>
    <dgm:cxn modelId="{DC75E310-8E7A-401B-8633-4B3F50D82B3A}" type="presParOf" srcId="{805084BE-703E-43EA-B08E-4FE1F6C9EC9B}" destId="{CB41E6E8-0AF9-4167-AB80-8275E67F299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745A11-DF90-4777-8DE6-0874431870B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9B10FE-21ED-4672-AE68-6D1D20226FC9}">
      <dgm:prSet phldrT="[Текст]"/>
      <dgm:spPr/>
      <dgm:t>
        <a:bodyPr/>
        <a:lstStyle/>
        <a:p>
          <a:r>
            <a:rPr lang="ru-RU" dirty="0" smtClean="0"/>
            <a:t>1.	Робот </a:t>
          </a:r>
          <a:r>
            <a:rPr lang="ru-RU" dirty="0" err="1" smtClean="0"/>
            <a:t>бір</a:t>
          </a:r>
          <a:r>
            <a:rPr lang="ru-RU" dirty="0" smtClean="0"/>
            <a:t> </a:t>
          </a:r>
          <a:r>
            <a:rPr lang="ru-RU" dirty="0" err="1" smtClean="0"/>
            <a:t>орында</a:t>
          </a:r>
          <a:r>
            <a:rPr lang="ru-RU" dirty="0" smtClean="0"/>
            <a:t> </a:t>
          </a:r>
          <a:r>
            <a:rPr lang="ru-RU" dirty="0" err="1" smtClean="0"/>
            <a:t>тұрып</a:t>
          </a:r>
          <a:r>
            <a:rPr lang="ru-RU" dirty="0" smtClean="0"/>
            <a:t> </a:t>
          </a:r>
          <a:r>
            <a:rPr lang="ru-RU" dirty="0" err="1" smtClean="0"/>
            <a:t>айналып</a:t>
          </a:r>
          <a:r>
            <a:rPr lang="ru-RU" dirty="0" smtClean="0"/>
            <a:t>, </a:t>
          </a:r>
          <a:r>
            <a:rPr lang="ru-RU" dirty="0" err="1" smtClean="0"/>
            <a:t>қарсыласын</a:t>
          </a:r>
          <a:r>
            <a:rPr lang="ru-RU" dirty="0" smtClean="0"/>
            <a:t>  </a:t>
          </a:r>
          <a:r>
            <a:rPr lang="ru-RU" dirty="0" err="1" smtClean="0"/>
            <a:t>іздейді</a:t>
          </a:r>
          <a:r>
            <a:rPr lang="ru-RU" dirty="0" smtClean="0"/>
            <a:t> (6-сурет).</a:t>
          </a:r>
          <a:endParaRPr lang="ru-RU" dirty="0"/>
        </a:p>
      </dgm:t>
    </dgm:pt>
    <dgm:pt modelId="{DFB0D726-89D7-4F16-991D-1CF72409296B}" type="parTrans" cxnId="{B48606E4-5E34-4944-AF8E-87E19715A376}">
      <dgm:prSet/>
      <dgm:spPr/>
      <dgm:t>
        <a:bodyPr/>
        <a:lstStyle/>
        <a:p>
          <a:endParaRPr lang="ru-RU"/>
        </a:p>
      </dgm:t>
    </dgm:pt>
    <dgm:pt modelId="{7DA34884-BA56-43EF-82B4-1AF6D16361B6}" type="sibTrans" cxnId="{B48606E4-5E34-4944-AF8E-87E19715A376}">
      <dgm:prSet/>
      <dgm:spPr/>
      <dgm:t>
        <a:bodyPr/>
        <a:lstStyle/>
        <a:p>
          <a:endParaRPr lang="ru-RU"/>
        </a:p>
      </dgm:t>
    </dgm:pt>
    <dgm:pt modelId="{662D9237-720C-48B9-BF6A-6D5CF382871F}">
      <dgm:prSet/>
      <dgm:spPr/>
      <dgm:t>
        <a:bodyPr/>
        <a:lstStyle/>
        <a:p>
          <a:r>
            <a:rPr lang="ru-RU" dirty="0" smtClean="0"/>
            <a:t>2.	Робот қарсыласын  көреді, (7-сурет).</a:t>
          </a:r>
          <a:endParaRPr lang="ru-RU" dirty="0" smtClean="0"/>
        </a:p>
      </dgm:t>
    </dgm:pt>
    <dgm:pt modelId="{EF7E3162-2B10-4448-A693-72571A9E589C}" type="parTrans" cxnId="{78D3727A-EF56-44F4-9819-381759C4361A}">
      <dgm:prSet/>
      <dgm:spPr/>
      <dgm:t>
        <a:bodyPr/>
        <a:lstStyle/>
        <a:p>
          <a:endParaRPr lang="ru-RU"/>
        </a:p>
      </dgm:t>
    </dgm:pt>
    <dgm:pt modelId="{C8D8DC6B-5D3E-4878-8D25-344DF5205072}" type="sibTrans" cxnId="{78D3727A-EF56-44F4-9819-381759C4361A}">
      <dgm:prSet/>
      <dgm:spPr/>
      <dgm:t>
        <a:bodyPr/>
        <a:lstStyle/>
        <a:p>
          <a:endParaRPr lang="ru-RU"/>
        </a:p>
      </dgm:t>
    </dgm:pt>
    <dgm:pt modelId="{421AAF3E-4FFB-4320-BCC6-B56FE3C7A341}">
      <dgm:prSet/>
      <dgm:spPr/>
      <dgm:t>
        <a:bodyPr/>
        <a:lstStyle/>
        <a:p>
          <a:r>
            <a:rPr lang="ru-RU" dirty="0" smtClean="0"/>
            <a:t>3.	Роботтар бір-бірін көреді (8-сурет).</a:t>
          </a:r>
          <a:endParaRPr lang="ru-RU" dirty="0" smtClean="0"/>
        </a:p>
      </dgm:t>
    </dgm:pt>
    <dgm:pt modelId="{D009C500-174A-46A3-A929-909758251BAD}" type="parTrans" cxnId="{E880ACFF-E6B8-4CFC-9E33-A2C0CA7144D4}">
      <dgm:prSet/>
      <dgm:spPr/>
      <dgm:t>
        <a:bodyPr/>
        <a:lstStyle/>
        <a:p>
          <a:endParaRPr lang="ru-RU"/>
        </a:p>
      </dgm:t>
    </dgm:pt>
    <dgm:pt modelId="{A64ECF11-ECE4-4961-8484-1D7B08EFE7AB}" type="sibTrans" cxnId="{E880ACFF-E6B8-4CFC-9E33-A2C0CA7144D4}">
      <dgm:prSet/>
      <dgm:spPr/>
      <dgm:t>
        <a:bodyPr/>
        <a:lstStyle/>
        <a:p>
          <a:endParaRPr lang="ru-RU"/>
        </a:p>
      </dgm:t>
    </dgm:pt>
    <dgm:pt modelId="{5F4EC6D6-DB50-4D58-B1A6-F138F4963C98}">
      <dgm:prSet/>
      <dgm:spPr/>
      <dgm:t>
        <a:bodyPr/>
        <a:lstStyle/>
        <a:p>
          <a:r>
            <a:rPr lang="ru-RU" dirty="0" smtClean="0"/>
            <a:t>4.	Робот қарсыласына қарай  бұрылады.(9-сурет).</a:t>
          </a:r>
          <a:endParaRPr lang="ru-RU" dirty="0" smtClean="0"/>
        </a:p>
      </dgm:t>
    </dgm:pt>
    <dgm:pt modelId="{E8228F39-96C4-48E5-A174-6CB8F2846E42}" type="parTrans" cxnId="{67C2FA14-177C-48D4-AB5E-EC2563B9FEC4}">
      <dgm:prSet/>
      <dgm:spPr/>
      <dgm:t>
        <a:bodyPr/>
        <a:lstStyle/>
        <a:p>
          <a:endParaRPr lang="ru-RU"/>
        </a:p>
      </dgm:t>
    </dgm:pt>
    <dgm:pt modelId="{E66DBBE9-637A-4130-BDF0-4320E6115E54}" type="sibTrans" cxnId="{67C2FA14-177C-48D4-AB5E-EC2563B9FEC4}">
      <dgm:prSet/>
      <dgm:spPr/>
      <dgm:t>
        <a:bodyPr/>
        <a:lstStyle/>
        <a:p>
          <a:endParaRPr lang="ru-RU"/>
        </a:p>
      </dgm:t>
    </dgm:pt>
    <dgm:pt modelId="{8E1215F7-3AFC-4AE3-8A3A-BFB9BC9C0C8E}">
      <dgm:prSet/>
      <dgm:spPr/>
      <dgm:t>
        <a:bodyPr/>
        <a:lstStyle/>
        <a:p>
          <a:r>
            <a:rPr lang="ru-RU" dirty="0" smtClean="0"/>
            <a:t>5.	Роботты ығыстырады (10-сурет).</a:t>
          </a:r>
          <a:endParaRPr lang="ru-RU" dirty="0" smtClean="0"/>
        </a:p>
      </dgm:t>
    </dgm:pt>
    <dgm:pt modelId="{6E72E84C-E478-4A08-BF4F-C6AAFCB6EF76}" type="parTrans" cxnId="{5F63CB37-D2B3-4AB2-83F0-D42886FE441B}">
      <dgm:prSet/>
      <dgm:spPr/>
      <dgm:t>
        <a:bodyPr/>
        <a:lstStyle/>
        <a:p>
          <a:endParaRPr lang="ru-RU"/>
        </a:p>
      </dgm:t>
    </dgm:pt>
    <dgm:pt modelId="{40408B88-2065-4320-BE3B-7B95BF365332}" type="sibTrans" cxnId="{5F63CB37-D2B3-4AB2-83F0-D42886FE441B}">
      <dgm:prSet/>
      <dgm:spPr/>
      <dgm:t>
        <a:bodyPr/>
        <a:lstStyle/>
        <a:p>
          <a:endParaRPr lang="ru-RU"/>
        </a:p>
      </dgm:t>
    </dgm:pt>
    <dgm:pt modelId="{7BB19FB5-BD83-4F61-9849-FE865A12487A}">
      <dgm:prSet/>
      <dgm:spPr/>
      <dgm:t>
        <a:bodyPr/>
        <a:lstStyle/>
        <a:p>
          <a:r>
            <a:rPr lang="ru-RU" dirty="0" smtClean="0"/>
            <a:t>6.	Қарсыласын рингтен шығарып жібереді (11).</a:t>
          </a:r>
          <a:endParaRPr lang="ru-RU" dirty="0" smtClean="0"/>
        </a:p>
      </dgm:t>
    </dgm:pt>
    <dgm:pt modelId="{51753C35-C9BE-4418-B522-6E8874CBC06D}" type="parTrans" cxnId="{F0D816D3-3751-4AA2-8166-4B27D52D3F73}">
      <dgm:prSet/>
      <dgm:spPr/>
      <dgm:t>
        <a:bodyPr/>
        <a:lstStyle/>
        <a:p>
          <a:endParaRPr lang="ru-RU"/>
        </a:p>
      </dgm:t>
    </dgm:pt>
    <dgm:pt modelId="{F693B0AA-59B4-47C5-925B-351A21FD38D8}" type="sibTrans" cxnId="{F0D816D3-3751-4AA2-8166-4B27D52D3F73}">
      <dgm:prSet/>
      <dgm:spPr/>
      <dgm:t>
        <a:bodyPr/>
        <a:lstStyle/>
        <a:p>
          <a:endParaRPr lang="ru-RU"/>
        </a:p>
      </dgm:t>
    </dgm:pt>
    <dgm:pt modelId="{13271406-4B61-4B43-A5F0-7726B4909BF6}">
      <dgm:prSet/>
      <dgm:spPr/>
      <dgm:t>
        <a:bodyPr/>
        <a:lstStyle/>
        <a:p>
          <a:r>
            <a:rPr lang="ru-RU" dirty="0" smtClean="0"/>
            <a:t>Дескриптор: 3-балл</a:t>
          </a:r>
          <a:endParaRPr lang="ru-RU" dirty="0" smtClean="0"/>
        </a:p>
      </dgm:t>
    </dgm:pt>
    <dgm:pt modelId="{56C69DCC-1F02-484B-A743-54F39ED1AF35}" type="parTrans" cxnId="{7575BFDF-E8DC-44FC-8EF3-EEE14C10452F}">
      <dgm:prSet/>
      <dgm:spPr/>
      <dgm:t>
        <a:bodyPr/>
        <a:lstStyle/>
        <a:p>
          <a:endParaRPr lang="ru-RU"/>
        </a:p>
      </dgm:t>
    </dgm:pt>
    <dgm:pt modelId="{157BFD49-B6FD-4C4C-A6FA-148233394B8E}" type="sibTrans" cxnId="{7575BFDF-E8DC-44FC-8EF3-EEE14C10452F}">
      <dgm:prSet/>
      <dgm:spPr/>
      <dgm:t>
        <a:bodyPr/>
        <a:lstStyle/>
        <a:p>
          <a:endParaRPr lang="ru-RU"/>
        </a:p>
      </dgm:t>
    </dgm:pt>
    <dgm:pt modelId="{47DFB4BF-E1E4-4CF0-BAEC-849EFB505FC3}">
      <dgm:prSet/>
      <dgm:spPr/>
      <dgm:t>
        <a:bodyPr/>
        <a:lstStyle/>
        <a:p>
          <a:r>
            <a:rPr lang="ru-RU" dirty="0" smtClean="0"/>
            <a:t>-	роботтың қозғалу алгоритмдерін анықтайды;</a:t>
          </a:r>
          <a:endParaRPr lang="ru-RU" dirty="0" smtClean="0"/>
        </a:p>
      </dgm:t>
    </dgm:pt>
    <dgm:pt modelId="{92570B32-0281-4FC1-A330-4CB0B86AECC4}" type="parTrans" cxnId="{F4959CAF-B70F-4F66-902E-FD58CC9FF8FE}">
      <dgm:prSet/>
      <dgm:spPr/>
      <dgm:t>
        <a:bodyPr/>
        <a:lstStyle/>
        <a:p>
          <a:endParaRPr lang="ru-RU"/>
        </a:p>
      </dgm:t>
    </dgm:pt>
    <dgm:pt modelId="{96C374B3-7707-482B-8C63-51F3FED38897}" type="sibTrans" cxnId="{F4959CAF-B70F-4F66-902E-FD58CC9FF8FE}">
      <dgm:prSet/>
      <dgm:spPr/>
      <dgm:t>
        <a:bodyPr/>
        <a:lstStyle/>
        <a:p>
          <a:endParaRPr lang="ru-RU"/>
        </a:p>
      </dgm:t>
    </dgm:pt>
    <dgm:pt modelId="{14844CCC-0D69-405A-B956-FF6DBFFACFB7}">
      <dgm:prSet/>
      <dgm:spPr/>
      <dgm:t>
        <a:bodyPr/>
        <a:lstStyle/>
        <a:p>
          <a:r>
            <a:rPr lang="ru-RU" dirty="0" smtClean="0"/>
            <a:t>роботтың қозғалу алгоритмдерін салыстырады.</a:t>
          </a:r>
          <a:endParaRPr lang="ru-RU" dirty="0" smtClean="0"/>
        </a:p>
      </dgm:t>
    </dgm:pt>
    <dgm:pt modelId="{2C42AECD-E9CA-47ED-8CA9-2BE55183C348}" type="parTrans" cxnId="{C7467C6E-9605-4107-9BAC-08203C0ADAA8}">
      <dgm:prSet/>
      <dgm:spPr/>
      <dgm:t>
        <a:bodyPr/>
        <a:lstStyle/>
        <a:p>
          <a:endParaRPr lang="ru-RU"/>
        </a:p>
      </dgm:t>
    </dgm:pt>
    <dgm:pt modelId="{1420F7D0-C98E-42ED-9579-683F5A91E063}" type="sibTrans" cxnId="{C7467C6E-9605-4107-9BAC-08203C0ADAA8}">
      <dgm:prSet/>
      <dgm:spPr/>
      <dgm:t>
        <a:bodyPr/>
        <a:lstStyle/>
        <a:p>
          <a:endParaRPr lang="ru-RU"/>
        </a:p>
      </dgm:t>
    </dgm:pt>
    <dgm:pt modelId="{4564359A-5C96-4B9A-B436-16B04FB95A61}" type="pres">
      <dgm:prSet presAssocID="{64745A11-DF90-4777-8DE6-0874431870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BF4B4-5F37-4608-B593-CA30BAFEDD4F}" type="pres">
      <dgm:prSet presAssocID="{239B10FE-21ED-4672-AE68-6D1D20226FC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B1565-E0E8-4A17-B89F-F25D24F0F692}" type="pres">
      <dgm:prSet presAssocID="{7DA34884-BA56-43EF-82B4-1AF6D16361B6}" presName="sibTrans" presStyleCnt="0"/>
      <dgm:spPr/>
    </dgm:pt>
    <dgm:pt modelId="{18C52CC0-C2D5-410F-B4B2-832E5907395F}" type="pres">
      <dgm:prSet presAssocID="{662D9237-720C-48B9-BF6A-6D5CF382871F}" presName="node" presStyleLbl="node1" presStyleIdx="1" presStyleCnt="9">
        <dgm:presLayoutVars>
          <dgm:bulletEnabled val="1"/>
        </dgm:presLayoutVars>
      </dgm:prSet>
      <dgm:spPr/>
    </dgm:pt>
    <dgm:pt modelId="{FD2E7D6F-DD1B-4CEA-94E0-969829A786A0}" type="pres">
      <dgm:prSet presAssocID="{C8D8DC6B-5D3E-4878-8D25-344DF5205072}" presName="sibTrans" presStyleCnt="0"/>
      <dgm:spPr/>
    </dgm:pt>
    <dgm:pt modelId="{6DB89F6B-F993-4940-A5A7-6E5322D6E47F}" type="pres">
      <dgm:prSet presAssocID="{421AAF3E-4FFB-4320-BCC6-B56FE3C7A341}" presName="node" presStyleLbl="node1" presStyleIdx="2" presStyleCnt="9">
        <dgm:presLayoutVars>
          <dgm:bulletEnabled val="1"/>
        </dgm:presLayoutVars>
      </dgm:prSet>
      <dgm:spPr/>
    </dgm:pt>
    <dgm:pt modelId="{B0EB2E76-297E-4ABA-9588-3EB6089041E2}" type="pres">
      <dgm:prSet presAssocID="{A64ECF11-ECE4-4961-8484-1D7B08EFE7AB}" presName="sibTrans" presStyleCnt="0"/>
      <dgm:spPr/>
    </dgm:pt>
    <dgm:pt modelId="{4EB0FE97-0D55-4217-9634-06E51ACB6A3E}" type="pres">
      <dgm:prSet presAssocID="{5F4EC6D6-DB50-4D58-B1A6-F138F4963C98}" presName="node" presStyleLbl="node1" presStyleIdx="3" presStyleCnt="9">
        <dgm:presLayoutVars>
          <dgm:bulletEnabled val="1"/>
        </dgm:presLayoutVars>
      </dgm:prSet>
      <dgm:spPr/>
    </dgm:pt>
    <dgm:pt modelId="{264A77DC-CF38-4E49-A5E2-9917C8B1683B}" type="pres">
      <dgm:prSet presAssocID="{E66DBBE9-637A-4130-BDF0-4320E6115E54}" presName="sibTrans" presStyleCnt="0"/>
      <dgm:spPr/>
    </dgm:pt>
    <dgm:pt modelId="{BF9A1025-91E2-49D0-9BEA-2F4ED1E91125}" type="pres">
      <dgm:prSet presAssocID="{8E1215F7-3AFC-4AE3-8A3A-BFB9BC9C0C8E}" presName="node" presStyleLbl="node1" presStyleIdx="4" presStyleCnt="9">
        <dgm:presLayoutVars>
          <dgm:bulletEnabled val="1"/>
        </dgm:presLayoutVars>
      </dgm:prSet>
      <dgm:spPr/>
    </dgm:pt>
    <dgm:pt modelId="{C48F8727-1792-4FBB-9478-B1685C7AA4C2}" type="pres">
      <dgm:prSet presAssocID="{40408B88-2065-4320-BE3B-7B95BF365332}" presName="sibTrans" presStyleCnt="0"/>
      <dgm:spPr/>
    </dgm:pt>
    <dgm:pt modelId="{648F9A37-604A-4B0B-8ECB-6A9B3F34D0BF}" type="pres">
      <dgm:prSet presAssocID="{7BB19FB5-BD83-4F61-9849-FE865A12487A}" presName="node" presStyleLbl="node1" presStyleIdx="5" presStyleCnt="9">
        <dgm:presLayoutVars>
          <dgm:bulletEnabled val="1"/>
        </dgm:presLayoutVars>
      </dgm:prSet>
      <dgm:spPr/>
    </dgm:pt>
    <dgm:pt modelId="{66E6D914-41B1-4CA8-AFD6-0C77309BB31F}" type="pres">
      <dgm:prSet presAssocID="{F693B0AA-59B4-47C5-925B-351A21FD38D8}" presName="sibTrans" presStyleCnt="0"/>
      <dgm:spPr/>
    </dgm:pt>
    <dgm:pt modelId="{090829BC-621B-4A99-B00D-E8FC02583B9B}" type="pres">
      <dgm:prSet presAssocID="{13271406-4B61-4B43-A5F0-7726B4909BF6}" presName="node" presStyleLbl="node1" presStyleIdx="6" presStyleCnt="9">
        <dgm:presLayoutVars>
          <dgm:bulletEnabled val="1"/>
        </dgm:presLayoutVars>
      </dgm:prSet>
      <dgm:spPr/>
    </dgm:pt>
    <dgm:pt modelId="{53F58F67-A0C3-48FE-9E0D-01703E65B06F}" type="pres">
      <dgm:prSet presAssocID="{157BFD49-B6FD-4C4C-A6FA-148233394B8E}" presName="sibTrans" presStyleCnt="0"/>
      <dgm:spPr/>
    </dgm:pt>
    <dgm:pt modelId="{211B91F6-1F44-4E07-AE10-23BE92D704AB}" type="pres">
      <dgm:prSet presAssocID="{47DFB4BF-E1E4-4CF0-BAEC-849EFB505FC3}" presName="node" presStyleLbl="node1" presStyleIdx="7" presStyleCnt="9">
        <dgm:presLayoutVars>
          <dgm:bulletEnabled val="1"/>
        </dgm:presLayoutVars>
      </dgm:prSet>
      <dgm:spPr/>
    </dgm:pt>
    <dgm:pt modelId="{00EFAD77-C250-446A-9273-02ED17AF5A66}" type="pres">
      <dgm:prSet presAssocID="{96C374B3-7707-482B-8C63-51F3FED38897}" presName="sibTrans" presStyleCnt="0"/>
      <dgm:spPr/>
    </dgm:pt>
    <dgm:pt modelId="{575BD9C5-E1D1-4375-A10C-875B5E561E54}" type="pres">
      <dgm:prSet presAssocID="{14844CCC-0D69-405A-B956-FF6DBFFACFB7}" presName="node" presStyleLbl="node1" presStyleIdx="8" presStyleCnt="9">
        <dgm:presLayoutVars>
          <dgm:bulletEnabled val="1"/>
        </dgm:presLayoutVars>
      </dgm:prSet>
      <dgm:spPr/>
    </dgm:pt>
  </dgm:ptLst>
  <dgm:cxnLst>
    <dgm:cxn modelId="{67C2FA14-177C-48D4-AB5E-EC2563B9FEC4}" srcId="{64745A11-DF90-4777-8DE6-0874431870BD}" destId="{5F4EC6D6-DB50-4D58-B1A6-F138F4963C98}" srcOrd="3" destOrd="0" parTransId="{E8228F39-96C4-48E5-A174-6CB8F2846E42}" sibTransId="{E66DBBE9-637A-4130-BDF0-4320E6115E54}"/>
    <dgm:cxn modelId="{44DACE2B-20A0-4CF6-B736-0564525C8973}" type="presOf" srcId="{662D9237-720C-48B9-BF6A-6D5CF382871F}" destId="{18C52CC0-C2D5-410F-B4B2-832E5907395F}" srcOrd="0" destOrd="0" presId="urn:microsoft.com/office/officeart/2005/8/layout/default"/>
    <dgm:cxn modelId="{C7467C6E-9605-4107-9BAC-08203C0ADAA8}" srcId="{64745A11-DF90-4777-8DE6-0874431870BD}" destId="{14844CCC-0D69-405A-B956-FF6DBFFACFB7}" srcOrd="8" destOrd="0" parTransId="{2C42AECD-E9CA-47ED-8CA9-2BE55183C348}" sibTransId="{1420F7D0-C98E-42ED-9579-683F5A91E063}"/>
    <dgm:cxn modelId="{60939298-5666-4505-AD50-86FA4F1BFA39}" type="presOf" srcId="{5F4EC6D6-DB50-4D58-B1A6-F138F4963C98}" destId="{4EB0FE97-0D55-4217-9634-06E51ACB6A3E}" srcOrd="0" destOrd="0" presId="urn:microsoft.com/office/officeart/2005/8/layout/default"/>
    <dgm:cxn modelId="{7575BFDF-E8DC-44FC-8EF3-EEE14C10452F}" srcId="{64745A11-DF90-4777-8DE6-0874431870BD}" destId="{13271406-4B61-4B43-A5F0-7726B4909BF6}" srcOrd="6" destOrd="0" parTransId="{56C69DCC-1F02-484B-A743-54F39ED1AF35}" sibTransId="{157BFD49-B6FD-4C4C-A6FA-148233394B8E}"/>
    <dgm:cxn modelId="{D75E4BEC-DD0C-4802-99DC-6902D5EFF0D4}" type="presOf" srcId="{13271406-4B61-4B43-A5F0-7726B4909BF6}" destId="{090829BC-621B-4A99-B00D-E8FC02583B9B}" srcOrd="0" destOrd="0" presId="urn:microsoft.com/office/officeart/2005/8/layout/default"/>
    <dgm:cxn modelId="{F6242BCB-8087-4458-8853-3CC574471176}" type="presOf" srcId="{47DFB4BF-E1E4-4CF0-BAEC-849EFB505FC3}" destId="{211B91F6-1F44-4E07-AE10-23BE92D704AB}" srcOrd="0" destOrd="0" presId="urn:microsoft.com/office/officeart/2005/8/layout/default"/>
    <dgm:cxn modelId="{BBB496E5-E2EE-464F-8AC6-AA70031F80F7}" type="presOf" srcId="{421AAF3E-4FFB-4320-BCC6-B56FE3C7A341}" destId="{6DB89F6B-F993-4940-A5A7-6E5322D6E47F}" srcOrd="0" destOrd="0" presId="urn:microsoft.com/office/officeart/2005/8/layout/default"/>
    <dgm:cxn modelId="{4AA6BD6C-26E8-419D-8B6B-71E0EECD2C4B}" type="presOf" srcId="{7BB19FB5-BD83-4F61-9849-FE865A12487A}" destId="{648F9A37-604A-4B0B-8ECB-6A9B3F34D0BF}" srcOrd="0" destOrd="0" presId="urn:microsoft.com/office/officeart/2005/8/layout/default"/>
    <dgm:cxn modelId="{F0D816D3-3751-4AA2-8166-4B27D52D3F73}" srcId="{64745A11-DF90-4777-8DE6-0874431870BD}" destId="{7BB19FB5-BD83-4F61-9849-FE865A12487A}" srcOrd="5" destOrd="0" parTransId="{51753C35-C9BE-4418-B522-6E8874CBC06D}" sibTransId="{F693B0AA-59B4-47C5-925B-351A21FD38D8}"/>
    <dgm:cxn modelId="{570BA0D8-CAB0-469E-9B79-EF5B98935418}" type="presOf" srcId="{64745A11-DF90-4777-8DE6-0874431870BD}" destId="{4564359A-5C96-4B9A-B436-16B04FB95A61}" srcOrd="0" destOrd="0" presId="urn:microsoft.com/office/officeart/2005/8/layout/default"/>
    <dgm:cxn modelId="{5F63CB37-D2B3-4AB2-83F0-D42886FE441B}" srcId="{64745A11-DF90-4777-8DE6-0874431870BD}" destId="{8E1215F7-3AFC-4AE3-8A3A-BFB9BC9C0C8E}" srcOrd="4" destOrd="0" parTransId="{6E72E84C-E478-4A08-BF4F-C6AAFCB6EF76}" sibTransId="{40408B88-2065-4320-BE3B-7B95BF365332}"/>
    <dgm:cxn modelId="{B48606E4-5E34-4944-AF8E-87E19715A376}" srcId="{64745A11-DF90-4777-8DE6-0874431870BD}" destId="{239B10FE-21ED-4672-AE68-6D1D20226FC9}" srcOrd="0" destOrd="0" parTransId="{DFB0D726-89D7-4F16-991D-1CF72409296B}" sibTransId="{7DA34884-BA56-43EF-82B4-1AF6D16361B6}"/>
    <dgm:cxn modelId="{F4959CAF-B70F-4F66-902E-FD58CC9FF8FE}" srcId="{64745A11-DF90-4777-8DE6-0874431870BD}" destId="{47DFB4BF-E1E4-4CF0-BAEC-849EFB505FC3}" srcOrd="7" destOrd="0" parTransId="{92570B32-0281-4FC1-A330-4CB0B86AECC4}" sibTransId="{96C374B3-7707-482B-8C63-51F3FED38897}"/>
    <dgm:cxn modelId="{CB5374D4-1E39-4D08-87F4-5CF7C9C5FE59}" type="presOf" srcId="{239B10FE-21ED-4672-AE68-6D1D20226FC9}" destId="{924BF4B4-5F37-4608-B593-CA30BAFEDD4F}" srcOrd="0" destOrd="0" presId="urn:microsoft.com/office/officeart/2005/8/layout/default"/>
    <dgm:cxn modelId="{E880ACFF-E6B8-4CFC-9E33-A2C0CA7144D4}" srcId="{64745A11-DF90-4777-8DE6-0874431870BD}" destId="{421AAF3E-4FFB-4320-BCC6-B56FE3C7A341}" srcOrd="2" destOrd="0" parTransId="{D009C500-174A-46A3-A929-909758251BAD}" sibTransId="{A64ECF11-ECE4-4961-8484-1D7B08EFE7AB}"/>
    <dgm:cxn modelId="{78D3727A-EF56-44F4-9819-381759C4361A}" srcId="{64745A11-DF90-4777-8DE6-0874431870BD}" destId="{662D9237-720C-48B9-BF6A-6D5CF382871F}" srcOrd="1" destOrd="0" parTransId="{EF7E3162-2B10-4448-A693-72571A9E589C}" sibTransId="{C8D8DC6B-5D3E-4878-8D25-344DF5205072}"/>
    <dgm:cxn modelId="{0D957503-36F9-4214-B1FD-553DB88D4C72}" type="presOf" srcId="{8E1215F7-3AFC-4AE3-8A3A-BFB9BC9C0C8E}" destId="{BF9A1025-91E2-49D0-9BEA-2F4ED1E91125}" srcOrd="0" destOrd="0" presId="urn:microsoft.com/office/officeart/2005/8/layout/default"/>
    <dgm:cxn modelId="{8EDA79A9-909A-4F79-82AF-3C52BBEB987A}" type="presOf" srcId="{14844CCC-0D69-405A-B956-FF6DBFFACFB7}" destId="{575BD9C5-E1D1-4375-A10C-875B5E561E54}" srcOrd="0" destOrd="0" presId="urn:microsoft.com/office/officeart/2005/8/layout/default"/>
    <dgm:cxn modelId="{B80BE5DE-057F-41B5-87BD-17F19879D2FE}" type="presParOf" srcId="{4564359A-5C96-4B9A-B436-16B04FB95A61}" destId="{924BF4B4-5F37-4608-B593-CA30BAFEDD4F}" srcOrd="0" destOrd="0" presId="urn:microsoft.com/office/officeart/2005/8/layout/default"/>
    <dgm:cxn modelId="{6C6AF937-B0F1-47DE-9CA5-A0359EDDC811}" type="presParOf" srcId="{4564359A-5C96-4B9A-B436-16B04FB95A61}" destId="{230B1565-E0E8-4A17-B89F-F25D24F0F692}" srcOrd="1" destOrd="0" presId="urn:microsoft.com/office/officeart/2005/8/layout/default"/>
    <dgm:cxn modelId="{53E8175F-6BD1-4454-83D1-44200F2871A0}" type="presParOf" srcId="{4564359A-5C96-4B9A-B436-16B04FB95A61}" destId="{18C52CC0-C2D5-410F-B4B2-832E5907395F}" srcOrd="2" destOrd="0" presId="urn:microsoft.com/office/officeart/2005/8/layout/default"/>
    <dgm:cxn modelId="{91AB9150-1655-45B2-9B13-29EB67328DC4}" type="presParOf" srcId="{4564359A-5C96-4B9A-B436-16B04FB95A61}" destId="{FD2E7D6F-DD1B-4CEA-94E0-969829A786A0}" srcOrd="3" destOrd="0" presId="urn:microsoft.com/office/officeart/2005/8/layout/default"/>
    <dgm:cxn modelId="{C3349F2D-AC41-425B-B430-91A8C1E0EC62}" type="presParOf" srcId="{4564359A-5C96-4B9A-B436-16B04FB95A61}" destId="{6DB89F6B-F993-4940-A5A7-6E5322D6E47F}" srcOrd="4" destOrd="0" presId="urn:microsoft.com/office/officeart/2005/8/layout/default"/>
    <dgm:cxn modelId="{DCF8FD58-A5D8-4166-AE10-2D06B30355B3}" type="presParOf" srcId="{4564359A-5C96-4B9A-B436-16B04FB95A61}" destId="{B0EB2E76-297E-4ABA-9588-3EB6089041E2}" srcOrd="5" destOrd="0" presId="urn:microsoft.com/office/officeart/2005/8/layout/default"/>
    <dgm:cxn modelId="{33F353E8-06CA-461E-B369-986C57F411CC}" type="presParOf" srcId="{4564359A-5C96-4B9A-B436-16B04FB95A61}" destId="{4EB0FE97-0D55-4217-9634-06E51ACB6A3E}" srcOrd="6" destOrd="0" presId="urn:microsoft.com/office/officeart/2005/8/layout/default"/>
    <dgm:cxn modelId="{2BBB6633-3BB8-4E70-A377-19D66AA84438}" type="presParOf" srcId="{4564359A-5C96-4B9A-B436-16B04FB95A61}" destId="{264A77DC-CF38-4E49-A5E2-9917C8B1683B}" srcOrd="7" destOrd="0" presId="urn:microsoft.com/office/officeart/2005/8/layout/default"/>
    <dgm:cxn modelId="{C21E2707-773D-4065-9DE3-33AD365FEFBC}" type="presParOf" srcId="{4564359A-5C96-4B9A-B436-16B04FB95A61}" destId="{BF9A1025-91E2-49D0-9BEA-2F4ED1E91125}" srcOrd="8" destOrd="0" presId="urn:microsoft.com/office/officeart/2005/8/layout/default"/>
    <dgm:cxn modelId="{8AB9DFEB-B6F6-4C9E-81E7-0CC5B1A14382}" type="presParOf" srcId="{4564359A-5C96-4B9A-B436-16B04FB95A61}" destId="{C48F8727-1792-4FBB-9478-B1685C7AA4C2}" srcOrd="9" destOrd="0" presId="urn:microsoft.com/office/officeart/2005/8/layout/default"/>
    <dgm:cxn modelId="{16873502-D970-4D18-B6D6-6F2CDE6D9A77}" type="presParOf" srcId="{4564359A-5C96-4B9A-B436-16B04FB95A61}" destId="{648F9A37-604A-4B0B-8ECB-6A9B3F34D0BF}" srcOrd="10" destOrd="0" presId="urn:microsoft.com/office/officeart/2005/8/layout/default"/>
    <dgm:cxn modelId="{E56F8629-9163-496E-B71C-509C723F5208}" type="presParOf" srcId="{4564359A-5C96-4B9A-B436-16B04FB95A61}" destId="{66E6D914-41B1-4CA8-AFD6-0C77309BB31F}" srcOrd="11" destOrd="0" presId="urn:microsoft.com/office/officeart/2005/8/layout/default"/>
    <dgm:cxn modelId="{D22E01A5-F993-4BA5-9BE8-8F844B318BE3}" type="presParOf" srcId="{4564359A-5C96-4B9A-B436-16B04FB95A61}" destId="{090829BC-621B-4A99-B00D-E8FC02583B9B}" srcOrd="12" destOrd="0" presId="urn:microsoft.com/office/officeart/2005/8/layout/default"/>
    <dgm:cxn modelId="{F56A8600-D8C0-4DC6-B632-EC0498AD72DA}" type="presParOf" srcId="{4564359A-5C96-4B9A-B436-16B04FB95A61}" destId="{53F58F67-A0C3-48FE-9E0D-01703E65B06F}" srcOrd="13" destOrd="0" presId="urn:microsoft.com/office/officeart/2005/8/layout/default"/>
    <dgm:cxn modelId="{0077737E-F5DC-4DC8-89EB-1BA11797D0B2}" type="presParOf" srcId="{4564359A-5C96-4B9A-B436-16B04FB95A61}" destId="{211B91F6-1F44-4E07-AE10-23BE92D704AB}" srcOrd="14" destOrd="0" presId="urn:microsoft.com/office/officeart/2005/8/layout/default"/>
    <dgm:cxn modelId="{758092CE-023A-43BF-9682-6C6C73093F26}" type="presParOf" srcId="{4564359A-5C96-4B9A-B436-16B04FB95A61}" destId="{00EFAD77-C250-446A-9273-02ED17AF5A66}" srcOrd="15" destOrd="0" presId="urn:microsoft.com/office/officeart/2005/8/layout/default"/>
    <dgm:cxn modelId="{3CC83D26-D649-4AED-B69F-CE78D97082CC}" type="presParOf" srcId="{4564359A-5C96-4B9A-B436-16B04FB95A61}" destId="{575BD9C5-E1D1-4375-A10C-875B5E561E5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AB5BBE-A752-4873-902D-8BC93B2CCDB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75EC95-7ABE-4CAF-A631-C0E93D6DC45D}">
      <dgm:prSet phldrT="[Текст]"/>
      <dgm:spPr/>
      <dgm:t>
        <a:bodyPr/>
        <a:lstStyle/>
        <a:p>
          <a:r>
            <a:rPr lang="ru-RU" dirty="0" smtClean="0"/>
            <a:t>Робот </a:t>
          </a:r>
          <a:r>
            <a:rPr lang="ru-RU" dirty="0" err="1" smtClean="0"/>
            <a:t>өз</a:t>
          </a:r>
          <a:r>
            <a:rPr lang="ru-RU" dirty="0" smtClean="0"/>
            <a:t> </a:t>
          </a:r>
          <a:r>
            <a:rPr lang="ru-RU" dirty="0" err="1" smtClean="0"/>
            <a:t>осі</a:t>
          </a:r>
          <a:r>
            <a:rPr lang="ru-RU" dirty="0" smtClean="0"/>
            <a:t> </a:t>
          </a:r>
          <a:r>
            <a:rPr lang="ru-RU" dirty="0" err="1" smtClean="0"/>
            <a:t>бойымен</a:t>
          </a:r>
          <a:r>
            <a:rPr lang="ru-RU" dirty="0" smtClean="0"/>
            <a:t> </a:t>
          </a:r>
          <a:r>
            <a:rPr lang="ru-RU" dirty="0" err="1" smtClean="0"/>
            <a:t>айнала</a:t>
          </a:r>
          <a:r>
            <a:rPr lang="ru-RU" dirty="0" smtClean="0"/>
            <a:t> </a:t>
          </a:r>
          <a:r>
            <a:rPr lang="ru-RU" dirty="0" err="1" smtClean="0"/>
            <a:t>қозғалу</a:t>
          </a:r>
          <a:r>
            <a:rPr lang="ru-RU" dirty="0" smtClean="0"/>
            <a:t> </a:t>
          </a:r>
          <a:r>
            <a:rPr lang="ru-RU" dirty="0" err="1" smtClean="0"/>
            <a:t>үшін</a:t>
          </a:r>
          <a:r>
            <a:rPr lang="ru-RU" dirty="0" smtClean="0"/>
            <a:t> Независимое управление мотором (</a:t>
          </a:r>
          <a:r>
            <a:rPr lang="ru-RU" dirty="0" err="1" smtClean="0"/>
            <a:t>Моторды</a:t>
          </a:r>
          <a:r>
            <a:rPr lang="ru-RU" dirty="0" smtClean="0"/>
            <a:t> </a:t>
          </a:r>
          <a:r>
            <a:rPr lang="ru-RU" dirty="0" err="1" smtClean="0"/>
            <a:t>тәуелсіз</a:t>
          </a:r>
          <a:r>
            <a:rPr lang="ru-RU" dirty="0" smtClean="0"/>
            <a:t> </a:t>
          </a:r>
          <a:r>
            <a:rPr lang="ru-RU" dirty="0" err="1" smtClean="0"/>
            <a:t>басқару</a:t>
          </a:r>
          <a:r>
            <a:rPr lang="ru-RU" dirty="0" smtClean="0"/>
            <a:t>) </a:t>
          </a:r>
          <a:r>
            <a:rPr lang="ru-RU" dirty="0" err="1" smtClean="0"/>
            <a:t>блогын</a:t>
          </a:r>
          <a:r>
            <a:rPr lang="ru-RU" dirty="0" smtClean="0"/>
            <a:t> </a:t>
          </a:r>
          <a:r>
            <a:rPr lang="ru-RU" dirty="0" err="1" smtClean="0"/>
            <a:t>таңдаймыз</a:t>
          </a:r>
          <a:r>
            <a:rPr lang="ru-RU" dirty="0" smtClean="0"/>
            <a:t>. </a:t>
          </a:r>
          <a:r>
            <a:rPr lang="ru-RU" dirty="0" err="1" smtClean="0"/>
            <a:t>Блоктың</a:t>
          </a:r>
          <a:r>
            <a:rPr lang="ru-RU" dirty="0" smtClean="0"/>
            <a:t> </a:t>
          </a:r>
          <a:r>
            <a:rPr lang="ru-RU" dirty="0" err="1" smtClean="0"/>
            <a:t>жұмыс</a:t>
          </a:r>
          <a:r>
            <a:rPr lang="ru-RU" dirty="0" smtClean="0"/>
            <a:t> </a:t>
          </a:r>
          <a:r>
            <a:rPr lang="ru-RU" dirty="0" err="1" smtClean="0"/>
            <a:t>режімін</a:t>
          </a:r>
          <a:r>
            <a:rPr lang="ru-RU" dirty="0" smtClean="0"/>
            <a:t> Включить (</a:t>
          </a:r>
          <a:r>
            <a:rPr lang="ru-RU" dirty="0" err="1" smtClean="0"/>
            <a:t>Іске</a:t>
          </a:r>
          <a:r>
            <a:rPr lang="ru-RU" dirty="0" smtClean="0"/>
            <a:t> </a:t>
          </a:r>
          <a:r>
            <a:rPr lang="ru-RU" dirty="0" err="1" smtClean="0"/>
            <a:t>қосу</a:t>
          </a:r>
          <a:r>
            <a:rPr lang="ru-RU" dirty="0" smtClean="0"/>
            <a:t>) </a:t>
          </a:r>
          <a:r>
            <a:rPr lang="ru-RU" dirty="0" err="1" smtClean="0"/>
            <a:t>күйіне</a:t>
          </a:r>
          <a:r>
            <a:rPr lang="ru-RU" dirty="0" smtClean="0"/>
            <a:t> </a:t>
          </a:r>
          <a:r>
            <a:rPr lang="ru-RU" dirty="0" err="1" smtClean="0"/>
            <a:t>орнатамыз</a:t>
          </a:r>
          <a:r>
            <a:rPr lang="ru-RU" dirty="0" smtClean="0"/>
            <a:t>, «В» </a:t>
          </a:r>
          <a:r>
            <a:rPr lang="ru-RU" dirty="0" err="1" smtClean="0"/>
            <a:t>портының</a:t>
          </a:r>
          <a:r>
            <a:rPr lang="ru-RU" dirty="0" smtClean="0"/>
            <a:t> </a:t>
          </a:r>
          <a:r>
            <a:rPr lang="ru-RU" dirty="0" err="1" smtClean="0"/>
            <a:t>қуат</a:t>
          </a:r>
          <a:r>
            <a:rPr lang="ru-RU" dirty="0" smtClean="0"/>
            <a:t> </a:t>
          </a:r>
          <a:r>
            <a:rPr lang="ru-RU" dirty="0" err="1" smtClean="0"/>
            <a:t>мәнін</a:t>
          </a:r>
          <a:r>
            <a:rPr lang="ru-RU" dirty="0" smtClean="0"/>
            <a:t> 50-ге, «</a:t>
          </a:r>
          <a:r>
            <a:rPr lang="fr-FR" dirty="0" smtClean="0"/>
            <a:t>C» </a:t>
          </a:r>
          <a:r>
            <a:rPr lang="ru-RU" dirty="0" err="1" smtClean="0"/>
            <a:t>портының</a:t>
          </a:r>
          <a:r>
            <a:rPr lang="ru-RU" dirty="0" smtClean="0"/>
            <a:t> </a:t>
          </a:r>
          <a:r>
            <a:rPr lang="ru-RU" dirty="0" err="1" smtClean="0"/>
            <a:t>қуат</a:t>
          </a:r>
          <a:r>
            <a:rPr lang="ru-RU" dirty="0" smtClean="0"/>
            <a:t> </a:t>
          </a:r>
          <a:r>
            <a:rPr lang="ru-RU" dirty="0" err="1" smtClean="0"/>
            <a:t>мәнін</a:t>
          </a:r>
          <a:r>
            <a:rPr lang="ru-RU" dirty="0" smtClean="0"/>
            <a:t> -50-ге </a:t>
          </a:r>
          <a:r>
            <a:rPr lang="ru-RU" dirty="0" err="1" smtClean="0"/>
            <a:t>теңеп</a:t>
          </a:r>
          <a:r>
            <a:rPr lang="ru-RU" dirty="0" smtClean="0"/>
            <a:t> </a:t>
          </a:r>
          <a:r>
            <a:rPr lang="ru-RU" dirty="0" err="1" smtClean="0"/>
            <a:t>аламыз</a:t>
          </a:r>
          <a:r>
            <a:rPr lang="ru-RU" dirty="0" smtClean="0"/>
            <a:t>.</a:t>
          </a:r>
          <a:endParaRPr lang="ru-RU" dirty="0"/>
        </a:p>
      </dgm:t>
    </dgm:pt>
    <dgm:pt modelId="{853A6896-A056-403F-8B01-30E126222AA3}" type="parTrans" cxnId="{38F2E197-4D8B-40CB-B3DB-8EA7DB34F114}">
      <dgm:prSet/>
      <dgm:spPr/>
      <dgm:t>
        <a:bodyPr/>
        <a:lstStyle/>
        <a:p>
          <a:endParaRPr lang="ru-RU"/>
        </a:p>
      </dgm:t>
    </dgm:pt>
    <dgm:pt modelId="{550A0C30-912D-4194-B2C2-21E9D0284815}" type="sibTrans" cxnId="{38F2E197-4D8B-40CB-B3DB-8EA7DB34F114}">
      <dgm:prSet/>
      <dgm:spPr/>
      <dgm:t>
        <a:bodyPr/>
        <a:lstStyle/>
        <a:p>
          <a:endParaRPr lang="ru-RU"/>
        </a:p>
      </dgm:t>
    </dgm:pt>
    <dgm:pt modelId="{509F017E-C6B3-46B1-A5F9-72FB633F0176}">
      <dgm:prSet/>
      <dgm:spPr/>
      <dgm:t>
        <a:bodyPr/>
        <a:lstStyle/>
        <a:p>
          <a:r>
            <a:rPr lang="ru-RU" smtClean="0"/>
            <a:t>2.	Нысанды  іздеу үшін Ожидание (Күту) блогындағы Ультразвуковой датчик (Ультрадыбыстық датчик) -Сравнение (Салыстыру) - Расстояние в сантиметрах (Сантиметрдегі қашықтық) режімінде датчик көрсеткішінің мәнін 50-ге қоямыз (12-сурет). Мәнді бұлай таңдаудан себеп,  робот ринг сыртында  тұрған заттарды нысан деп қабылдамауы керек.   </a:t>
          </a:r>
          <a:endParaRPr lang="ru-RU"/>
        </a:p>
      </dgm:t>
    </dgm:pt>
    <dgm:pt modelId="{818F91DC-EF48-4B1B-A1B5-B1B94E6FF186}" type="parTrans" cxnId="{D998A780-DD54-4A9D-9299-B6264BFDF3F2}">
      <dgm:prSet/>
      <dgm:spPr/>
      <dgm:t>
        <a:bodyPr/>
        <a:lstStyle/>
        <a:p>
          <a:endParaRPr lang="ru-RU"/>
        </a:p>
      </dgm:t>
    </dgm:pt>
    <dgm:pt modelId="{12376570-6EA0-457D-8349-5F6E1C827304}" type="sibTrans" cxnId="{D998A780-DD54-4A9D-9299-B6264BFDF3F2}">
      <dgm:prSet/>
      <dgm:spPr/>
      <dgm:t>
        <a:bodyPr/>
        <a:lstStyle/>
        <a:p>
          <a:endParaRPr lang="ru-RU"/>
        </a:p>
      </dgm:t>
    </dgm:pt>
    <dgm:pt modelId="{0552C868-8F75-409E-B5CC-0BE1A5E8FA35}">
      <dgm:prSet/>
      <dgm:spPr/>
      <dgm:t>
        <a:bodyPr/>
        <a:lstStyle/>
        <a:p>
          <a:r>
            <a:rPr lang="ru-RU" smtClean="0"/>
            <a:t>3.	 Робот өз осі бойымен айнала қозғалып ринг ішіндегі  нысанды анықтағанда, өз қозғалысын тоқтату керек. Ол үшін Независимое управление мотором (Моторды тәуелсіз басқару) блогын таңдап, моторды өшіру режіміне қоямыз.</a:t>
          </a:r>
          <a:endParaRPr lang="ru-RU"/>
        </a:p>
      </dgm:t>
    </dgm:pt>
    <dgm:pt modelId="{B21CA731-9B73-41DA-A4B9-3C6BA08A91BB}" type="parTrans" cxnId="{37E08F19-98E6-4F8B-80CE-29FBB9AF520C}">
      <dgm:prSet/>
      <dgm:spPr/>
      <dgm:t>
        <a:bodyPr/>
        <a:lstStyle/>
        <a:p>
          <a:endParaRPr lang="ru-RU"/>
        </a:p>
      </dgm:t>
    </dgm:pt>
    <dgm:pt modelId="{FAD877C3-2256-4635-83E9-2C9CCBC919D9}" type="sibTrans" cxnId="{37E08F19-98E6-4F8B-80CE-29FBB9AF520C}">
      <dgm:prSet/>
      <dgm:spPr/>
      <dgm:t>
        <a:bodyPr/>
        <a:lstStyle/>
        <a:p>
          <a:endParaRPr lang="ru-RU"/>
        </a:p>
      </dgm:t>
    </dgm:pt>
    <dgm:pt modelId="{4542C8F8-9EE0-480A-819E-311F0BEE9FB6}" type="pres">
      <dgm:prSet presAssocID="{A9AB5BBE-A752-4873-902D-8BC93B2CCDB7}" presName="diagram" presStyleCnt="0">
        <dgm:presLayoutVars>
          <dgm:dir/>
          <dgm:resizeHandles val="exact"/>
        </dgm:presLayoutVars>
      </dgm:prSet>
      <dgm:spPr/>
    </dgm:pt>
    <dgm:pt modelId="{9EF31A9F-5C7E-4FC1-86B0-A2C43A8A2B5A}" type="pres">
      <dgm:prSet presAssocID="{FE75EC95-7ABE-4CAF-A631-C0E93D6DC4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76C75-CA29-4D5D-B790-F01CF57F2DC9}" type="pres">
      <dgm:prSet presAssocID="{550A0C30-912D-4194-B2C2-21E9D0284815}" presName="sibTrans" presStyleCnt="0"/>
      <dgm:spPr/>
    </dgm:pt>
    <dgm:pt modelId="{9072B85C-4AC3-4362-8DBE-53DC17586DD9}" type="pres">
      <dgm:prSet presAssocID="{509F017E-C6B3-46B1-A5F9-72FB633F0176}" presName="node" presStyleLbl="node1" presStyleIdx="1" presStyleCnt="3">
        <dgm:presLayoutVars>
          <dgm:bulletEnabled val="1"/>
        </dgm:presLayoutVars>
      </dgm:prSet>
      <dgm:spPr/>
    </dgm:pt>
    <dgm:pt modelId="{C8E71940-1346-46DA-A2C4-293F875F9A02}" type="pres">
      <dgm:prSet presAssocID="{12376570-6EA0-457D-8349-5F6E1C827304}" presName="sibTrans" presStyleCnt="0"/>
      <dgm:spPr/>
    </dgm:pt>
    <dgm:pt modelId="{0A26191F-6735-43C2-99C6-2EBC48DC7D8C}" type="pres">
      <dgm:prSet presAssocID="{0552C868-8F75-409E-B5CC-0BE1A5E8FA35}" presName="node" presStyleLbl="node1" presStyleIdx="2" presStyleCnt="3">
        <dgm:presLayoutVars>
          <dgm:bulletEnabled val="1"/>
        </dgm:presLayoutVars>
      </dgm:prSet>
      <dgm:spPr/>
    </dgm:pt>
  </dgm:ptLst>
  <dgm:cxnLst>
    <dgm:cxn modelId="{0AF37408-D12D-4FE4-9765-A6AE236320F5}" type="presOf" srcId="{A9AB5BBE-A752-4873-902D-8BC93B2CCDB7}" destId="{4542C8F8-9EE0-480A-819E-311F0BEE9FB6}" srcOrd="0" destOrd="0" presId="urn:microsoft.com/office/officeart/2005/8/layout/default"/>
    <dgm:cxn modelId="{38F2E197-4D8B-40CB-B3DB-8EA7DB34F114}" srcId="{A9AB5BBE-A752-4873-902D-8BC93B2CCDB7}" destId="{FE75EC95-7ABE-4CAF-A631-C0E93D6DC45D}" srcOrd="0" destOrd="0" parTransId="{853A6896-A056-403F-8B01-30E126222AA3}" sibTransId="{550A0C30-912D-4194-B2C2-21E9D0284815}"/>
    <dgm:cxn modelId="{791BF303-5220-4BE5-9EE7-F98C362C0C0B}" type="presOf" srcId="{FE75EC95-7ABE-4CAF-A631-C0E93D6DC45D}" destId="{9EF31A9F-5C7E-4FC1-86B0-A2C43A8A2B5A}" srcOrd="0" destOrd="0" presId="urn:microsoft.com/office/officeart/2005/8/layout/default"/>
    <dgm:cxn modelId="{D998A780-DD54-4A9D-9299-B6264BFDF3F2}" srcId="{A9AB5BBE-A752-4873-902D-8BC93B2CCDB7}" destId="{509F017E-C6B3-46B1-A5F9-72FB633F0176}" srcOrd="1" destOrd="0" parTransId="{818F91DC-EF48-4B1B-A1B5-B1B94E6FF186}" sibTransId="{12376570-6EA0-457D-8349-5F6E1C827304}"/>
    <dgm:cxn modelId="{B156C67B-B3EF-4BFC-8A09-2E01008A3260}" type="presOf" srcId="{0552C868-8F75-409E-B5CC-0BE1A5E8FA35}" destId="{0A26191F-6735-43C2-99C6-2EBC48DC7D8C}" srcOrd="0" destOrd="0" presId="urn:microsoft.com/office/officeart/2005/8/layout/default"/>
    <dgm:cxn modelId="{E98565B7-CC89-44BE-8FC4-7D944A46B13B}" type="presOf" srcId="{509F017E-C6B3-46B1-A5F9-72FB633F0176}" destId="{9072B85C-4AC3-4362-8DBE-53DC17586DD9}" srcOrd="0" destOrd="0" presId="urn:microsoft.com/office/officeart/2005/8/layout/default"/>
    <dgm:cxn modelId="{37E08F19-98E6-4F8B-80CE-29FBB9AF520C}" srcId="{A9AB5BBE-A752-4873-902D-8BC93B2CCDB7}" destId="{0552C868-8F75-409E-B5CC-0BE1A5E8FA35}" srcOrd="2" destOrd="0" parTransId="{B21CA731-9B73-41DA-A4B9-3C6BA08A91BB}" sibTransId="{FAD877C3-2256-4635-83E9-2C9CCBC919D9}"/>
    <dgm:cxn modelId="{B223E5E3-EA42-42A0-9C97-AB1D5B89EC6F}" type="presParOf" srcId="{4542C8F8-9EE0-480A-819E-311F0BEE9FB6}" destId="{9EF31A9F-5C7E-4FC1-86B0-A2C43A8A2B5A}" srcOrd="0" destOrd="0" presId="urn:microsoft.com/office/officeart/2005/8/layout/default"/>
    <dgm:cxn modelId="{4DCB7F3F-D970-4B27-89EF-1E082D7B6FCB}" type="presParOf" srcId="{4542C8F8-9EE0-480A-819E-311F0BEE9FB6}" destId="{67276C75-CA29-4D5D-B790-F01CF57F2DC9}" srcOrd="1" destOrd="0" presId="urn:microsoft.com/office/officeart/2005/8/layout/default"/>
    <dgm:cxn modelId="{2BF4F344-6216-4D06-B6D4-7FE8F22C627E}" type="presParOf" srcId="{4542C8F8-9EE0-480A-819E-311F0BEE9FB6}" destId="{9072B85C-4AC3-4362-8DBE-53DC17586DD9}" srcOrd="2" destOrd="0" presId="urn:microsoft.com/office/officeart/2005/8/layout/default"/>
    <dgm:cxn modelId="{FC85B373-E4C2-4D31-8944-D17F7A55CA75}" type="presParOf" srcId="{4542C8F8-9EE0-480A-819E-311F0BEE9FB6}" destId="{C8E71940-1346-46DA-A2C4-293F875F9A02}" srcOrd="3" destOrd="0" presId="urn:microsoft.com/office/officeart/2005/8/layout/default"/>
    <dgm:cxn modelId="{C3BCFD76-B802-4AD1-8A70-5B96F2C6B153}" type="presParOf" srcId="{4542C8F8-9EE0-480A-819E-311F0BEE9FB6}" destId="{0A26191F-6735-43C2-99C6-2EBC48DC7D8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AB5BBE-A752-4873-902D-8BC93B2CCDB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75EC95-7ABE-4CAF-A631-C0E93D6DC45D}">
      <dgm:prSet phldrT="[Текст]"/>
      <dgm:spPr/>
      <dgm:t>
        <a:bodyPr/>
        <a:lstStyle/>
        <a:p>
          <a:r>
            <a:rPr lang="ru-RU" dirty="0" smtClean="0"/>
            <a:t>4.	</a:t>
          </a:r>
          <a:r>
            <a:rPr lang="ru-RU" dirty="0" err="1" smtClean="0"/>
            <a:t>Кейінгі</a:t>
          </a:r>
          <a:r>
            <a:rPr lang="ru-RU" dirty="0" smtClean="0"/>
            <a:t> </a:t>
          </a:r>
          <a:r>
            <a:rPr lang="ru-RU" dirty="0" err="1" smtClean="0"/>
            <a:t>қадамда</a:t>
          </a:r>
          <a:r>
            <a:rPr lang="ru-RU" dirty="0" smtClean="0"/>
            <a:t> робот </a:t>
          </a:r>
          <a:r>
            <a:rPr lang="ru-RU" dirty="0" err="1" smtClean="0"/>
            <a:t>нысанға</a:t>
          </a:r>
          <a:r>
            <a:rPr lang="ru-RU" dirty="0" smtClean="0"/>
            <a:t> </a:t>
          </a:r>
          <a:r>
            <a:rPr lang="ru-RU" dirty="0" err="1" smtClean="0"/>
            <a:t>қарай</a:t>
          </a:r>
          <a:r>
            <a:rPr lang="ru-RU" dirty="0" smtClean="0"/>
            <a:t> </a:t>
          </a:r>
          <a:r>
            <a:rPr lang="ru-RU" dirty="0" err="1" smtClean="0"/>
            <a:t>жоғары</a:t>
          </a:r>
          <a:r>
            <a:rPr lang="ru-RU" dirty="0" smtClean="0"/>
            <a:t> </a:t>
          </a:r>
          <a:r>
            <a:rPr lang="ru-RU" dirty="0" err="1" smtClean="0"/>
            <a:t>жылдамдықта</a:t>
          </a:r>
          <a:r>
            <a:rPr lang="ru-RU" dirty="0" smtClean="0"/>
            <a:t> </a:t>
          </a:r>
          <a:r>
            <a:rPr lang="ru-RU" dirty="0" err="1" smtClean="0"/>
            <a:t>қозағалу</a:t>
          </a:r>
          <a:r>
            <a:rPr lang="ru-RU" dirty="0" smtClean="0"/>
            <a:t> </a:t>
          </a:r>
          <a:r>
            <a:rPr lang="ru-RU" dirty="0" err="1" smtClean="0"/>
            <a:t>үшін</a:t>
          </a:r>
          <a:r>
            <a:rPr lang="ru-RU" dirty="0" smtClean="0"/>
            <a:t> Независимое управление мотором (</a:t>
          </a:r>
          <a:r>
            <a:rPr lang="ru-RU" dirty="0" err="1" smtClean="0"/>
            <a:t>Моторды</a:t>
          </a:r>
          <a:r>
            <a:rPr lang="ru-RU" dirty="0" smtClean="0"/>
            <a:t> </a:t>
          </a:r>
          <a:r>
            <a:rPr lang="ru-RU" dirty="0" err="1" smtClean="0"/>
            <a:t>тәуелсіз</a:t>
          </a:r>
          <a:r>
            <a:rPr lang="ru-RU" dirty="0" smtClean="0"/>
            <a:t> </a:t>
          </a:r>
          <a:r>
            <a:rPr lang="ru-RU" dirty="0" err="1" smtClean="0"/>
            <a:t>басқару</a:t>
          </a:r>
          <a:r>
            <a:rPr lang="ru-RU" dirty="0" smtClean="0"/>
            <a:t>) </a:t>
          </a:r>
          <a:r>
            <a:rPr lang="ru-RU" dirty="0" err="1" smtClean="0"/>
            <a:t>блогын</a:t>
          </a:r>
          <a:r>
            <a:rPr lang="ru-RU" dirty="0" smtClean="0"/>
            <a:t> </a:t>
          </a:r>
          <a:r>
            <a:rPr lang="ru-RU" dirty="0" err="1" smtClean="0"/>
            <a:t>таңдап</a:t>
          </a:r>
          <a:r>
            <a:rPr lang="ru-RU" dirty="0" smtClean="0"/>
            <a:t>, </a:t>
          </a:r>
          <a:r>
            <a:rPr lang="ru-RU" dirty="0" err="1" smtClean="0"/>
            <a:t>блоктың</a:t>
          </a:r>
          <a:r>
            <a:rPr lang="ru-RU" dirty="0" smtClean="0"/>
            <a:t> </a:t>
          </a:r>
          <a:r>
            <a:rPr lang="ru-RU" dirty="0" err="1" smtClean="0"/>
            <a:t>жұмыс</a:t>
          </a:r>
          <a:r>
            <a:rPr lang="ru-RU" dirty="0" smtClean="0"/>
            <a:t> </a:t>
          </a:r>
          <a:r>
            <a:rPr lang="ru-RU" dirty="0" err="1" smtClean="0"/>
            <a:t>режімін</a:t>
          </a:r>
          <a:r>
            <a:rPr lang="ru-RU" dirty="0" smtClean="0"/>
            <a:t> Включить (</a:t>
          </a:r>
          <a:r>
            <a:rPr lang="ru-RU" dirty="0" err="1" smtClean="0"/>
            <a:t>Іске</a:t>
          </a:r>
          <a:r>
            <a:rPr lang="ru-RU" dirty="0" smtClean="0"/>
            <a:t> </a:t>
          </a:r>
          <a:r>
            <a:rPr lang="ru-RU" dirty="0" err="1" smtClean="0"/>
            <a:t>қосу</a:t>
          </a:r>
          <a:r>
            <a:rPr lang="ru-RU" dirty="0" smtClean="0"/>
            <a:t>) </a:t>
          </a:r>
          <a:r>
            <a:rPr lang="ru-RU" dirty="0" err="1" smtClean="0"/>
            <a:t>күйіне</a:t>
          </a:r>
          <a:r>
            <a:rPr lang="ru-RU" dirty="0" smtClean="0"/>
            <a:t> </a:t>
          </a:r>
          <a:r>
            <a:rPr lang="ru-RU" dirty="0" err="1" smtClean="0"/>
            <a:t>орнатып</a:t>
          </a:r>
          <a:r>
            <a:rPr lang="ru-RU" dirty="0" smtClean="0"/>
            <a:t>,  «В» </a:t>
          </a:r>
          <a:r>
            <a:rPr lang="ru-RU" dirty="0" err="1" smtClean="0"/>
            <a:t>портының</a:t>
          </a:r>
          <a:r>
            <a:rPr lang="ru-RU" dirty="0" smtClean="0"/>
            <a:t> </a:t>
          </a:r>
          <a:r>
            <a:rPr lang="ru-RU" dirty="0" err="1" smtClean="0"/>
            <a:t>қуат</a:t>
          </a:r>
          <a:r>
            <a:rPr lang="ru-RU" dirty="0" smtClean="0"/>
            <a:t> </a:t>
          </a:r>
          <a:r>
            <a:rPr lang="ru-RU" dirty="0" err="1" smtClean="0"/>
            <a:t>мәнін</a:t>
          </a:r>
          <a:r>
            <a:rPr lang="ru-RU" dirty="0" smtClean="0"/>
            <a:t>, «</a:t>
          </a:r>
          <a:r>
            <a:rPr lang="fr-FR" dirty="0" smtClean="0"/>
            <a:t>C» </a:t>
          </a:r>
          <a:r>
            <a:rPr lang="ru-RU" dirty="0" err="1" smtClean="0"/>
            <a:t>портының</a:t>
          </a:r>
          <a:r>
            <a:rPr lang="ru-RU" dirty="0" smtClean="0"/>
            <a:t> </a:t>
          </a:r>
          <a:r>
            <a:rPr lang="ru-RU" dirty="0" err="1" smtClean="0"/>
            <a:t>қуат</a:t>
          </a:r>
          <a:r>
            <a:rPr lang="ru-RU" dirty="0" smtClean="0"/>
            <a:t> </a:t>
          </a:r>
          <a:r>
            <a:rPr lang="ru-RU" dirty="0" err="1" smtClean="0"/>
            <a:t>мәнін</a:t>
          </a:r>
          <a:r>
            <a:rPr lang="ru-RU" dirty="0" smtClean="0"/>
            <a:t> 50-ге  </a:t>
          </a:r>
          <a:r>
            <a:rPr lang="ru-RU" dirty="0" err="1" smtClean="0"/>
            <a:t>теңейміз</a:t>
          </a:r>
          <a:r>
            <a:rPr lang="ru-RU" dirty="0" smtClean="0"/>
            <a:t>.</a:t>
          </a:r>
          <a:endParaRPr lang="ru-RU" dirty="0"/>
        </a:p>
      </dgm:t>
    </dgm:pt>
    <dgm:pt modelId="{853A6896-A056-403F-8B01-30E126222AA3}" type="parTrans" cxnId="{38F2E197-4D8B-40CB-B3DB-8EA7DB34F114}">
      <dgm:prSet/>
      <dgm:spPr/>
      <dgm:t>
        <a:bodyPr/>
        <a:lstStyle/>
        <a:p>
          <a:endParaRPr lang="ru-RU"/>
        </a:p>
      </dgm:t>
    </dgm:pt>
    <dgm:pt modelId="{550A0C30-912D-4194-B2C2-21E9D0284815}" type="sibTrans" cxnId="{38F2E197-4D8B-40CB-B3DB-8EA7DB34F114}">
      <dgm:prSet/>
      <dgm:spPr/>
      <dgm:t>
        <a:bodyPr/>
        <a:lstStyle/>
        <a:p>
          <a:endParaRPr lang="ru-RU"/>
        </a:p>
      </dgm:t>
    </dgm:pt>
    <dgm:pt modelId="{B97A13F6-83EB-4317-B82E-F300461578C5}">
      <dgm:prSet/>
      <dgm:spPr/>
      <dgm:t>
        <a:bodyPr/>
        <a:lstStyle/>
        <a:p>
          <a:r>
            <a:rPr lang="ru-RU" dirty="0" smtClean="0"/>
            <a:t>5.	Робот нысанға қарама-қарсы келіп, оны ығыстыру кезінде рингтің қара сызықты шегарасынан шығып кетпеу үшін Ожидание (Күту) блогындағы Датчик цвета (Түс датчигі)- Сравнение (Салыстыру) – Цвет (Түс) режімін таңдап, датчиктің анықтайтын түсі ретінде 1, яғни қара түсті таңдау керек. </a:t>
          </a:r>
        </a:p>
      </dgm:t>
    </dgm:pt>
    <dgm:pt modelId="{F938B7E8-0E91-40FE-893C-A29506324A89}" type="parTrans" cxnId="{9BEBDD87-0CC3-4575-8F56-ED9CF059B7B0}">
      <dgm:prSet/>
      <dgm:spPr/>
      <dgm:t>
        <a:bodyPr/>
        <a:lstStyle/>
        <a:p>
          <a:endParaRPr lang="ru-RU"/>
        </a:p>
      </dgm:t>
    </dgm:pt>
    <dgm:pt modelId="{4B6187E0-96FD-4587-AB7D-E2A9E158B08A}" type="sibTrans" cxnId="{9BEBDD87-0CC3-4575-8F56-ED9CF059B7B0}">
      <dgm:prSet/>
      <dgm:spPr/>
      <dgm:t>
        <a:bodyPr/>
        <a:lstStyle/>
        <a:p>
          <a:endParaRPr lang="ru-RU"/>
        </a:p>
      </dgm:t>
    </dgm:pt>
    <dgm:pt modelId="{2C592F56-5060-40AB-828E-BE195230EBA9}">
      <dgm:prSet/>
      <dgm:spPr/>
      <dgm:t>
        <a:bodyPr/>
        <a:lstStyle/>
        <a:p>
          <a:r>
            <a:rPr lang="ru-RU" dirty="0" smtClean="0"/>
            <a:t>6.	Робот нысанды ығыстырып, қара сызықты басқанда өзі де тоқтау керек. Ол үшін Независимое управление мотором (Моторды тәуелсіз басқару) блогын таңдап, моторды өшіру режіміне қоямыз.</a:t>
          </a:r>
        </a:p>
      </dgm:t>
    </dgm:pt>
    <dgm:pt modelId="{E360A991-6C19-460D-BFE4-F9EDCE80925F}" type="parTrans" cxnId="{224A7F21-9CCF-4FD7-902B-3E4A1C044481}">
      <dgm:prSet/>
      <dgm:spPr/>
      <dgm:t>
        <a:bodyPr/>
        <a:lstStyle/>
        <a:p>
          <a:endParaRPr lang="ru-RU"/>
        </a:p>
      </dgm:t>
    </dgm:pt>
    <dgm:pt modelId="{BF5EF34C-B8C5-4C38-95A3-4F14E6F5FFDA}" type="sibTrans" cxnId="{224A7F21-9CCF-4FD7-902B-3E4A1C044481}">
      <dgm:prSet/>
      <dgm:spPr/>
      <dgm:t>
        <a:bodyPr/>
        <a:lstStyle/>
        <a:p>
          <a:endParaRPr lang="ru-RU"/>
        </a:p>
      </dgm:t>
    </dgm:pt>
    <dgm:pt modelId="{4542C8F8-9EE0-480A-819E-311F0BEE9FB6}" type="pres">
      <dgm:prSet presAssocID="{A9AB5BBE-A752-4873-902D-8BC93B2CCDB7}" presName="diagram" presStyleCnt="0">
        <dgm:presLayoutVars>
          <dgm:dir/>
          <dgm:resizeHandles val="exact"/>
        </dgm:presLayoutVars>
      </dgm:prSet>
      <dgm:spPr/>
    </dgm:pt>
    <dgm:pt modelId="{9EF31A9F-5C7E-4FC1-86B0-A2C43A8A2B5A}" type="pres">
      <dgm:prSet presAssocID="{FE75EC95-7ABE-4CAF-A631-C0E93D6DC4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76C75-CA29-4D5D-B790-F01CF57F2DC9}" type="pres">
      <dgm:prSet presAssocID="{550A0C30-912D-4194-B2C2-21E9D0284815}" presName="sibTrans" presStyleCnt="0"/>
      <dgm:spPr/>
    </dgm:pt>
    <dgm:pt modelId="{938C90A8-1414-42D3-82CC-AD31C7432508}" type="pres">
      <dgm:prSet presAssocID="{B97A13F6-83EB-4317-B82E-F300461578C5}" presName="node" presStyleLbl="node1" presStyleIdx="1" presStyleCnt="3">
        <dgm:presLayoutVars>
          <dgm:bulletEnabled val="1"/>
        </dgm:presLayoutVars>
      </dgm:prSet>
      <dgm:spPr/>
    </dgm:pt>
    <dgm:pt modelId="{5C283C73-1206-40DE-B5A0-CF394D8B8D61}" type="pres">
      <dgm:prSet presAssocID="{4B6187E0-96FD-4587-AB7D-E2A9E158B08A}" presName="sibTrans" presStyleCnt="0"/>
      <dgm:spPr/>
    </dgm:pt>
    <dgm:pt modelId="{41BA75B3-F056-4916-8793-8BDF110038A0}" type="pres">
      <dgm:prSet presAssocID="{2C592F56-5060-40AB-828E-BE195230EBA9}" presName="node" presStyleLbl="node1" presStyleIdx="2" presStyleCnt="3">
        <dgm:presLayoutVars>
          <dgm:bulletEnabled val="1"/>
        </dgm:presLayoutVars>
      </dgm:prSet>
      <dgm:spPr/>
    </dgm:pt>
  </dgm:ptLst>
  <dgm:cxnLst>
    <dgm:cxn modelId="{56AF6542-7177-4324-BC45-0F93C4D3C019}" type="presOf" srcId="{FE75EC95-7ABE-4CAF-A631-C0E93D6DC45D}" destId="{9EF31A9F-5C7E-4FC1-86B0-A2C43A8A2B5A}" srcOrd="0" destOrd="0" presId="urn:microsoft.com/office/officeart/2005/8/layout/default"/>
    <dgm:cxn modelId="{9BEBDD87-0CC3-4575-8F56-ED9CF059B7B0}" srcId="{A9AB5BBE-A752-4873-902D-8BC93B2CCDB7}" destId="{B97A13F6-83EB-4317-B82E-F300461578C5}" srcOrd="1" destOrd="0" parTransId="{F938B7E8-0E91-40FE-893C-A29506324A89}" sibTransId="{4B6187E0-96FD-4587-AB7D-E2A9E158B08A}"/>
    <dgm:cxn modelId="{5F937C7C-1C97-46DF-A1BD-BB18E5EB2D50}" type="presOf" srcId="{2C592F56-5060-40AB-828E-BE195230EBA9}" destId="{41BA75B3-F056-4916-8793-8BDF110038A0}" srcOrd="0" destOrd="0" presId="urn:microsoft.com/office/officeart/2005/8/layout/default"/>
    <dgm:cxn modelId="{224A7F21-9CCF-4FD7-902B-3E4A1C044481}" srcId="{A9AB5BBE-A752-4873-902D-8BC93B2CCDB7}" destId="{2C592F56-5060-40AB-828E-BE195230EBA9}" srcOrd="2" destOrd="0" parTransId="{E360A991-6C19-460D-BFE4-F9EDCE80925F}" sibTransId="{BF5EF34C-B8C5-4C38-95A3-4F14E6F5FFDA}"/>
    <dgm:cxn modelId="{38F2E197-4D8B-40CB-B3DB-8EA7DB34F114}" srcId="{A9AB5BBE-A752-4873-902D-8BC93B2CCDB7}" destId="{FE75EC95-7ABE-4CAF-A631-C0E93D6DC45D}" srcOrd="0" destOrd="0" parTransId="{853A6896-A056-403F-8B01-30E126222AA3}" sibTransId="{550A0C30-912D-4194-B2C2-21E9D0284815}"/>
    <dgm:cxn modelId="{4C56A0E0-7B90-4D42-B0BB-5A3284030128}" type="presOf" srcId="{B97A13F6-83EB-4317-B82E-F300461578C5}" destId="{938C90A8-1414-42D3-82CC-AD31C7432508}" srcOrd="0" destOrd="0" presId="urn:microsoft.com/office/officeart/2005/8/layout/default"/>
    <dgm:cxn modelId="{50AFCD3B-6775-49ED-8244-27E79587E9AB}" type="presOf" srcId="{A9AB5BBE-A752-4873-902D-8BC93B2CCDB7}" destId="{4542C8F8-9EE0-480A-819E-311F0BEE9FB6}" srcOrd="0" destOrd="0" presId="urn:microsoft.com/office/officeart/2005/8/layout/default"/>
    <dgm:cxn modelId="{EE1E7542-7F3B-48BD-9BBE-3442E8CBEA8E}" type="presParOf" srcId="{4542C8F8-9EE0-480A-819E-311F0BEE9FB6}" destId="{9EF31A9F-5C7E-4FC1-86B0-A2C43A8A2B5A}" srcOrd="0" destOrd="0" presId="urn:microsoft.com/office/officeart/2005/8/layout/default"/>
    <dgm:cxn modelId="{717EFE88-EA97-43FC-9DC8-357C8176793B}" type="presParOf" srcId="{4542C8F8-9EE0-480A-819E-311F0BEE9FB6}" destId="{67276C75-CA29-4D5D-B790-F01CF57F2DC9}" srcOrd="1" destOrd="0" presId="urn:microsoft.com/office/officeart/2005/8/layout/default"/>
    <dgm:cxn modelId="{D2766E93-A7E1-4298-9E57-F197E729E60F}" type="presParOf" srcId="{4542C8F8-9EE0-480A-819E-311F0BEE9FB6}" destId="{938C90A8-1414-42D3-82CC-AD31C7432508}" srcOrd="2" destOrd="0" presId="urn:microsoft.com/office/officeart/2005/8/layout/default"/>
    <dgm:cxn modelId="{D96DA2EE-A83D-4040-AB3E-E99DCCDF72EE}" type="presParOf" srcId="{4542C8F8-9EE0-480A-819E-311F0BEE9FB6}" destId="{5C283C73-1206-40DE-B5A0-CF394D8B8D61}" srcOrd="3" destOrd="0" presId="urn:microsoft.com/office/officeart/2005/8/layout/default"/>
    <dgm:cxn modelId="{26A8DDBA-95B4-46D1-AC0D-61F930A2096C}" type="presParOf" srcId="{4542C8F8-9EE0-480A-819E-311F0BEE9FB6}" destId="{41BA75B3-F056-4916-8793-8BDF110038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5C79E-4D3A-431C-8F4E-B257E4DB56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D4B56C-07D9-4BD1-80E6-D9CEB99AC899}">
      <dgm:prSet phldrT="[Текст]"/>
      <dgm:spPr/>
      <dgm:t>
        <a:bodyPr/>
        <a:lstStyle/>
        <a:p>
          <a:r>
            <a:rPr lang="ru-RU" dirty="0" smtClean="0"/>
            <a:t>«Робот» </a:t>
          </a:r>
          <a:r>
            <a:rPr lang="ru-RU" dirty="0" err="1" smtClean="0"/>
            <a:t>сөзіне</a:t>
          </a:r>
          <a:r>
            <a:rPr lang="ru-RU" dirty="0" smtClean="0"/>
            <a:t> </a:t>
          </a:r>
          <a:r>
            <a:rPr lang="ru-RU" dirty="0" err="1" smtClean="0"/>
            <a:t>синквейн</a:t>
          </a:r>
          <a:r>
            <a:rPr lang="ru-RU" dirty="0" smtClean="0"/>
            <a:t> </a:t>
          </a:r>
          <a:r>
            <a:rPr lang="ru-RU" dirty="0" err="1" smtClean="0"/>
            <a:t>құру</a:t>
          </a:r>
          <a:endParaRPr lang="ru-RU" dirty="0"/>
        </a:p>
      </dgm:t>
    </dgm:pt>
    <dgm:pt modelId="{D22BE8A5-9C7E-474F-ABB3-AAB686E4CC01}" type="parTrans" cxnId="{BBD2ABB0-4E13-4839-90F2-9EA224906CB5}">
      <dgm:prSet/>
      <dgm:spPr/>
      <dgm:t>
        <a:bodyPr/>
        <a:lstStyle/>
        <a:p>
          <a:endParaRPr lang="ru-RU"/>
        </a:p>
      </dgm:t>
    </dgm:pt>
    <dgm:pt modelId="{B9D2AA0B-4CB7-4601-9980-0A12203837BB}" type="sibTrans" cxnId="{BBD2ABB0-4E13-4839-90F2-9EA224906CB5}">
      <dgm:prSet/>
      <dgm:spPr/>
      <dgm:t>
        <a:bodyPr/>
        <a:lstStyle/>
        <a:p>
          <a:endParaRPr lang="ru-RU"/>
        </a:p>
      </dgm:t>
    </dgm:pt>
    <dgm:pt modelId="{B1CED89D-3693-4F73-ACE9-A390B56484ED}">
      <dgm:prSet/>
      <dgm:spPr/>
      <dgm:t>
        <a:bodyPr/>
        <a:lstStyle/>
        <a:p>
          <a:r>
            <a:rPr lang="ru-RU" smtClean="0"/>
            <a:t>1.	Зат есім (бір сөз).</a:t>
          </a:r>
          <a:endParaRPr lang="ru-RU"/>
        </a:p>
      </dgm:t>
    </dgm:pt>
    <dgm:pt modelId="{93800F2A-AF65-4FDE-B598-C9AC409FD6DA}" type="parTrans" cxnId="{0A510428-CB09-4703-BF8E-F94B9021408F}">
      <dgm:prSet/>
      <dgm:spPr/>
      <dgm:t>
        <a:bodyPr/>
        <a:lstStyle/>
        <a:p>
          <a:endParaRPr lang="ru-RU"/>
        </a:p>
      </dgm:t>
    </dgm:pt>
    <dgm:pt modelId="{74F2F0A0-B89C-4D86-A538-7CABABA4823D}" type="sibTrans" cxnId="{0A510428-CB09-4703-BF8E-F94B9021408F}">
      <dgm:prSet/>
      <dgm:spPr/>
      <dgm:t>
        <a:bodyPr/>
        <a:lstStyle/>
        <a:p>
          <a:endParaRPr lang="ru-RU"/>
        </a:p>
      </dgm:t>
    </dgm:pt>
    <dgm:pt modelId="{41432DE3-3A55-48A8-ACCA-EC47EAF0FCEC}">
      <dgm:prSet/>
      <dgm:spPr/>
      <dgm:t>
        <a:bodyPr/>
        <a:lstStyle/>
        <a:p>
          <a:r>
            <a:rPr lang="ru-RU" smtClean="0"/>
            <a:t>2.	Сын есім (екі сөз).</a:t>
          </a:r>
          <a:endParaRPr lang="ru-RU"/>
        </a:p>
      </dgm:t>
    </dgm:pt>
    <dgm:pt modelId="{9B08B4EB-3743-46CC-B40C-9E8FCB4AEDFF}" type="parTrans" cxnId="{210253D2-D3E3-46F0-B000-716ED3BF79D9}">
      <dgm:prSet/>
      <dgm:spPr/>
      <dgm:t>
        <a:bodyPr/>
        <a:lstStyle/>
        <a:p>
          <a:endParaRPr lang="ru-RU"/>
        </a:p>
      </dgm:t>
    </dgm:pt>
    <dgm:pt modelId="{9E2D86B9-2829-4DF9-B42D-9712C7E012CE}" type="sibTrans" cxnId="{210253D2-D3E3-46F0-B000-716ED3BF79D9}">
      <dgm:prSet/>
      <dgm:spPr/>
      <dgm:t>
        <a:bodyPr/>
        <a:lstStyle/>
        <a:p>
          <a:endParaRPr lang="ru-RU"/>
        </a:p>
      </dgm:t>
    </dgm:pt>
    <dgm:pt modelId="{CBAB9AFB-85AC-4A0B-84FD-4E9E3574DB72}">
      <dgm:prSet/>
      <dgm:spPr/>
      <dgm:t>
        <a:bodyPr/>
        <a:lstStyle/>
        <a:p>
          <a:r>
            <a:rPr lang="ru-RU" smtClean="0"/>
            <a:t>3.	Етістік (үш сөз).</a:t>
          </a:r>
          <a:endParaRPr lang="ru-RU"/>
        </a:p>
      </dgm:t>
    </dgm:pt>
    <dgm:pt modelId="{0B05390D-7413-446E-935A-B5B3478023E4}" type="parTrans" cxnId="{7F02725D-E863-46E3-B3C8-5A63672F90DD}">
      <dgm:prSet/>
      <dgm:spPr/>
      <dgm:t>
        <a:bodyPr/>
        <a:lstStyle/>
        <a:p>
          <a:endParaRPr lang="ru-RU"/>
        </a:p>
      </dgm:t>
    </dgm:pt>
    <dgm:pt modelId="{D0784EC9-59D0-4F29-B8E3-C6FCBCE29264}" type="sibTrans" cxnId="{7F02725D-E863-46E3-B3C8-5A63672F90DD}">
      <dgm:prSet/>
      <dgm:spPr/>
      <dgm:t>
        <a:bodyPr/>
        <a:lstStyle/>
        <a:p>
          <a:endParaRPr lang="ru-RU"/>
        </a:p>
      </dgm:t>
    </dgm:pt>
    <dgm:pt modelId="{F5D6F0CA-9FDC-4675-9C49-0DB183FDC50F}">
      <dgm:prSet/>
      <dgm:spPr/>
      <dgm:t>
        <a:bodyPr/>
        <a:lstStyle/>
        <a:p>
          <a:r>
            <a:rPr lang="ru-RU" smtClean="0"/>
            <a:t>4.	Қорытынды ой (төрт сөз).</a:t>
          </a:r>
          <a:endParaRPr lang="ru-RU"/>
        </a:p>
      </dgm:t>
    </dgm:pt>
    <dgm:pt modelId="{7FF9A845-7480-4CEF-B81C-D003277EE9A6}" type="parTrans" cxnId="{4C956EF2-298A-41E4-A0FB-B4A028DB9F13}">
      <dgm:prSet/>
      <dgm:spPr/>
      <dgm:t>
        <a:bodyPr/>
        <a:lstStyle/>
        <a:p>
          <a:endParaRPr lang="ru-RU"/>
        </a:p>
      </dgm:t>
    </dgm:pt>
    <dgm:pt modelId="{865D0FC2-8072-4266-A8FA-533302151E00}" type="sibTrans" cxnId="{4C956EF2-298A-41E4-A0FB-B4A028DB9F13}">
      <dgm:prSet/>
      <dgm:spPr/>
      <dgm:t>
        <a:bodyPr/>
        <a:lstStyle/>
        <a:p>
          <a:endParaRPr lang="ru-RU"/>
        </a:p>
      </dgm:t>
    </dgm:pt>
    <dgm:pt modelId="{D9AE3B37-120E-4DB5-845B-1F02973E2358}">
      <dgm:prSet/>
      <dgm:spPr/>
      <dgm:t>
        <a:bodyPr/>
        <a:lstStyle/>
        <a:p>
          <a:r>
            <a:rPr lang="ru-RU" smtClean="0"/>
            <a:t>5.	Мағыналас сөз.</a:t>
          </a:r>
          <a:endParaRPr lang="ru-RU"/>
        </a:p>
      </dgm:t>
    </dgm:pt>
    <dgm:pt modelId="{6844B1D8-4B5E-4664-BE89-23568CE31B50}" type="parTrans" cxnId="{0A1F5F3E-0887-4596-A597-C0C655E91276}">
      <dgm:prSet/>
      <dgm:spPr/>
      <dgm:t>
        <a:bodyPr/>
        <a:lstStyle/>
        <a:p>
          <a:endParaRPr lang="ru-RU"/>
        </a:p>
      </dgm:t>
    </dgm:pt>
    <dgm:pt modelId="{55715F7C-AF2B-4495-912E-0637CF0334A8}" type="sibTrans" cxnId="{0A1F5F3E-0887-4596-A597-C0C655E91276}">
      <dgm:prSet/>
      <dgm:spPr/>
      <dgm:t>
        <a:bodyPr/>
        <a:lstStyle/>
        <a:p>
          <a:endParaRPr lang="ru-RU"/>
        </a:p>
      </dgm:t>
    </dgm:pt>
    <dgm:pt modelId="{AD06C02F-B117-40CC-9142-DEB351DD1017}" type="pres">
      <dgm:prSet presAssocID="{2A95C79E-4D3A-431C-8F4E-B257E4DB56C0}" presName="Name0" presStyleCnt="0">
        <dgm:presLayoutVars>
          <dgm:chMax val="7"/>
          <dgm:chPref val="7"/>
          <dgm:dir/>
        </dgm:presLayoutVars>
      </dgm:prSet>
      <dgm:spPr/>
    </dgm:pt>
    <dgm:pt modelId="{3A0221B1-4FE4-4BFE-A356-7FBC367450BD}" type="pres">
      <dgm:prSet presAssocID="{2A95C79E-4D3A-431C-8F4E-B257E4DB56C0}" presName="Name1" presStyleCnt="0"/>
      <dgm:spPr/>
    </dgm:pt>
    <dgm:pt modelId="{D55E4680-8B53-4AA2-92C2-123862B1BA36}" type="pres">
      <dgm:prSet presAssocID="{2A95C79E-4D3A-431C-8F4E-B257E4DB56C0}" presName="cycle" presStyleCnt="0"/>
      <dgm:spPr/>
    </dgm:pt>
    <dgm:pt modelId="{0D15332E-5190-4726-A72C-F76C49BA5327}" type="pres">
      <dgm:prSet presAssocID="{2A95C79E-4D3A-431C-8F4E-B257E4DB56C0}" presName="srcNode" presStyleLbl="node1" presStyleIdx="0" presStyleCnt="6"/>
      <dgm:spPr/>
    </dgm:pt>
    <dgm:pt modelId="{1C616D8C-BDDE-4432-B6E5-8CD15F00D25E}" type="pres">
      <dgm:prSet presAssocID="{2A95C79E-4D3A-431C-8F4E-B257E4DB56C0}" presName="conn" presStyleLbl="parChTrans1D2" presStyleIdx="0" presStyleCnt="1"/>
      <dgm:spPr/>
    </dgm:pt>
    <dgm:pt modelId="{F0C7182E-2D99-4C28-A83C-0332B8F92B25}" type="pres">
      <dgm:prSet presAssocID="{2A95C79E-4D3A-431C-8F4E-B257E4DB56C0}" presName="extraNode" presStyleLbl="node1" presStyleIdx="0" presStyleCnt="6"/>
      <dgm:spPr/>
    </dgm:pt>
    <dgm:pt modelId="{00E3205C-F4E2-4249-B996-C82A064CECEE}" type="pres">
      <dgm:prSet presAssocID="{2A95C79E-4D3A-431C-8F4E-B257E4DB56C0}" presName="dstNode" presStyleLbl="node1" presStyleIdx="0" presStyleCnt="6"/>
      <dgm:spPr/>
    </dgm:pt>
    <dgm:pt modelId="{482D5D7B-A690-4A72-9878-5F03299C6794}" type="pres">
      <dgm:prSet presAssocID="{0BD4B56C-07D9-4BD1-80E6-D9CEB99AC89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CED7E-32B6-499C-8E97-386FDE24C408}" type="pres">
      <dgm:prSet presAssocID="{0BD4B56C-07D9-4BD1-80E6-D9CEB99AC899}" presName="accent_1" presStyleCnt="0"/>
      <dgm:spPr/>
    </dgm:pt>
    <dgm:pt modelId="{199C12BB-E27A-4463-A195-D319FC96EE31}" type="pres">
      <dgm:prSet presAssocID="{0BD4B56C-07D9-4BD1-80E6-D9CEB99AC899}" presName="accentRepeatNode" presStyleLbl="solidFgAcc1" presStyleIdx="0" presStyleCnt="6"/>
      <dgm:spPr/>
    </dgm:pt>
    <dgm:pt modelId="{BFDB8DF5-093B-42F3-8619-533ABD71E875}" type="pres">
      <dgm:prSet presAssocID="{B1CED89D-3693-4F73-ACE9-A390B56484ED}" presName="text_2" presStyleLbl="node1" presStyleIdx="1" presStyleCnt="6">
        <dgm:presLayoutVars>
          <dgm:bulletEnabled val="1"/>
        </dgm:presLayoutVars>
      </dgm:prSet>
      <dgm:spPr/>
    </dgm:pt>
    <dgm:pt modelId="{3CFA446A-E026-40EA-98C1-330546A7B85A}" type="pres">
      <dgm:prSet presAssocID="{B1CED89D-3693-4F73-ACE9-A390B56484ED}" presName="accent_2" presStyleCnt="0"/>
      <dgm:spPr/>
    </dgm:pt>
    <dgm:pt modelId="{EFB31A74-6264-4DFA-A5EB-A8602972E459}" type="pres">
      <dgm:prSet presAssocID="{B1CED89D-3693-4F73-ACE9-A390B56484ED}" presName="accentRepeatNode" presStyleLbl="solidFgAcc1" presStyleIdx="1" presStyleCnt="6"/>
      <dgm:spPr/>
    </dgm:pt>
    <dgm:pt modelId="{FF01349E-A52A-464C-942A-00D46F398E34}" type="pres">
      <dgm:prSet presAssocID="{41432DE3-3A55-48A8-ACCA-EC47EAF0FCEC}" presName="text_3" presStyleLbl="node1" presStyleIdx="2" presStyleCnt="6">
        <dgm:presLayoutVars>
          <dgm:bulletEnabled val="1"/>
        </dgm:presLayoutVars>
      </dgm:prSet>
      <dgm:spPr/>
    </dgm:pt>
    <dgm:pt modelId="{EB0E645B-D4E4-4E23-8F93-F1B95B396871}" type="pres">
      <dgm:prSet presAssocID="{41432DE3-3A55-48A8-ACCA-EC47EAF0FCEC}" presName="accent_3" presStyleCnt="0"/>
      <dgm:spPr/>
    </dgm:pt>
    <dgm:pt modelId="{67476028-F3B0-4468-ACF9-AD669C7BB90C}" type="pres">
      <dgm:prSet presAssocID="{41432DE3-3A55-48A8-ACCA-EC47EAF0FCEC}" presName="accentRepeatNode" presStyleLbl="solidFgAcc1" presStyleIdx="2" presStyleCnt="6"/>
      <dgm:spPr/>
    </dgm:pt>
    <dgm:pt modelId="{08848582-D9F9-42E3-B81D-2F6133968256}" type="pres">
      <dgm:prSet presAssocID="{CBAB9AFB-85AC-4A0B-84FD-4E9E3574DB72}" presName="text_4" presStyleLbl="node1" presStyleIdx="3" presStyleCnt="6">
        <dgm:presLayoutVars>
          <dgm:bulletEnabled val="1"/>
        </dgm:presLayoutVars>
      </dgm:prSet>
      <dgm:spPr/>
    </dgm:pt>
    <dgm:pt modelId="{092A3003-1868-4C8E-9E24-FA27896CF425}" type="pres">
      <dgm:prSet presAssocID="{CBAB9AFB-85AC-4A0B-84FD-4E9E3574DB72}" presName="accent_4" presStyleCnt="0"/>
      <dgm:spPr/>
    </dgm:pt>
    <dgm:pt modelId="{29C45CF7-98B2-461A-8DCD-756B4C53C371}" type="pres">
      <dgm:prSet presAssocID="{CBAB9AFB-85AC-4A0B-84FD-4E9E3574DB72}" presName="accentRepeatNode" presStyleLbl="solidFgAcc1" presStyleIdx="3" presStyleCnt="6"/>
      <dgm:spPr/>
    </dgm:pt>
    <dgm:pt modelId="{F4FAE994-440E-46F9-A50E-37C3F7B8600A}" type="pres">
      <dgm:prSet presAssocID="{F5D6F0CA-9FDC-4675-9C49-0DB183FDC50F}" presName="text_5" presStyleLbl="node1" presStyleIdx="4" presStyleCnt="6">
        <dgm:presLayoutVars>
          <dgm:bulletEnabled val="1"/>
        </dgm:presLayoutVars>
      </dgm:prSet>
      <dgm:spPr/>
    </dgm:pt>
    <dgm:pt modelId="{193F89C6-F6AB-4CE1-ADDA-2AD5C0228C86}" type="pres">
      <dgm:prSet presAssocID="{F5D6F0CA-9FDC-4675-9C49-0DB183FDC50F}" presName="accent_5" presStyleCnt="0"/>
      <dgm:spPr/>
    </dgm:pt>
    <dgm:pt modelId="{5E6608D2-F0D0-49C6-A476-FC558D9A3BFE}" type="pres">
      <dgm:prSet presAssocID="{F5D6F0CA-9FDC-4675-9C49-0DB183FDC50F}" presName="accentRepeatNode" presStyleLbl="solidFgAcc1" presStyleIdx="4" presStyleCnt="6"/>
      <dgm:spPr/>
    </dgm:pt>
    <dgm:pt modelId="{78EA0D70-368E-45AB-9016-9918A3C7B0FE}" type="pres">
      <dgm:prSet presAssocID="{D9AE3B37-120E-4DB5-845B-1F02973E2358}" presName="text_6" presStyleLbl="node1" presStyleIdx="5" presStyleCnt="6">
        <dgm:presLayoutVars>
          <dgm:bulletEnabled val="1"/>
        </dgm:presLayoutVars>
      </dgm:prSet>
      <dgm:spPr/>
    </dgm:pt>
    <dgm:pt modelId="{9B777C66-6E03-4B96-BDBC-2834078E779F}" type="pres">
      <dgm:prSet presAssocID="{D9AE3B37-120E-4DB5-845B-1F02973E2358}" presName="accent_6" presStyleCnt="0"/>
      <dgm:spPr/>
    </dgm:pt>
    <dgm:pt modelId="{A9E86529-9D2B-4B58-923F-38EC61159961}" type="pres">
      <dgm:prSet presAssocID="{D9AE3B37-120E-4DB5-845B-1F02973E2358}" presName="accentRepeatNode" presStyleLbl="solidFgAcc1" presStyleIdx="5" presStyleCnt="6"/>
      <dgm:spPr/>
    </dgm:pt>
  </dgm:ptLst>
  <dgm:cxnLst>
    <dgm:cxn modelId="{0C46588C-FF3C-49E6-9280-72628DB20D67}" type="presOf" srcId="{41432DE3-3A55-48A8-ACCA-EC47EAF0FCEC}" destId="{FF01349E-A52A-464C-942A-00D46F398E34}" srcOrd="0" destOrd="0" presId="urn:microsoft.com/office/officeart/2008/layout/VerticalCurvedList"/>
    <dgm:cxn modelId="{3565BA44-E8DB-4F45-8780-3C7779B3CDBB}" type="presOf" srcId="{B9D2AA0B-4CB7-4601-9980-0A12203837BB}" destId="{1C616D8C-BDDE-4432-B6E5-8CD15F00D25E}" srcOrd="0" destOrd="0" presId="urn:microsoft.com/office/officeart/2008/layout/VerticalCurvedList"/>
    <dgm:cxn modelId="{7F02725D-E863-46E3-B3C8-5A63672F90DD}" srcId="{2A95C79E-4D3A-431C-8F4E-B257E4DB56C0}" destId="{CBAB9AFB-85AC-4A0B-84FD-4E9E3574DB72}" srcOrd="3" destOrd="0" parTransId="{0B05390D-7413-446E-935A-B5B3478023E4}" sibTransId="{D0784EC9-59D0-4F29-B8E3-C6FCBCE29264}"/>
    <dgm:cxn modelId="{6377F897-54AD-4907-B7B2-65CB8AB37ADB}" type="presOf" srcId="{D9AE3B37-120E-4DB5-845B-1F02973E2358}" destId="{78EA0D70-368E-45AB-9016-9918A3C7B0FE}" srcOrd="0" destOrd="0" presId="urn:microsoft.com/office/officeart/2008/layout/VerticalCurvedList"/>
    <dgm:cxn modelId="{210253D2-D3E3-46F0-B000-716ED3BF79D9}" srcId="{2A95C79E-4D3A-431C-8F4E-B257E4DB56C0}" destId="{41432DE3-3A55-48A8-ACCA-EC47EAF0FCEC}" srcOrd="2" destOrd="0" parTransId="{9B08B4EB-3743-46CC-B40C-9E8FCB4AEDFF}" sibTransId="{9E2D86B9-2829-4DF9-B42D-9712C7E012CE}"/>
    <dgm:cxn modelId="{C0FBD162-48B4-407A-9DD6-AF266195D880}" type="presOf" srcId="{CBAB9AFB-85AC-4A0B-84FD-4E9E3574DB72}" destId="{08848582-D9F9-42E3-B81D-2F6133968256}" srcOrd="0" destOrd="0" presId="urn:microsoft.com/office/officeart/2008/layout/VerticalCurvedList"/>
    <dgm:cxn modelId="{4C956EF2-298A-41E4-A0FB-B4A028DB9F13}" srcId="{2A95C79E-4D3A-431C-8F4E-B257E4DB56C0}" destId="{F5D6F0CA-9FDC-4675-9C49-0DB183FDC50F}" srcOrd="4" destOrd="0" parTransId="{7FF9A845-7480-4CEF-B81C-D003277EE9A6}" sibTransId="{865D0FC2-8072-4266-A8FA-533302151E00}"/>
    <dgm:cxn modelId="{D11DD25E-EF4B-4181-9A03-B4BA7A2CE667}" type="presOf" srcId="{F5D6F0CA-9FDC-4675-9C49-0DB183FDC50F}" destId="{F4FAE994-440E-46F9-A50E-37C3F7B8600A}" srcOrd="0" destOrd="0" presId="urn:microsoft.com/office/officeart/2008/layout/VerticalCurvedList"/>
    <dgm:cxn modelId="{0A510428-CB09-4703-BF8E-F94B9021408F}" srcId="{2A95C79E-4D3A-431C-8F4E-B257E4DB56C0}" destId="{B1CED89D-3693-4F73-ACE9-A390B56484ED}" srcOrd="1" destOrd="0" parTransId="{93800F2A-AF65-4FDE-B598-C9AC409FD6DA}" sibTransId="{74F2F0A0-B89C-4D86-A538-7CABABA4823D}"/>
    <dgm:cxn modelId="{5194E1CE-7EE5-42F8-A051-731365D07B56}" type="presOf" srcId="{0BD4B56C-07D9-4BD1-80E6-D9CEB99AC899}" destId="{482D5D7B-A690-4A72-9878-5F03299C6794}" srcOrd="0" destOrd="0" presId="urn:microsoft.com/office/officeart/2008/layout/VerticalCurvedList"/>
    <dgm:cxn modelId="{BBD2ABB0-4E13-4839-90F2-9EA224906CB5}" srcId="{2A95C79E-4D3A-431C-8F4E-B257E4DB56C0}" destId="{0BD4B56C-07D9-4BD1-80E6-D9CEB99AC899}" srcOrd="0" destOrd="0" parTransId="{D22BE8A5-9C7E-474F-ABB3-AAB686E4CC01}" sibTransId="{B9D2AA0B-4CB7-4601-9980-0A12203837BB}"/>
    <dgm:cxn modelId="{0A1F5F3E-0887-4596-A597-C0C655E91276}" srcId="{2A95C79E-4D3A-431C-8F4E-B257E4DB56C0}" destId="{D9AE3B37-120E-4DB5-845B-1F02973E2358}" srcOrd="5" destOrd="0" parTransId="{6844B1D8-4B5E-4664-BE89-23568CE31B50}" sibTransId="{55715F7C-AF2B-4495-912E-0637CF0334A8}"/>
    <dgm:cxn modelId="{C60CDA2C-EE7B-4671-8892-6CCA04DA4DF6}" type="presOf" srcId="{B1CED89D-3693-4F73-ACE9-A390B56484ED}" destId="{BFDB8DF5-093B-42F3-8619-533ABD71E875}" srcOrd="0" destOrd="0" presId="urn:microsoft.com/office/officeart/2008/layout/VerticalCurvedList"/>
    <dgm:cxn modelId="{4DA1F6A2-E097-4148-BB78-678B1F285DCF}" type="presOf" srcId="{2A95C79E-4D3A-431C-8F4E-B257E4DB56C0}" destId="{AD06C02F-B117-40CC-9142-DEB351DD1017}" srcOrd="0" destOrd="0" presId="urn:microsoft.com/office/officeart/2008/layout/VerticalCurvedList"/>
    <dgm:cxn modelId="{C12D062F-2C22-41EF-8865-3560C7B33B1E}" type="presParOf" srcId="{AD06C02F-B117-40CC-9142-DEB351DD1017}" destId="{3A0221B1-4FE4-4BFE-A356-7FBC367450BD}" srcOrd="0" destOrd="0" presId="urn:microsoft.com/office/officeart/2008/layout/VerticalCurvedList"/>
    <dgm:cxn modelId="{720D6670-734B-4A52-87D4-E19F3110BD77}" type="presParOf" srcId="{3A0221B1-4FE4-4BFE-A356-7FBC367450BD}" destId="{D55E4680-8B53-4AA2-92C2-123862B1BA36}" srcOrd="0" destOrd="0" presId="urn:microsoft.com/office/officeart/2008/layout/VerticalCurvedList"/>
    <dgm:cxn modelId="{7D13EAD6-DC9F-4DF0-895F-0277DE4E7BEA}" type="presParOf" srcId="{D55E4680-8B53-4AA2-92C2-123862B1BA36}" destId="{0D15332E-5190-4726-A72C-F76C49BA5327}" srcOrd="0" destOrd="0" presId="urn:microsoft.com/office/officeart/2008/layout/VerticalCurvedList"/>
    <dgm:cxn modelId="{C6515558-8459-485B-965F-8D4CC2A53862}" type="presParOf" srcId="{D55E4680-8B53-4AA2-92C2-123862B1BA36}" destId="{1C616D8C-BDDE-4432-B6E5-8CD15F00D25E}" srcOrd="1" destOrd="0" presId="urn:microsoft.com/office/officeart/2008/layout/VerticalCurvedList"/>
    <dgm:cxn modelId="{6DA7DBE3-FCA1-4DA4-AB41-F2681ED5C406}" type="presParOf" srcId="{D55E4680-8B53-4AA2-92C2-123862B1BA36}" destId="{F0C7182E-2D99-4C28-A83C-0332B8F92B25}" srcOrd="2" destOrd="0" presId="urn:microsoft.com/office/officeart/2008/layout/VerticalCurvedList"/>
    <dgm:cxn modelId="{E09AB958-9F78-4500-A434-8DF3DA689C4B}" type="presParOf" srcId="{D55E4680-8B53-4AA2-92C2-123862B1BA36}" destId="{00E3205C-F4E2-4249-B996-C82A064CECEE}" srcOrd="3" destOrd="0" presId="urn:microsoft.com/office/officeart/2008/layout/VerticalCurvedList"/>
    <dgm:cxn modelId="{52905005-7E7A-411A-B1F2-19507507EA56}" type="presParOf" srcId="{3A0221B1-4FE4-4BFE-A356-7FBC367450BD}" destId="{482D5D7B-A690-4A72-9878-5F03299C6794}" srcOrd="1" destOrd="0" presId="urn:microsoft.com/office/officeart/2008/layout/VerticalCurvedList"/>
    <dgm:cxn modelId="{B8213F5D-2641-44F5-9178-424E4CF66B55}" type="presParOf" srcId="{3A0221B1-4FE4-4BFE-A356-7FBC367450BD}" destId="{BA6CED7E-32B6-499C-8E97-386FDE24C408}" srcOrd="2" destOrd="0" presId="urn:microsoft.com/office/officeart/2008/layout/VerticalCurvedList"/>
    <dgm:cxn modelId="{336E9980-1CAE-4D48-889F-3036646C71E8}" type="presParOf" srcId="{BA6CED7E-32B6-499C-8E97-386FDE24C408}" destId="{199C12BB-E27A-4463-A195-D319FC96EE31}" srcOrd="0" destOrd="0" presId="urn:microsoft.com/office/officeart/2008/layout/VerticalCurvedList"/>
    <dgm:cxn modelId="{5F9A9686-F9CB-41AA-9A55-CBD7E2517C5C}" type="presParOf" srcId="{3A0221B1-4FE4-4BFE-A356-7FBC367450BD}" destId="{BFDB8DF5-093B-42F3-8619-533ABD71E875}" srcOrd="3" destOrd="0" presId="urn:microsoft.com/office/officeart/2008/layout/VerticalCurvedList"/>
    <dgm:cxn modelId="{42EC18CE-9594-4211-80F1-7EBB45A3FEDE}" type="presParOf" srcId="{3A0221B1-4FE4-4BFE-A356-7FBC367450BD}" destId="{3CFA446A-E026-40EA-98C1-330546A7B85A}" srcOrd="4" destOrd="0" presId="urn:microsoft.com/office/officeart/2008/layout/VerticalCurvedList"/>
    <dgm:cxn modelId="{26E721AE-5970-478B-BA95-78C108E3788C}" type="presParOf" srcId="{3CFA446A-E026-40EA-98C1-330546A7B85A}" destId="{EFB31A74-6264-4DFA-A5EB-A8602972E459}" srcOrd="0" destOrd="0" presId="urn:microsoft.com/office/officeart/2008/layout/VerticalCurvedList"/>
    <dgm:cxn modelId="{006D784A-37CC-4064-9B7A-06D4FEA83686}" type="presParOf" srcId="{3A0221B1-4FE4-4BFE-A356-7FBC367450BD}" destId="{FF01349E-A52A-464C-942A-00D46F398E34}" srcOrd="5" destOrd="0" presId="urn:microsoft.com/office/officeart/2008/layout/VerticalCurvedList"/>
    <dgm:cxn modelId="{21DDAF3C-EDFC-40F6-8A42-BF9C433B5153}" type="presParOf" srcId="{3A0221B1-4FE4-4BFE-A356-7FBC367450BD}" destId="{EB0E645B-D4E4-4E23-8F93-F1B95B396871}" srcOrd="6" destOrd="0" presId="urn:microsoft.com/office/officeart/2008/layout/VerticalCurvedList"/>
    <dgm:cxn modelId="{966DFF22-58C7-4E50-9503-21C33A144538}" type="presParOf" srcId="{EB0E645B-D4E4-4E23-8F93-F1B95B396871}" destId="{67476028-F3B0-4468-ACF9-AD669C7BB90C}" srcOrd="0" destOrd="0" presId="urn:microsoft.com/office/officeart/2008/layout/VerticalCurvedList"/>
    <dgm:cxn modelId="{73A41E4A-2580-4A0B-B88E-1588BB419968}" type="presParOf" srcId="{3A0221B1-4FE4-4BFE-A356-7FBC367450BD}" destId="{08848582-D9F9-42E3-B81D-2F6133968256}" srcOrd="7" destOrd="0" presId="urn:microsoft.com/office/officeart/2008/layout/VerticalCurvedList"/>
    <dgm:cxn modelId="{C309B6CB-3A5A-4825-96A2-DDBF2B78B32C}" type="presParOf" srcId="{3A0221B1-4FE4-4BFE-A356-7FBC367450BD}" destId="{092A3003-1868-4C8E-9E24-FA27896CF425}" srcOrd="8" destOrd="0" presId="urn:microsoft.com/office/officeart/2008/layout/VerticalCurvedList"/>
    <dgm:cxn modelId="{B3953BB6-9B30-4BB6-BFAF-9DC21D4A790A}" type="presParOf" srcId="{092A3003-1868-4C8E-9E24-FA27896CF425}" destId="{29C45CF7-98B2-461A-8DCD-756B4C53C371}" srcOrd="0" destOrd="0" presId="urn:microsoft.com/office/officeart/2008/layout/VerticalCurvedList"/>
    <dgm:cxn modelId="{D92D26C6-9CBD-41F9-975A-265BD16B7234}" type="presParOf" srcId="{3A0221B1-4FE4-4BFE-A356-7FBC367450BD}" destId="{F4FAE994-440E-46F9-A50E-37C3F7B8600A}" srcOrd="9" destOrd="0" presId="urn:microsoft.com/office/officeart/2008/layout/VerticalCurvedList"/>
    <dgm:cxn modelId="{7A7C4C60-02AF-45EE-9B83-09A3945E0289}" type="presParOf" srcId="{3A0221B1-4FE4-4BFE-A356-7FBC367450BD}" destId="{193F89C6-F6AB-4CE1-ADDA-2AD5C0228C86}" srcOrd="10" destOrd="0" presId="urn:microsoft.com/office/officeart/2008/layout/VerticalCurvedList"/>
    <dgm:cxn modelId="{2F302051-FC31-4FC3-833F-F6EFBBC00D2D}" type="presParOf" srcId="{193F89C6-F6AB-4CE1-ADDA-2AD5C0228C86}" destId="{5E6608D2-F0D0-49C6-A476-FC558D9A3BFE}" srcOrd="0" destOrd="0" presId="urn:microsoft.com/office/officeart/2008/layout/VerticalCurvedList"/>
    <dgm:cxn modelId="{19BA7152-F691-4C9A-9759-8B8EFFBF065A}" type="presParOf" srcId="{3A0221B1-4FE4-4BFE-A356-7FBC367450BD}" destId="{78EA0D70-368E-45AB-9016-9918A3C7B0FE}" srcOrd="11" destOrd="0" presId="urn:microsoft.com/office/officeart/2008/layout/VerticalCurvedList"/>
    <dgm:cxn modelId="{5B140F6A-EBD5-4F59-9352-CDD147F94E37}" type="presParOf" srcId="{3A0221B1-4FE4-4BFE-A356-7FBC367450BD}" destId="{9B777C66-6E03-4B96-BDBC-2834078E779F}" srcOrd="12" destOrd="0" presId="urn:microsoft.com/office/officeart/2008/layout/VerticalCurvedList"/>
    <dgm:cxn modelId="{6FD8E109-4C3A-4457-99A1-1A22620DF92A}" type="presParOf" srcId="{9B777C66-6E03-4B96-BDBC-2834078E779F}" destId="{A9E86529-9D2B-4B58-923F-38EC611599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94283-7CBE-4A12-93BF-1DD20391ABD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3069BB-6608-4075-80EF-956540F21850}">
      <dgm:prSet phldrT="[Текст]" custT="1"/>
      <dgm:spPr/>
      <dgm:t>
        <a:bodyPr/>
        <a:lstStyle/>
        <a:p>
          <a:r>
            <a:rPr lang="ru-RU" sz="3600" dirty="0" err="1" smtClean="0"/>
            <a:t>Оқулықпен</a:t>
          </a:r>
          <a:r>
            <a:rPr lang="ru-RU" sz="3600" dirty="0" smtClean="0"/>
            <a:t> </a:t>
          </a:r>
          <a:r>
            <a:rPr lang="ru-RU" sz="3600" dirty="0" err="1" smtClean="0"/>
            <a:t>жұмыс</a:t>
          </a:r>
          <a:r>
            <a:rPr lang="ru-RU" sz="3600" dirty="0" smtClean="0"/>
            <a:t>. </a:t>
          </a:r>
          <a:r>
            <a:rPr lang="ru-RU" sz="3600" dirty="0" err="1" smtClean="0"/>
            <a:t>Оқушылар</a:t>
          </a:r>
          <a:r>
            <a:rPr lang="ru-RU" sz="3600" dirty="0" smtClean="0"/>
            <a:t> </a:t>
          </a:r>
          <a:r>
            <a:rPr lang="ru-RU" sz="3600" dirty="0" err="1" smtClean="0"/>
            <a:t>оқулықтағы</a:t>
          </a:r>
          <a:r>
            <a:rPr lang="ru-RU" sz="3600" dirty="0" smtClean="0"/>
            <a:t> </a:t>
          </a:r>
          <a:r>
            <a:rPr lang="ru-RU" sz="3600" dirty="0" err="1" smtClean="0"/>
            <a:t>мәліметтермен</a:t>
          </a:r>
          <a:r>
            <a:rPr lang="ru-RU" sz="3600" dirty="0" smtClean="0"/>
            <a:t> </a:t>
          </a:r>
          <a:r>
            <a:rPr lang="ru-RU" sz="3600" dirty="0" err="1" smtClean="0"/>
            <a:t>танысады</a:t>
          </a:r>
          <a:r>
            <a:rPr lang="ru-RU" sz="3600" dirty="0" smtClean="0"/>
            <a:t>. </a:t>
          </a:r>
          <a:r>
            <a:rPr lang="ru-RU" sz="3600" dirty="0" err="1" smtClean="0"/>
            <a:t>Мұғалім</a:t>
          </a:r>
          <a:r>
            <a:rPr lang="ru-RU" sz="3600" dirty="0" smtClean="0"/>
            <a:t> </a:t>
          </a:r>
          <a:r>
            <a:rPr lang="ru-RU" sz="3600" dirty="0" err="1" smtClean="0"/>
            <a:t>жаңа</a:t>
          </a:r>
          <a:r>
            <a:rPr lang="ru-RU" sz="3600" dirty="0" smtClean="0"/>
            <a:t> </a:t>
          </a:r>
          <a:r>
            <a:rPr lang="ru-RU" sz="3600" dirty="0" err="1" smtClean="0"/>
            <a:t>ақпаратпен</a:t>
          </a:r>
          <a:r>
            <a:rPr lang="ru-RU" sz="3600" dirty="0" smtClean="0"/>
            <a:t> </a:t>
          </a:r>
          <a:r>
            <a:rPr lang="ru-RU" sz="3600" dirty="0" err="1" smtClean="0"/>
            <a:t>таныстырады</a:t>
          </a:r>
          <a:r>
            <a:rPr lang="ru-RU" sz="3600" dirty="0" smtClean="0"/>
            <a:t>, </a:t>
          </a:r>
          <a:r>
            <a:rPr lang="ru-RU" sz="3600" dirty="0" err="1" smtClean="0"/>
            <a:t>бірге</a:t>
          </a:r>
          <a:r>
            <a:rPr lang="ru-RU" sz="3600" dirty="0" smtClean="0"/>
            <a:t> </a:t>
          </a:r>
          <a:r>
            <a:rPr lang="ru-RU" sz="3600" dirty="0" err="1" smtClean="0"/>
            <a:t>талдайды</a:t>
          </a:r>
          <a:r>
            <a:rPr lang="ru-RU" sz="3600" dirty="0" smtClean="0"/>
            <a:t> </a:t>
          </a:r>
          <a:endParaRPr lang="ru-RU" sz="3600" dirty="0"/>
        </a:p>
      </dgm:t>
    </dgm:pt>
    <dgm:pt modelId="{C94549CF-73ED-4A5A-916B-3A0AE9CE0FEF}" type="parTrans" cxnId="{3C2BAC61-583B-4FCF-90D1-DBCC6FB5B249}">
      <dgm:prSet/>
      <dgm:spPr/>
      <dgm:t>
        <a:bodyPr/>
        <a:lstStyle/>
        <a:p>
          <a:endParaRPr lang="ru-RU"/>
        </a:p>
      </dgm:t>
    </dgm:pt>
    <dgm:pt modelId="{A8CAA95F-1D59-4B33-B297-31CC41ED1B77}" type="sibTrans" cxnId="{3C2BAC61-583B-4FCF-90D1-DBCC6FB5B249}">
      <dgm:prSet/>
      <dgm:spPr/>
      <dgm:t>
        <a:bodyPr/>
        <a:lstStyle/>
        <a:p>
          <a:endParaRPr lang="ru-RU"/>
        </a:p>
      </dgm:t>
    </dgm:pt>
    <dgm:pt modelId="{571B28FB-ABBB-4FB9-95B4-2A8F4D03E501}" type="pres">
      <dgm:prSet presAssocID="{D8F94283-7CBE-4A12-93BF-1DD20391AB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6DDDA-4CD4-4CD3-9620-BA66E94482ED}" type="pres">
      <dgm:prSet presAssocID="{473069BB-6608-4075-80EF-956540F21850}" presName="comp" presStyleCnt="0"/>
      <dgm:spPr/>
    </dgm:pt>
    <dgm:pt modelId="{17FEB3B4-B2B7-4985-9F6E-B7417471C566}" type="pres">
      <dgm:prSet presAssocID="{473069BB-6608-4075-80EF-956540F21850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D4BC1-3367-4CF6-8E7C-4EF1C6576687}" type="pres">
      <dgm:prSet presAssocID="{473069BB-6608-4075-80EF-956540F21850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C2BAC61-583B-4FCF-90D1-DBCC6FB5B249}" srcId="{D8F94283-7CBE-4A12-93BF-1DD20391ABD7}" destId="{473069BB-6608-4075-80EF-956540F21850}" srcOrd="0" destOrd="0" parTransId="{C94549CF-73ED-4A5A-916B-3A0AE9CE0FEF}" sibTransId="{A8CAA95F-1D59-4B33-B297-31CC41ED1B77}"/>
    <dgm:cxn modelId="{63D9CD5C-61D4-4ACA-91F6-6490329A2F51}" type="presOf" srcId="{D8F94283-7CBE-4A12-93BF-1DD20391ABD7}" destId="{571B28FB-ABBB-4FB9-95B4-2A8F4D03E501}" srcOrd="0" destOrd="0" presId="urn:microsoft.com/office/officeart/2008/layout/AlternatingPictureBlocks"/>
    <dgm:cxn modelId="{3226F6F5-286E-4BBC-9119-5C2672E4D880}" type="presOf" srcId="{473069BB-6608-4075-80EF-956540F21850}" destId="{17FEB3B4-B2B7-4985-9F6E-B7417471C566}" srcOrd="0" destOrd="0" presId="urn:microsoft.com/office/officeart/2008/layout/AlternatingPictureBlocks"/>
    <dgm:cxn modelId="{A2B092FD-2ABD-481E-AD57-FE8B11F35F29}" type="presParOf" srcId="{571B28FB-ABBB-4FB9-95B4-2A8F4D03E501}" destId="{1F06DDDA-4CD4-4CD3-9620-BA66E94482ED}" srcOrd="0" destOrd="0" presId="urn:microsoft.com/office/officeart/2008/layout/AlternatingPictureBlocks"/>
    <dgm:cxn modelId="{39B01386-4356-41C6-9AB4-CA1A91708F78}" type="presParOf" srcId="{1F06DDDA-4CD4-4CD3-9620-BA66E94482ED}" destId="{17FEB3B4-B2B7-4985-9F6E-B7417471C566}" srcOrd="0" destOrd="0" presId="urn:microsoft.com/office/officeart/2008/layout/AlternatingPictureBlocks"/>
    <dgm:cxn modelId="{6E15BDAB-5A0A-44B6-84CA-1B5C7C74C200}" type="presParOf" srcId="{1F06DDDA-4CD4-4CD3-9620-BA66E94482ED}" destId="{E85D4BC1-3367-4CF6-8E7C-4EF1C657668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5F495-EB2C-4F4F-9FAF-36508E89CD0A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54937D-9206-4D9F-888D-DD4A90F9FEC2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err="1" smtClean="0"/>
            <a:t>Топтық</a:t>
          </a:r>
          <a:r>
            <a:rPr lang="ru-RU" b="1" dirty="0" smtClean="0"/>
            <a:t> </a:t>
          </a:r>
          <a:r>
            <a:rPr lang="ru-RU" b="1" dirty="0" err="1" smtClean="0"/>
            <a:t>жұмыс</a:t>
          </a:r>
          <a:r>
            <a:rPr lang="ru-RU" b="1" dirty="0" smtClean="0"/>
            <a:t>. </a:t>
          </a:r>
        </a:p>
        <a:p>
          <a:r>
            <a:rPr lang="ru-RU" b="1" dirty="0" err="1" smtClean="0"/>
            <a:t>Оқушылар</a:t>
          </a:r>
          <a:r>
            <a:rPr lang="ru-RU" b="1" dirty="0" smtClean="0"/>
            <a:t> </a:t>
          </a:r>
          <a:r>
            <a:rPr lang="ru-RU" b="1" dirty="0" err="1" smtClean="0"/>
            <a:t>оқулықтан</a:t>
          </a:r>
          <a:r>
            <a:rPr lang="ru-RU" b="1" dirty="0" smtClean="0"/>
            <a:t>, </a:t>
          </a:r>
          <a:r>
            <a:rPr lang="ru-RU" b="1" dirty="0" err="1" smtClean="0"/>
            <a:t>презентациядан</a:t>
          </a:r>
          <a:r>
            <a:rPr lang="ru-RU" b="1" dirty="0" smtClean="0"/>
            <a:t> </a:t>
          </a:r>
          <a:r>
            <a:rPr lang="ru-RU" b="1" dirty="0" err="1" smtClean="0"/>
            <a:t>алған</a:t>
          </a:r>
          <a:r>
            <a:rPr lang="ru-RU" b="1" dirty="0" smtClean="0"/>
            <a:t> </a:t>
          </a:r>
          <a:r>
            <a:rPr lang="ru-RU" b="1" dirty="0" err="1" smtClean="0"/>
            <a:t>білімдерін</a:t>
          </a:r>
          <a:r>
            <a:rPr lang="ru-RU" b="1" dirty="0" smtClean="0"/>
            <a:t> </a:t>
          </a:r>
          <a:r>
            <a:rPr lang="ru-RU" b="1" dirty="0" err="1" smtClean="0"/>
            <a:t>жинақтап</a:t>
          </a:r>
          <a:r>
            <a:rPr lang="ru-RU" b="1" dirty="0" smtClean="0"/>
            <a:t>, </a:t>
          </a:r>
          <a:r>
            <a:rPr lang="ru-RU" b="1" dirty="0" err="1" smtClean="0"/>
            <a:t>ментальды</a:t>
          </a:r>
          <a:r>
            <a:rPr lang="ru-RU" b="1" dirty="0" smtClean="0"/>
            <a:t> карта </a:t>
          </a:r>
          <a:r>
            <a:rPr lang="ru-RU" b="1" dirty="0" err="1" smtClean="0"/>
            <a:t>жасайды</a:t>
          </a:r>
          <a:r>
            <a:rPr lang="ru-RU" b="1" dirty="0" smtClean="0"/>
            <a:t>.</a:t>
          </a:r>
        </a:p>
        <a:p>
          <a:r>
            <a:rPr lang="ru-RU" b="1" dirty="0" err="1" smtClean="0"/>
            <a:t>Болашақта</a:t>
          </a:r>
          <a:r>
            <a:rPr lang="ru-RU" b="1" dirty="0" smtClean="0"/>
            <a:t> </a:t>
          </a:r>
          <a:r>
            <a:rPr lang="ru-RU" b="1" dirty="0" err="1" smtClean="0"/>
            <a:t>адам</a:t>
          </a:r>
          <a:r>
            <a:rPr lang="ru-RU" b="1" dirty="0" smtClean="0"/>
            <a:t> мен </a:t>
          </a:r>
          <a:r>
            <a:rPr lang="ru-RU" b="1" dirty="0" err="1" smtClean="0"/>
            <a:t>роботтың</a:t>
          </a:r>
          <a:r>
            <a:rPr lang="ru-RU" b="1" dirty="0" smtClean="0"/>
            <a:t> </a:t>
          </a:r>
          <a:r>
            <a:rPr lang="ru-RU" b="1" dirty="0" err="1" smtClean="0"/>
            <a:t>өзара</a:t>
          </a:r>
          <a:r>
            <a:rPr lang="ru-RU" b="1" dirty="0" smtClean="0"/>
            <a:t> </a:t>
          </a:r>
          <a:r>
            <a:rPr lang="ru-RU" b="1" dirty="0" err="1" smtClean="0"/>
            <a:t>қарым-қатынас</a:t>
          </a:r>
          <a:r>
            <a:rPr lang="ru-RU" b="1" dirty="0" smtClean="0"/>
            <a:t> </a:t>
          </a:r>
          <a:r>
            <a:rPr lang="ru-RU" b="1" dirty="0" err="1" smtClean="0"/>
            <a:t>жасауының</a:t>
          </a:r>
          <a:r>
            <a:rPr lang="ru-RU" b="1" dirty="0" smtClean="0"/>
            <a:t>  </a:t>
          </a:r>
          <a:r>
            <a:rPr lang="ru-RU" b="1" dirty="0" err="1" smtClean="0"/>
            <a:t>белгілі</a:t>
          </a:r>
          <a:r>
            <a:rPr lang="ru-RU" b="1" dirty="0" smtClean="0"/>
            <a:t> </a:t>
          </a:r>
          <a:r>
            <a:rPr lang="ru-RU" b="1" dirty="0" err="1" smtClean="0"/>
            <a:t>бір</a:t>
          </a:r>
          <a:r>
            <a:rPr lang="ru-RU" b="1" dirty="0" smtClean="0"/>
            <a:t> </a:t>
          </a:r>
          <a:r>
            <a:rPr lang="ru-RU" b="1" dirty="0" err="1" smtClean="0"/>
            <a:t>этикалық</a:t>
          </a:r>
          <a:r>
            <a:rPr lang="ru-RU" b="1" dirty="0" smtClean="0"/>
            <a:t> </a:t>
          </a:r>
          <a:r>
            <a:rPr lang="ru-RU" b="1" dirty="0" err="1" smtClean="0"/>
            <a:t>ережелері</a:t>
          </a:r>
          <a:r>
            <a:rPr lang="ru-RU" b="1" dirty="0" smtClean="0"/>
            <a:t> </a:t>
          </a:r>
          <a:r>
            <a:rPr lang="ru-RU" b="1" dirty="0" err="1" smtClean="0"/>
            <a:t>қалай</a:t>
          </a:r>
          <a:r>
            <a:rPr lang="ru-RU" b="1" dirty="0" smtClean="0"/>
            <a:t> </a:t>
          </a:r>
          <a:r>
            <a:rPr lang="ru-RU" b="1" dirty="0" err="1" smtClean="0"/>
            <a:t>көрініс</a:t>
          </a:r>
          <a:r>
            <a:rPr lang="ru-RU" b="1" dirty="0" smtClean="0"/>
            <a:t> </a:t>
          </a:r>
          <a:r>
            <a:rPr lang="ru-RU" b="1" dirty="0" err="1" smtClean="0"/>
            <a:t>табуы</a:t>
          </a:r>
          <a:r>
            <a:rPr lang="ru-RU" b="1" dirty="0" smtClean="0"/>
            <a:t> </a:t>
          </a:r>
          <a:r>
            <a:rPr lang="ru-RU" b="1" dirty="0" err="1" smtClean="0"/>
            <a:t>мүмкін</a:t>
          </a:r>
          <a:r>
            <a:rPr lang="ru-RU" b="1" dirty="0" smtClean="0"/>
            <a:t>?  Адам мен </a:t>
          </a:r>
          <a:r>
            <a:rPr lang="ru-RU" b="1" dirty="0" err="1" smtClean="0"/>
            <a:t>роботтың</a:t>
          </a:r>
          <a:r>
            <a:rPr lang="ru-RU" b="1" dirty="0" smtClean="0"/>
            <a:t> </a:t>
          </a:r>
          <a:r>
            <a:rPr lang="ru-RU" b="1" dirty="0" err="1" smtClean="0"/>
            <a:t>этикалық</a:t>
          </a:r>
          <a:r>
            <a:rPr lang="ru-RU" b="1" dirty="0" smtClean="0"/>
            <a:t> </a:t>
          </a:r>
          <a:r>
            <a:rPr lang="ru-RU" b="1" dirty="0" err="1" smtClean="0"/>
            <a:t>қарым-қатынас</a:t>
          </a:r>
          <a:r>
            <a:rPr lang="ru-RU" b="1" dirty="0" smtClean="0"/>
            <a:t> </a:t>
          </a:r>
          <a:r>
            <a:rPr lang="ru-RU" b="1" dirty="0" err="1" smtClean="0"/>
            <a:t>ережелері</a:t>
          </a:r>
          <a:r>
            <a:rPr lang="ru-RU" b="1" dirty="0" smtClean="0"/>
            <a:t> </a:t>
          </a:r>
          <a:r>
            <a:rPr lang="ru-RU" b="1" dirty="0" err="1" smtClean="0"/>
            <a:t>туралы</a:t>
          </a:r>
          <a:r>
            <a:rPr lang="ru-RU" b="1" dirty="0" smtClean="0"/>
            <a:t>   </a:t>
          </a:r>
          <a:r>
            <a:rPr lang="ru-RU" b="1" dirty="0" err="1" smtClean="0"/>
            <a:t>өз</a:t>
          </a:r>
          <a:r>
            <a:rPr lang="ru-RU" b="1" dirty="0" smtClean="0"/>
            <a:t> </a:t>
          </a:r>
          <a:r>
            <a:rPr lang="ru-RU" b="1" dirty="0" err="1" smtClean="0"/>
            <a:t>ұсыныстарыңды</a:t>
          </a:r>
          <a:r>
            <a:rPr lang="ru-RU" b="1" dirty="0" smtClean="0"/>
            <a:t> </a:t>
          </a:r>
          <a:r>
            <a:rPr lang="ru-RU" b="1" dirty="0" err="1" smtClean="0"/>
            <a:t>айтыңдар</a:t>
          </a:r>
          <a:endParaRPr lang="ru-RU" b="1" dirty="0" smtClean="0"/>
        </a:p>
        <a:p>
          <a:endParaRPr lang="ru-RU" b="1" dirty="0"/>
        </a:p>
      </dgm:t>
    </dgm:pt>
    <dgm:pt modelId="{93469DF1-E9F5-4AE8-BC15-BC3AC6289591}" type="parTrans" cxnId="{F37E5E9B-17ED-42FD-A8C7-601839E82042}">
      <dgm:prSet/>
      <dgm:spPr/>
      <dgm:t>
        <a:bodyPr/>
        <a:lstStyle/>
        <a:p>
          <a:endParaRPr lang="ru-RU"/>
        </a:p>
      </dgm:t>
    </dgm:pt>
    <dgm:pt modelId="{DBD1D093-7BF8-4DC4-959C-8F5408C5B6DE}" type="sibTrans" cxnId="{F37E5E9B-17ED-42FD-A8C7-601839E82042}">
      <dgm:prSet/>
      <dgm:spPr/>
      <dgm:t>
        <a:bodyPr/>
        <a:lstStyle/>
        <a:p>
          <a:endParaRPr lang="ru-RU"/>
        </a:p>
      </dgm:t>
    </dgm:pt>
    <dgm:pt modelId="{361FEA08-FA0C-43DA-8CC0-817EB9AC5A79}" type="pres">
      <dgm:prSet presAssocID="{2D35F495-EB2C-4F4F-9FAF-36508E89CD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26F1C00-E900-4754-B1DB-044B2B1B1F4F}" type="pres">
      <dgm:prSet presAssocID="{0754937D-9206-4D9F-888D-DD4A90F9FEC2}" presName="composite" presStyleCnt="0">
        <dgm:presLayoutVars>
          <dgm:chMax/>
          <dgm:chPref/>
        </dgm:presLayoutVars>
      </dgm:prSet>
      <dgm:spPr/>
    </dgm:pt>
    <dgm:pt modelId="{1F90939E-EB99-44D9-86F1-32608FD7A1C3}" type="pres">
      <dgm:prSet presAssocID="{0754937D-9206-4D9F-888D-DD4A90F9FEC2}" presName="Image" presStyleLbl="bgImgPlace1" presStyleIdx="0" presStyleCnt="1" custScaleX="129256" custScaleY="141833" custLinFactNeighborX="-32802" custLinFactNeighborY="60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5E12F8-219C-48C9-BA2B-C4B7F5E67671}" type="pres">
      <dgm:prSet presAssocID="{0754937D-9206-4D9F-888D-DD4A90F9FEC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D2671-0944-4866-933C-E2B393AB5238}" type="pres">
      <dgm:prSet presAssocID="{0754937D-9206-4D9F-888D-DD4A90F9FEC2}" presName="tlFrame" presStyleLbl="node1" presStyleIdx="0" presStyleCnt="4"/>
      <dgm:spPr/>
    </dgm:pt>
    <dgm:pt modelId="{00005F4B-86E5-429C-8D96-2AE2C32D7DA5}" type="pres">
      <dgm:prSet presAssocID="{0754937D-9206-4D9F-888D-DD4A90F9FEC2}" presName="trFrame" presStyleLbl="node1" presStyleIdx="1" presStyleCnt="4"/>
      <dgm:spPr/>
    </dgm:pt>
    <dgm:pt modelId="{1A4262FB-18CD-4558-A701-541E79F5CE81}" type="pres">
      <dgm:prSet presAssocID="{0754937D-9206-4D9F-888D-DD4A90F9FEC2}" presName="blFrame" presStyleLbl="node1" presStyleIdx="2" presStyleCnt="4"/>
      <dgm:spPr/>
    </dgm:pt>
    <dgm:pt modelId="{437D4540-A109-439A-B0D1-E865F3172153}" type="pres">
      <dgm:prSet presAssocID="{0754937D-9206-4D9F-888D-DD4A90F9FEC2}" presName="brFrame" presStyleLbl="node1" presStyleIdx="3" presStyleCnt="4"/>
      <dgm:spPr/>
    </dgm:pt>
  </dgm:ptLst>
  <dgm:cxnLst>
    <dgm:cxn modelId="{EA63A126-762A-4C14-B65F-6DA1E666C101}" type="presOf" srcId="{0754937D-9206-4D9F-888D-DD4A90F9FEC2}" destId="{AA5E12F8-219C-48C9-BA2B-C4B7F5E67671}" srcOrd="0" destOrd="0" presId="urn:microsoft.com/office/officeart/2009/3/layout/FramedTextPicture"/>
    <dgm:cxn modelId="{733EE0E1-83B0-4AD0-B85F-46FDE9506FD8}" type="presOf" srcId="{2D35F495-EB2C-4F4F-9FAF-36508E89CD0A}" destId="{361FEA08-FA0C-43DA-8CC0-817EB9AC5A79}" srcOrd="0" destOrd="0" presId="urn:microsoft.com/office/officeart/2009/3/layout/FramedTextPicture"/>
    <dgm:cxn modelId="{F37E5E9B-17ED-42FD-A8C7-601839E82042}" srcId="{2D35F495-EB2C-4F4F-9FAF-36508E89CD0A}" destId="{0754937D-9206-4D9F-888D-DD4A90F9FEC2}" srcOrd="0" destOrd="0" parTransId="{93469DF1-E9F5-4AE8-BC15-BC3AC6289591}" sibTransId="{DBD1D093-7BF8-4DC4-959C-8F5408C5B6DE}"/>
    <dgm:cxn modelId="{4368AB3B-16E0-4240-BC4A-4D300521C70E}" type="presParOf" srcId="{361FEA08-FA0C-43DA-8CC0-817EB9AC5A79}" destId="{D26F1C00-E900-4754-B1DB-044B2B1B1F4F}" srcOrd="0" destOrd="0" presId="urn:microsoft.com/office/officeart/2009/3/layout/FramedTextPicture"/>
    <dgm:cxn modelId="{AA437CE4-6DFF-4610-89FD-83458E3EADF3}" type="presParOf" srcId="{D26F1C00-E900-4754-B1DB-044B2B1B1F4F}" destId="{1F90939E-EB99-44D9-86F1-32608FD7A1C3}" srcOrd="0" destOrd="0" presId="urn:microsoft.com/office/officeart/2009/3/layout/FramedTextPicture"/>
    <dgm:cxn modelId="{C5C4D445-4193-4EE0-BFBF-87F84B7661ED}" type="presParOf" srcId="{D26F1C00-E900-4754-B1DB-044B2B1B1F4F}" destId="{AA5E12F8-219C-48C9-BA2B-C4B7F5E67671}" srcOrd="1" destOrd="0" presId="urn:microsoft.com/office/officeart/2009/3/layout/FramedTextPicture"/>
    <dgm:cxn modelId="{56914647-D538-439F-BEFB-B45A372639AB}" type="presParOf" srcId="{D26F1C00-E900-4754-B1DB-044B2B1B1F4F}" destId="{1B2D2671-0944-4866-933C-E2B393AB5238}" srcOrd="2" destOrd="0" presId="urn:microsoft.com/office/officeart/2009/3/layout/FramedTextPicture"/>
    <dgm:cxn modelId="{E240A7B7-C53E-49DF-A506-0DC01822AE3A}" type="presParOf" srcId="{D26F1C00-E900-4754-B1DB-044B2B1B1F4F}" destId="{00005F4B-86E5-429C-8D96-2AE2C32D7DA5}" srcOrd="3" destOrd="0" presId="urn:microsoft.com/office/officeart/2009/3/layout/FramedTextPicture"/>
    <dgm:cxn modelId="{7A0F5B9B-00B6-482E-B511-A050F4112FEF}" type="presParOf" srcId="{D26F1C00-E900-4754-B1DB-044B2B1B1F4F}" destId="{1A4262FB-18CD-4558-A701-541E79F5CE81}" srcOrd="4" destOrd="0" presId="urn:microsoft.com/office/officeart/2009/3/layout/FramedTextPicture"/>
    <dgm:cxn modelId="{BF7E8F8F-226A-4A1C-A10E-E09F689BC86B}" type="presParOf" srcId="{D26F1C00-E900-4754-B1DB-044B2B1B1F4F}" destId="{437D4540-A109-439A-B0D1-E865F3172153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5D070-5F46-4383-8F64-5FD49EA6642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C976D9-24F6-4446-942E-E29078962D7F}">
      <dgm:prSet phldrT="[Текст]"/>
      <dgm:spPr/>
      <dgm:t>
        <a:bodyPr/>
        <a:lstStyle/>
        <a:p>
          <a:r>
            <a:rPr lang="ru-RU" dirty="0" smtClean="0"/>
            <a:t>	</a:t>
          </a:r>
          <a:r>
            <a:rPr lang="ru-RU" dirty="0" err="1" smtClean="0"/>
            <a:t>Әдетте</a:t>
          </a:r>
          <a:r>
            <a:rPr lang="ru-RU" dirty="0" smtClean="0"/>
            <a:t> </a:t>
          </a:r>
          <a:r>
            <a:rPr lang="ru-RU" dirty="0" err="1" smtClean="0"/>
            <a:t>мәшинені</a:t>
          </a:r>
          <a:r>
            <a:rPr lang="ru-RU" dirty="0" smtClean="0"/>
            <a:t>, </a:t>
          </a:r>
          <a:r>
            <a:rPr lang="ru-RU" dirty="0" err="1" smtClean="0"/>
            <a:t>ұшақты</a:t>
          </a:r>
          <a:r>
            <a:rPr lang="ru-RU" dirty="0" smtClean="0"/>
            <a:t> </a:t>
          </a:r>
          <a:r>
            <a:rPr lang="ru-RU" dirty="0" err="1" smtClean="0"/>
            <a:t>немесе</a:t>
          </a:r>
          <a:r>
            <a:rPr lang="ru-RU" dirty="0" smtClean="0"/>
            <a:t> </a:t>
          </a:r>
          <a:r>
            <a:rPr lang="ru-RU" dirty="0" err="1" smtClean="0"/>
            <a:t>басқа</a:t>
          </a:r>
          <a:r>
            <a:rPr lang="ru-RU" dirty="0" smtClean="0"/>
            <a:t> да </a:t>
          </a:r>
          <a:r>
            <a:rPr lang="ru-RU" dirty="0" err="1" smtClean="0"/>
            <a:t>техникалармен</a:t>
          </a:r>
          <a:r>
            <a:rPr lang="ru-RU" dirty="0" smtClean="0"/>
            <a:t> </a:t>
          </a:r>
          <a:r>
            <a:rPr lang="ru-RU" dirty="0" err="1" smtClean="0"/>
            <a:t>жол</a:t>
          </a:r>
          <a:r>
            <a:rPr lang="ru-RU" dirty="0" smtClean="0"/>
            <a:t> </a:t>
          </a:r>
          <a:r>
            <a:rPr lang="ru-RU" dirty="0" err="1" smtClean="0"/>
            <a:t>жүргенде</a:t>
          </a:r>
          <a:r>
            <a:rPr lang="ru-RU" dirty="0" smtClean="0"/>
            <a:t> </a:t>
          </a:r>
          <a:r>
            <a:rPr lang="ru-RU" dirty="0" err="1" smtClean="0"/>
            <a:t>бұрылу</a:t>
          </a:r>
          <a:r>
            <a:rPr lang="ru-RU" dirty="0" smtClean="0"/>
            <a:t> </a:t>
          </a:r>
          <a:r>
            <a:rPr lang="ru-RU" dirty="0" err="1" smtClean="0"/>
            <a:t>үшін</a:t>
          </a:r>
          <a:r>
            <a:rPr lang="ru-RU" dirty="0" smtClean="0"/>
            <a:t> </a:t>
          </a:r>
          <a:r>
            <a:rPr lang="ru-RU" dirty="0" err="1" smtClean="0"/>
            <a:t>қандай</a:t>
          </a:r>
          <a:r>
            <a:rPr lang="ru-RU" dirty="0" smtClean="0"/>
            <a:t> </a:t>
          </a:r>
          <a:r>
            <a:rPr lang="ru-RU" dirty="0" err="1" smtClean="0"/>
            <a:t>құрылғы</a:t>
          </a:r>
          <a:r>
            <a:rPr lang="ru-RU" dirty="0" smtClean="0"/>
            <a:t> </a:t>
          </a:r>
          <a:r>
            <a:rPr lang="ru-RU" dirty="0" err="1" smtClean="0"/>
            <a:t>қолданылады</a:t>
          </a:r>
          <a:r>
            <a:rPr lang="ru-RU" dirty="0" smtClean="0"/>
            <a:t>.</a:t>
          </a:r>
          <a:endParaRPr lang="ru-RU" dirty="0"/>
        </a:p>
      </dgm:t>
    </dgm:pt>
    <dgm:pt modelId="{E3F60312-33E0-42A0-9C55-A3E127AA1576}" type="parTrans" cxnId="{1895DC4A-B839-43C8-B038-CC4675D1666B}">
      <dgm:prSet/>
      <dgm:spPr/>
      <dgm:t>
        <a:bodyPr/>
        <a:lstStyle/>
        <a:p>
          <a:endParaRPr lang="ru-RU"/>
        </a:p>
      </dgm:t>
    </dgm:pt>
    <dgm:pt modelId="{8E9DFB08-E8D9-4A37-A9DB-A86723F13DE4}" type="sibTrans" cxnId="{1895DC4A-B839-43C8-B038-CC4675D1666B}">
      <dgm:prSet/>
      <dgm:spPr/>
      <dgm:t>
        <a:bodyPr/>
        <a:lstStyle/>
        <a:p>
          <a:endParaRPr lang="ru-RU"/>
        </a:p>
      </dgm:t>
    </dgm:pt>
    <dgm:pt modelId="{EAD2EDB3-D17C-4BAE-BA5B-4F7FFD541FD3}">
      <dgm:prSet/>
      <dgm:spPr/>
      <dgm:t>
        <a:bodyPr/>
        <a:lstStyle/>
        <a:p>
          <a:r>
            <a:rPr lang="ru-RU" smtClean="0"/>
            <a:t>	Роботтар қандай құрылғының көмегімен бұрылыс жасайды?</a:t>
          </a:r>
          <a:endParaRPr lang="ru-RU"/>
        </a:p>
      </dgm:t>
    </dgm:pt>
    <dgm:pt modelId="{9D418962-7387-48EF-B70A-D3BA2FAB5972}" type="parTrans" cxnId="{BCE73FA9-72ED-4D6D-BBC2-437393B509D8}">
      <dgm:prSet/>
      <dgm:spPr/>
      <dgm:t>
        <a:bodyPr/>
        <a:lstStyle/>
        <a:p>
          <a:endParaRPr lang="ru-RU"/>
        </a:p>
      </dgm:t>
    </dgm:pt>
    <dgm:pt modelId="{019C0E1B-9E4C-4625-9C02-F3619C013B31}" type="sibTrans" cxnId="{BCE73FA9-72ED-4D6D-BBC2-437393B509D8}">
      <dgm:prSet/>
      <dgm:spPr/>
      <dgm:t>
        <a:bodyPr/>
        <a:lstStyle/>
        <a:p>
          <a:endParaRPr lang="ru-RU"/>
        </a:p>
      </dgm:t>
    </dgm:pt>
    <dgm:pt modelId="{C01E499E-D08A-4D82-A05A-54862CD9C04B}">
      <dgm:prSet/>
      <dgm:spPr/>
      <dgm:t>
        <a:bodyPr/>
        <a:lstStyle/>
        <a:p>
          <a:r>
            <a:rPr lang="ru-RU" smtClean="0"/>
            <a:t>	Роботтың бұрыштық бейімділігін анықтау мен оны белгілі бір градусқа бұру үшін қандай программа жазу керек?</a:t>
          </a:r>
          <a:endParaRPr lang="ru-RU"/>
        </a:p>
      </dgm:t>
    </dgm:pt>
    <dgm:pt modelId="{EC6551E5-C124-4BA9-B672-19389AE9BB34}" type="parTrans" cxnId="{EA55C380-A1EB-4E7A-9317-BE2D98AF39AE}">
      <dgm:prSet/>
      <dgm:spPr/>
      <dgm:t>
        <a:bodyPr/>
        <a:lstStyle/>
        <a:p>
          <a:endParaRPr lang="ru-RU"/>
        </a:p>
      </dgm:t>
    </dgm:pt>
    <dgm:pt modelId="{2F865931-57BD-4F3F-8771-72F22F9B70F2}" type="sibTrans" cxnId="{EA55C380-A1EB-4E7A-9317-BE2D98AF39AE}">
      <dgm:prSet/>
      <dgm:spPr/>
      <dgm:t>
        <a:bodyPr/>
        <a:lstStyle/>
        <a:p>
          <a:endParaRPr lang="ru-RU"/>
        </a:p>
      </dgm:t>
    </dgm:pt>
    <dgm:pt modelId="{72C79F65-ACC4-4540-ACBF-5ABBD52F8737}">
      <dgm:prSet/>
      <dgm:spPr/>
      <dgm:t>
        <a:bodyPr/>
        <a:lstStyle/>
        <a:p>
          <a:r>
            <a:rPr lang="fr-FR" smtClean="0"/>
            <a:t>	Lego Mindstorms EV3 </a:t>
          </a:r>
          <a:r>
            <a:rPr lang="ru-RU" smtClean="0"/>
            <a:t>жиынтығында қандай датчиктер жұмысымен таныссың? </a:t>
          </a:r>
          <a:endParaRPr lang="ru-RU"/>
        </a:p>
      </dgm:t>
    </dgm:pt>
    <dgm:pt modelId="{B8235F12-A397-4F32-9786-908D0C721499}" type="parTrans" cxnId="{184DD821-127A-423E-A211-A356D564631C}">
      <dgm:prSet/>
      <dgm:spPr/>
      <dgm:t>
        <a:bodyPr/>
        <a:lstStyle/>
        <a:p>
          <a:endParaRPr lang="ru-RU"/>
        </a:p>
      </dgm:t>
    </dgm:pt>
    <dgm:pt modelId="{C4A50549-DDD7-4CA6-BAFD-0B2D39B7665D}" type="sibTrans" cxnId="{184DD821-127A-423E-A211-A356D564631C}">
      <dgm:prSet/>
      <dgm:spPr/>
      <dgm:t>
        <a:bodyPr/>
        <a:lstStyle/>
        <a:p>
          <a:endParaRPr lang="ru-RU"/>
        </a:p>
      </dgm:t>
    </dgm:pt>
    <dgm:pt modelId="{20E2CC1B-9AC1-41EE-9E97-8E2736C0EA5A}">
      <dgm:prSet/>
      <dgm:spPr/>
      <dgm:t>
        <a:bodyPr/>
        <a:lstStyle/>
        <a:p>
          <a:r>
            <a:rPr lang="ru-RU" smtClean="0"/>
            <a:t>Роботты бегілі бір бұрышқа бұруда осы уақытқа дейін қандай әдістерді қолдандың?</a:t>
          </a:r>
          <a:endParaRPr lang="ru-RU"/>
        </a:p>
      </dgm:t>
    </dgm:pt>
    <dgm:pt modelId="{D77C8F7D-7BDB-4329-A76B-D448C6401475}" type="parTrans" cxnId="{DAA82640-E241-4159-BB32-BE814C5819F3}">
      <dgm:prSet/>
      <dgm:spPr/>
      <dgm:t>
        <a:bodyPr/>
        <a:lstStyle/>
        <a:p>
          <a:endParaRPr lang="ru-RU"/>
        </a:p>
      </dgm:t>
    </dgm:pt>
    <dgm:pt modelId="{6D57DB31-0AB3-4A98-995C-84D8EEF9D7ED}" type="sibTrans" cxnId="{DAA82640-E241-4159-BB32-BE814C5819F3}">
      <dgm:prSet/>
      <dgm:spPr/>
      <dgm:t>
        <a:bodyPr/>
        <a:lstStyle/>
        <a:p>
          <a:endParaRPr lang="ru-RU"/>
        </a:p>
      </dgm:t>
    </dgm:pt>
    <dgm:pt modelId="{A4546AED-70AA-4875-8917-409252286315}" type="pres">
      <dgm:prSet presAssocID="{EB15D070-5F46-4383-8F64-5FD49EA66429}" presName="diagram" presStyleCnt="0">
        <dgm:presLayoutVars>
          <dgm:dir/>
          <dgm:resizeHandles val="exact"/>
        </dgm:presLayoutVars>
      </dgm:prSet>
      <dgm:spPr/>
    </dgm:pt>
    <dgm:pt modelId="{8C830EC4-E722-490C-BBC4-C47F760B5A28}" type="pres">
      <dgm:prSet presAssocID="{A5C976D9-24F6-4446-942E-E29078962D7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21772-DD83-41B1-9F45-1225082E0108}" type="pres">
      <dgm:prSet presAssocID="{8E9DFB08-E8D9-4A37-A9DB-A86723F13DE4}" presName="sibTrans" presStyleCnt="0"/>
      <dgm:spPr/>
    </dgm:pt>
    <dgm:pt modelId="{3A925CE8-6FB8-479B-AAD5-AA2499CE08FF}" type="pres">
      <dgm:prSet presAssocID="{EAD2EDB3-D17C-4BAE-BA5B-4F7FFD541FD3}" presName="node" presStyleLbl="node1" presStyleIdx="1" presStyleCnt="5">
        <dgm:presLayoutVars>
          <dgm:bulletEnabled val="1"/>
        </dgm:presLayoutVars>
      </dgm:prSet>
      <dgm:spPr/>
    </dgm:pt>
    <dgm:pt modelId="{2666424D-CCD7-450C-A750-672D97FAEC64}" type="pres">
      <dgm:prSet presAssocID="{019C0E1B-9E4C-4625-9C02-F3619C013B31}" presName="sibTrans" presStyleCnt="0"/>
      <dgm:spPr/>
    </dgm:pt>
    <dgm:pt modelId="{3F312B80-2661-4D08-8FF2-0C30EBA9E1D9}" type="pres">
      <dgm:prSet presAssocID="{C01E499E-D08A-4D82-A05A-54862CD9C04B}" presName="node" presStyleLbl="node1" presStyleIdx="2" presStyleCnt="5">
        <dgm:presLayoutVars>
          <dgm:bulletEnabled val="1"/>
        </dgm:presLayoutVars>
      </dgm:prSet>
      <dgm:spPr/>
    </dgm:pt>
    <dgm:pt modelId="{BA3C8F41-158C-409E-94A3-99265E311FB2}" type="pres">
      <dgm:prSet presAssocID="{2F865931-57BD-4F3F-8771-72F22F9B70F2}" presName="sibTrans" presStyleCnt="0"/>
      <dgm:spPr/>
    </dgm:pt>
    <dgm:pt modelId="{2B171ED9-BFB6-4DD0-952A-6D8A4BC62293}" type="pres">
      <dgm:prSet presAssocID="{72C79F65-ACC4-4540-ACBF-5ABBD52F8737}" presName="node" presStyleLbl="node1" presStyleIdx="3" presStyleCnt="5">
        <dgm:presLayoutVars>
          <dgm:bulletEnabled val="1"/>
        </dgm:presLayoutVars>
      </dgm:prSet>
      <dgm:spPr/>
    </dgm:pt>
    <dgm:pt modelId="{ED080CD6-E868-46A6-A827-7A3BE60D8B1A}" type="pres">
      <dgm:prSet presAssocID="{C4A50549-DDD7-4CA6-BAFD-0B2D39B7665D}" presName="sibTrans" presStyleCnt="0"/>
      <dgm:spPr/>
    </dgm:pt>
    <dgm:pt modelId="{FE7BA248-DDBA-4589-9BA3-9A9E49C296E8}" type="pres">
      <dgm:prSet presAssocID="{20E2CC1B-9AC1-41EE-9E97-8E2736C0EA5A}" presName="node" presStyleLbl="node1" presStyleIdx="4" presStyleCnt="5">
        <dgm:presLayoutVars>
          <dgm:bulletEnabled val="1"/>
        </dgm:presLayoutVars>
      </dgm:prSet>
      <dgm:spPr/>
    </dgm:pt>
  </dgm:ptLst>
  <dgm:cxnLst>
    <dgm:cxn modelId="{B6CA9BA7-A789-402E-91C7-CEFEFAED77C5}" type="presOf" srcId="{EAD2EDB3-D17C-4BAE-BA5B-4F7FFD541FD3}" destId="{3A925CE8-6FB8-479B-AAD5-AA2499CE08FF}" srcOrd="0" destOrd="0" presId="urn:microsoft.com/office/officeart/2005/8/layout/default"/>
    <dgm:cxn modelId="{1A2C9742-B487-4DA8-99CD-D11E73199D7D}" type="presOf" srcId="{20E2CC1B-9AC1-41EE-9E97-8E2736C0EA5A}" destId="{FE7BA248-DDBA-4589-9BA3-9A9E49C296E8}" srcOrd="0" destOrd="0" presId="urn:microsoft.com/office/officeart/2005/8/layout/default"/>
    <dgm:cxn modelId="{AAA95F4A-B25F-4D18-8954-36B77FC265D3}" type="presOf" srcId="{72C79F65-ACC4-4540-ACBF-5ABBD52F8737}" destId="{2B171ED9-BFB6-4DD0-952A-6D8A4BC62293}" srcOrd="0" destOrd="0" presId="urn:microsoft.com/office/officeart/2005/8/layout/default"/>
    <dgm:cxn modelId="{DAA82640-E241-4159-BB32-BE814C5819F3}" srcId="{EB15D070-5F46-4383-8F64-5FD49EA66429}" destId="{20E2CC1B-9AC1-41EE-9E97-8E2736C0EA5A}" srcOrd="4" destOrd="0" parTransId="{D77C8F7D-7BDB-4329-A76B-D448C6401475}" sibTransId="{6D57DB31-0AB3-4A98-995C-84D8EEF9D7ED}"/>
    <dgm:cxn modelId="{BCE73FA9-72ED-4D6D-BBC2-437393B509D8}" srcId="{EB15D070-5F46-4383-8F64-5FD49EA66429}" destId="{EAD2EDB3-D17C-4BAE-BA5B-4F7FFD541FD3}" srcOrd="1" destOrd="0" parTransId="{9D418962-7387-48EF-B70A-D3BA2FAB5972}" sibTransId="{019C0E1B-9E4C-4625-9C02-F3619C013B31}"/>
    <dgm:cxn modelId="{EA55C380-A1EB-4E7A-9317-BE2D98AF39AE}" srcId="{EB15D070-5F46-4383-8F64-5FD49EA66429}" destId="{C01E499E-D08A-4D82-A05A-54862CD9C04B}" srcOrd="2" destOrd="0" parTransId="{EC6551E5-C124-4BA9-B672-19389AE9BB34}" sibTransId="{2F865931-57BD-4F3F-8771-72F22F9B70F2}"/>
    <dgm:cxn modelId="{ECEE7F9C-F99C-4C98-AF77-CE0870171D7E}" type="presOf" srcId="{EB15D070-5F46-4383-8F64-5FD49EA66429}" destId="{A4546AED-70AA-4875-8917-409252286315}" srcOrd="0" destOrd="0" presId="urn:microsoft.com/office/officeart/2005/8/layout/default"/>
    <dgm:cxn modelId="{184DD821-127A-423E-A211-A356D564631C}" srcId="{EB15D070-5F46-4383-8F64-5FD49EA66429}" destId="{72C79F65-ACC4-4540-ACBF-5ABBD52F8737}" srcOrd="3" destOrd="0" parTransId="{B8235F12-A397-4F32-9786-908D0C721499}" sibTransId="{C4A50549-DDD7-4CA6-BAFD-0B2D39B7665D}"/>
    <dgm:cxn modelId="{46D734D3-736D-4166-A68A-E08460E09A84}" type="presOf" srcId="{A5C976D9-24F6-4446-942E-E29078962D7F}" destId="{8C830EC4-E722-490C-BBC4-C47F760B5A28}" srcOrd="0" destOrd="0" presId="urn:microsoft.com/office/officeart/2005/8/layout/default"/>
    <dgm:cxn modelId="{DAFB94B1-F3BF-46E0-A26A-36C9D95A5B57}" type="presOf" srcId="{C01E499E-D08A-4D82-A05A-54862CD9C04B}" destId="{3F312B80-2661-4D08-8FF2-0C30EBA9E1D9}" srcOrd="0" destOrd="0" presId="urn:microsoft.com/office/officeart/2005/8/layout/default"/>
    <dgm:cxn modelId="{1895DC4A-B839-43C8-B038-CC4675D1666B}" srcId="{EB15D070-5F46-4383-8F64-5FD49EA66429}" destId="{A5C976D9-24F6-4446-942E-E29078962D7F}" srcOrd="0" destOrd="0" parTransId="{E3F60312-33E0-42A0-9C55-A3E127AA1576}" sibTransId="{8E9DFB08-E8D9-4A37-A9DB-A86723F13DE4}"/>
    <dgm:cxn modelId="{F0647E9F-BA7F-4F98-922E-2C5839A7766C}" type="presParOf" srcId="{A4546AED-70AA-4875-8917-409252286315}" destId="{8C830EC4-E722-490C-BBC4-C47F760B5A28}" srcOrd="0" destOrd="0" presId="urn:microsoft.com/office/officeart/2005/8/layout/default"/>
    <dgm:cxn modelId="{6C28D6D5-37D8-45DD-888D-7D121877BBB0}" type="presParOf" srcId="{A4546AED-70AA-4875-8917-409252286315}" destId="{EC921772-DD83-41B1-9F45-1225082E0108}" srcOrd="1" destOrd="0" presId="urn:microsoft.com/office/officeart/2005/8/layout/default"/>
    <dgm:cxn modelId="{92870130-9C8E-4727-8579-068BF0C98C7F}" type="presParOf" srcId="{A4546AED-70AA-4875-8917-409252286315}" destId="{3A925CE8-6FB8-479B-AAD5-AA2499CE08FF}" srcOrd="2" destOrd="0" presId="urn:microsoft.com/office/officeart/2005/8/layout/default"/>
    <dgm:cxn modelId="{F2CA3DC5-E767-4FB5-A904-6D7034AF0905}" type="presParOf" srcId="{A4546AED-70AA-4875-8917-409252286315}" destId="{2666424D-CCD7-450C-A750-672D97FAEC64}" srcOrd="3" destOrd="0" presId="urn:microsoft.com/office/officeart/2005/8/layout/default"/>
    <dgm:cxn modelId="{5EB84BEB-E08C-45D9-A5A6-DB4BC4771E34}" type="presParOf" srcId="{A4546AED-70AA-4875-8917-409252286315}" destId="{3F312B80-2661-4D08-8FF2-0C30EBA9E1D9}" srcOrd="4" destOrd="0" presId="urn:microsoft.com/office/officeart/2005/8/layout/default"/>
    <dgm:cxn modelId="{4EC531CE-7DA6-42BD-B7EC-9B2A6D22F5E8}" type="presParOf" srcId="{A4546AED-70AA-4875-8917-409252286315}" destId="{BA3C8F41-158C-409E-94A3-99265E311FB2}" srcOrd="5" destOrd="0" presId="urn:microsoft.com/office/officeart/2005/8/layout/default"/>
    <dgm:cxn modelId="{9511FFC8-ADF7-46C2-916F-F66668B60E9B}" type="presParOf" srcId="{A4546AED-70AA-4875-8917-409252286315}" destId="{2B171ED9-BFB6-4DD0-952A-6D8A4BC62293}" srcOrd="6" destOrd="0" presId="urn:microsoft.com/office/officeart/2005/8/layout/default"/>
    <dgm:cxn modelId="{C1436ABB-6663-4BAD-951A-7EF52005A590}" type="presParOf" srcId="{A4546AED-70AA-4875-8917-409252286315}" destId="{ED080CD6-E868-46A6-A827-7A3BE60D8B1A}" srcOrd="7" destOrd="0" presId="urn:microsoft.com/office/officeart/2005/8/layout/default"/>
    <dgm:cxn modelId="{97D50089-92F7-4172-8066-2F5D86F004D9}" type="presParOf" srcId="{A4546AED-70AA-4875-8917-409252286315}" destId="{FE7BA248-DDBA-4589-9BA3-9A9E49C296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3A402-8558-4DA9-9352-E9657EC67CA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058D0D79-66F4-4F30-856D-9F9DBD8DD044}">
      <dgm:prSet phldrT="[Текст]" custT="1"/>
      <dgm:spPr/>
      <dgm:t>
        <a:bodyPr/>
        <a:lstStyle/>
        <a:p>
          <a:r>
            <a:rPr lang="ru-RU" sz="1400" dirty="0" err="1" smtClean="0"/>
            <a:t>Роботты</a:t>
          </a:r>
          <a:r>
            <a:rPr lang="ru-RU" sz="1400" dirty="0" smtClean="0"/>
            <a:t> 90 </a:t>
          </a:r>
          <a:r>
            <a:rPr lang="ru-RU" sz="1400" dirty="0" err="1" smtClean="0"/>
            <a:t>градусқа</a:t>
          </a:r>
          <a:r>
            <a:rPr lang="ru-RU" sz="1400" dirty="0" smtClean="0"/>
            <a:t> </a:t>
          </a:r>
          <a:r>
            <a:rPr lang="ru-RU" sz="1400" dirty="0" err="1" smtClean="0"/>
            <a:t>бұру</a:t>
          </a:r>
          <a:endParaRPr lang="ru-RU" sz="1400" dirty="0"/>
        </a:p>
      </dgm:t>
    </dgm:pt>
    <dgm:pt modelId="{3DDA064B-7638-4EF1-AF43-CF32F8904705}" type="parTrans" cxnId="{A45BE52D-D065-4298-9247-5033102D3BA6}">
      <dgm:prSet/>
      <dgm:spPr/>
      <dgm:t>
        <a:bodyPr/>
        <a:lstStyle/>
        <a:p>
          <a:endParaRPr lang="ru-RU" sz="3600"/>
        </a:p>
      </dgm:t>
    </dgm:pt>
    <dgm:pt modelId="{722458B2-5E59-4F36-BF39-2923CDC403EA}" type="sibTrans" cxnId="{A45BE52D-D065-4298-9247-5033102D3BA6}">
      <dgm:prSet/>
      <dgm:spPr/>
      <dgm:t>
        <a:bodyPr/>
        <a:lstStyle/>
        <a:p>
          <a:endParaRPr lang="ru-RU" sz="3600"/>
        </a:p>
      </dgm:t>
    </dgm:pt>
    <dgm:pt modelId="{5AF26AD5-2F1A-490B-A52E-4FB3972B7EC3}">
      <dgm:prSet custT="1"/>
      <dgm:spPr/>
      <dgm:t>
        <a:bodyPr/>
        <a:lstStyle/>
        <a:p>
          <a:r>
            <a:rPr lang="ru-RU" sz="1400" dirty="0" smtClean="0"/>
            <a:t>Роботты тұрған орнынан 90 градусқа бұратын программа кодын  құрастыр. Программада төмендегі блоктар қолданылады:</a:t>
          </a:r>
          <a:endParaRPr lang="ru-RU" sz="1400" dirty="0" smtClean="0"/>
        </a:p>
      </dgm:t>
    </dgm:pt>
    <dgm:pt modelId="{9275BC17-6C77-483F-81DC-C064BA22A1D3}" type="parTrans" cxnId="{D412FC2E-C32A-4B7A-9B65-4B5F335830F2}">
      <dgm:prSet/>
      <dgm:spPr/>
      <dgm:t>
        <a:bodyPr/>
        <a:lstStyle/>
        <a:p>
          <a:endParaRPr lang="ru-RU" sz="1000"/>
        </a:p>
      </dgm:t>
    </dgm:pt>
    <dgm:pt modelId="{08A9A13E-85AD-46AE-942B-461F3FAF8F76}" type="sibTrans" cxnId="{D412FC2E-C32A-4B7A-9B65-4B5F335830F2}">
      <dgm:prSet/>
      <dgm:spPr/>
      <dgm:t>
        <a:bodyPr/>
        <a:lstStyle/>
        <a:p>
          <a:endParaRPr lang="ru-RU" sz="1000"/>
        </a:p>
      </dgm:t>
    </dgm:pt>
    <dgm:pt modelId="{59B658D8-DE9E-45D7-8C59-1358719EEB5E}">
      <dgm:prSet custT="1"/>
      <dgm:spPr/>
      <dgm:t>
        <a:bodyPr/>
        <a:lstStyle/>
        <a:p>
          <a:r>
            <a:rPr lang="ru-RU" sz="1400" dirty="0" smtClean="0"/>
            <a:t>1.	Робот қозғалысы үшін Независимое управление мотором (Моторды тәуелсіз басқару) блогын таңдаймыз. Робот бір доңғалағы алға 10 см/секундпен, ал екінші доңғалағы артқа –10 см /секунд қозғалыс жасайды. </a:t>
          </a:r>
          <a:endParaRPr lang="ru-RU" sz="1400" dirty="0" smtClean="0"/>
        </a:p>
      </dgm:t>
    </dgm:pt>
    <dgm:pt modelId="{E50226DD-47C2-4DEF-8DCA-70658822140C}" type="parTrans" cxnId="{333BD1E4-EB25-426F-BFA8-F4B2E0841507}">
      <dgm:prSet/>
      <dgm:spPr/>
      <dgm:t>
        <a:bodyPr/>
        <a:lstStyle/>
        <a:p>
          <a:endParaRPr lang="ru-RU" sz="1000"/>
        </a:p>
      </dgm:t>
    </dgm:pt>
    <dgm:pt modelId="{F3D71675-4CC5-44E5-A0BB-3FF63F46CCDE}" type="sibTrans" cxnId="{333BD1E4-EB25-426F-BFA8-F4B2E0841507}">
      <dgm:prSet/>
      <dgm:spPr/>
      <dgm:t>
        <a:bodyPr/>
        <a:lstStyle/>
        <a:p>
          <a:endParaRPr lang="ru-RU" sz="1000"/>
        </a:p>
      </dgm:t>
    </dgm:pt>
    <dgm:pt modelId="{91FBBC22-C231-4881-8A19-320EBF57B9F2}">
      <dgm:prSet custT="1"/>
      <dgm:spPr/>
      <dgm:t>
        <a:bodyPr/>
        <a:lstStyle/>
        <a:p>
          <a:r>
            <a:rPr lang="ru-RU" sz="1400" dirty="0" smtClean="0"/>
            <a:t>2.	Ожидание (Күту) блогында гироскоп датчигінің параметрлерін енгіземіз. Роботтың бұрылу кезінде бұрылыс мәні градуста 90-ға тең болуын күтеді.</a:t>
          </a:r>
          <a:endParaRPr lang="ru-RU" sz="1400" dirty="0" smtClean="0"/>
        </a:p>
      </dgm:t>
    </dgm:pt>
    <dgm:pt modelId="{CFB769D1-9439-4C79-8B53-DF22735ED1C4}" type="parTrans" cxnId="{A483FF78-2BFD-4044-BB16-C855F2F004A7}">
      <dgm:prSet/>
      <dgm:spPr/>
      <dgm:t>
        <a:bodyPr/>
        <a:lstStyle/>
        <a:p>
          <a:endParaRPr lang="ru-RU" sz="1000"/>
        </a:p>
      </dgm:t>
    </dgm:pt>
    <dgm:pt modelId="{BA9F8A0F-7168-4B08-AD31-64241BA25201}" type="sibTrans" cxnId="{A483FF78-2BFD-4044-BB16-C855F2F004A7}">
      <dgm:prSet/>
      <dgm:spPr/>
      <dgm:t>
        <a:bodyPr/>
        <a:lstStyle/>
        <a:p>
          <a:endParaRPr lang="ru-RU" sz="1000"/>
        </a:p>
      </dgm:t>
    </dgm:pt>
    <dgm:pt modelId="{07EB3111-A831-4620-8319-CE7E74A6E4CD}">
      <dgm:prSet custT="1"/>
      <dgm:spPr>
        <a:solidFill>
          <a:schemeClr val="bg1"/>
        </a:solidFill>
      </dgm:spPr>
      <dgm:t>
        <a:bodyPr/>
        <a:lstStyle/>
        <a:p>
          <a:r>
            <a:rPr lang="ru-RU" sz="1400" dirty="0" smtClean="0"/>
            <a:t>3.	Роботтың қозғалыс бұрышы 90 градусқа жеткенде  Независимое управление мотором (Моторды тәуелсіз басқару) блогында моторды өшіреді.   </a:t>
          </a:r>
          <a:endParaRPr lang="ru-RU" sz="1400" dirty="0" smtClean="0"/>
        </a:p>
      </dgm:t>
    </dgm:pt>
    <dgm:pt modelId="{0E1F7DA6-A10B-4C90-AAE5-08602DB5DA91}" type="parTrans" cxnId="{1E859146-18A1-4221-941E-E01FC192DC3D}">
      <dgm:prSet/>
      <dgm:spPr/>
      <dgm:t>
        <a:bodyPr/>
        <a:lstStyle/>
        <a:p>
          <a:endParaRPr lang="ru-RU" sz="1000"/>
        </a:p>
      </dgm:t>
    </dgm:pt>
    <dgm:pt modelId="{EFF1AFBF-F4C4-45BB-8781-809D73306D45}" type="sibTrans" cxnId="{1E859146-18A1-4221-941E-E01FC192DC3D}">
      <dgm:prSet/>
      <dgm:spPr/>
      <dgm:t>
        <a:bodyPr/>
        <a:lstStyle/>
        <a:p>
          <a:endParaRPr lang="ru-RU" sz="1000"/>
        </a:p>
      </dgm:t>
    </dgm:pt>
    <dgm:pt modelId="{BDF4D332-4B2B-42A9-BD03-D1AD44FAB71D}" type="pres">
      <dgm:prSet presAssocID="{6683A402-8558-4DA9-9352-E9657EC67CA5}" presName="arrowDiagram" presStyleCnt="0">
        <dgm:presLayoutVars>
          <dgm:chMax val="5"/>
          <dgm:dir/>
          <dgm:resizeHandles val="exact"/>
        </dgm:presLayoutVars>
      </dgm:prSet>
      <dgm:spPr/>
    </dgm:pt>
    <dgm:pt modelId="{7346E651-B55C-4A86-B61A-4776E26AB235}" type="pres">
      <dgm:prSet presAssocID="{6683A402-8558-4DA9-9352-E9657EC67CA5}" presName="arrow" presStyleLbl="bgShp" presStyleIdx="0" presStyleCnt="1"/>
      <dgm:spPr/>
    </dgm:pt>
    <dgm:pt modelId="{AC562C28-D63C-4D9D-86C8-9519407F2204}" type="pres">
      <dgm:prSet presAssocID="{6683A402-8558-4DA9-9352-E9657EC67CA5}" presName="arrowDiagram5" presStyleCnt="0"/>
      <dgm:spPr/>
    </dgm:pt>
    <dgm:pt modelId="{B4B94D47-2147-401F-A47B-71E4F28C9BB9}" type="pres">
      <dgm:prSet presAssocID="{058D0D79-66F4-4F30-856D-9F9DBD8DD044}" presName="bullet5a" presStyleLbl="node1" presStyleIdx="0" presStyleCnt="5"/>
      <dgm:spPr/>
    </dgm:pt>
    <dgm:pt modelId="{E5477AFF-B27D-4412-9DFB-412C22D2DD40}" type="pres">
      <dgm:prSet presAssocID="{058D0D79-66F4-4F30-856D-9F9DBD8DD044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8F22-5F4B-4AC8-BF6C-9B0A91C8A81C}" type="pres">
      <dgm:prSet presAssocID="{5AF26AD5-2F1A-490B-A52E-4FB3972B7EC3}" presName="bullet5b" presStyleLbl="node1" presStyleIdx="1" presStyleCnt="5"/>
      <dgm:spPr/>
    </dgm:pt>
    <dgm:pt modelId="{FE67868F-7C56-4DCA-A964-B53E4B3C4F67}" type="pres">
      <dgm:prSet presAssocID="{5AF26AD5-2F1A-490B-A52E-4FB3972B7EC3}" presName="textBox5b" presStyleLbl="revTx" presStyleIdx="1" presStyleCnt="5">
        <dgm:presLayoutVars>
          <dgm:bulletEnabled val="1"/>
        </dgm:presLayoutVars>
      </dgm:prSet>
      <dgm:spPr/>
    </dgm:pt>
    <dgm:pt modelId="{1CA934B7-A0AE-4BF3-AD61-504A3909A749}" type="pres">
      <dgm:prSet presAssocID="{59B658D8-DE9E-45D7-8C59-1358719EEB5E}" presName="bullet5c" presStyleLbl="node1" presStyleIdx="2" presStyleCnt="5"/>
      <dgm:spPr/>
    </dgm:pt>
    <dgm:pt modelId="{62F5E909-1472-4C0E-A0EE-CC2C737D6AB7}" type="pres">
      <dgm:prSet presAssocID="{59B658D8-DE9E-45D7-8C59-1358719EEB5E}" presName="textBox5c" presStyleLbl="revTx" presStyleIdx="2" presStyleCnt="5">
        <dgm:presLayoutVars>
          <dgm:bulletEnabled val="1"/>
        </dgm:presLayoutVars>
      </dgm:prSet>
      <dgm:spPr/>
    </dgm:pt>
    <dgm:pt modelId="{82502ED1-7A61-4048-AA2E-F4DAB7A16E3D}" type="pres">
      <dgm:prSet presAssocID="{91FBBC22-C231-4881-8A19-320EBF57B9F2}" presName="bullet5d" presStyleLbl="node1" presStyleIdx="3" presStyleCnt="5"/>
      <dgm:spPr/>
    </dgm:pt>
    <dgm:pt modelId="{92A3B7B8-A669-4EA1-BF63-0AEE9C2A5247}" type="pres">
      <dgm:prSet presAssocID="{91FBBC22-C231-4881-8A19-320EBF57B9F2}" presName="textBox5d" presStyleLbl="revTx" presStyleIdx="3" presStyleCnt="5">
        <dgm:presLayoutVars>
          <dgm:bulletEnabled val="1"/>
        </dgm:presLayoutVars>
      </dgm:prSet>
      <dgm:spPr/>
    </dgm:pt>
    <dgm:pt modelId="{B2C005D9-936D-40E9-A500-D73414989E01}" type="pres">
      <dgm:prSet presAssocID="{07EB3111-A831-4620-8319-CE7E74A6E4CD}" presName="bullet5e" presStyleLbl="node1" presStyleIdx="4" presStyleCnt="5"/>
      <dgm:spPr/>
    </dgm:pt>
    <dgm:pt modelId="{6BCB8B56-C92E-4DC4-AB65-63CFD9414DB2}" type="pres">
      <dgm:prSet presAssocID="{07EB3111-A831-4620-8319-CE7E74A6E4C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4B433C55-6E4E-4AE9-BA95-618B0FFEA380}" type="presOf" srcId="{59B658D8-DE9E-45D7-8C59-1358719EEB5E}" destId="{62F5E909-1472-4C0E-A0EE-CC2C737D6AB7}" srcOrd="0" destOrd="0" presId="urn:microsoft.com/office/officeart/2005/8/layout/arrow2"/>
    <dgm:cxn modelId="{23C9428E-56AF-4321-8D05-D160EC749119}" type="presOf" srcId="{91FBBC22-C231-4881-8A19-320EBF57B9F2}" destId="{92A3B7B8-A669-4EA1-BF63-0AEE9C2A5247}" srcOrd="0" destOrd="0" presId="urn:microsoft.com/office/officeart/2005/8/layout/arrow2"/>
    <dgm:cxn modelId="{A45BE52D-D065-4298-9247-5033102D3BA6}" srcId="{6683A402-8558-4DA9-9352-E9657EC67CA5}" destId="{058D0D79-66F4-4F30-856D-9F9DBD8DD044}" srcOrd="0" destOrd="0" parTransId="{3DDA064B-7638-4EF1-AF43-CF32F8904705}" sibTransId="{722458B2-5E59-4F36-BF39-2923CDC403EA}"/>
    <dgm:cxn modelId="{0F115642-F74D-46CB-966D-26F4E59CD8BD}" type="presOf" srcId="{058D0D79-66F4-4F30-856D-9F9DBD8DD044}" destId="{E5477AFF-B27D-4412-9DFB-412C22D2DD40}" srcOrd="0" destOrd="0" presId="urn:microsoft.com/office/officeart/2005/8/layout/arrow2"/>
    <dgm:cxn modelId="{1E859146-18A1-4221-941E-E01FC192DC3D}" srcId="{6683A402-8558-4DA9-9352-E9657EC67CA5}" destId="{07EB3111-A831-4620-8319-CE7E74A6E4CD}" srcOrd="4" destOrd="0" parTransId="{0E1F7DA6-A10B-4C90-AAE5-08602DB5DA91}" sibTransId="{EFF1AFBF-F4C4-45BB-8781-809D73306D45}"/>
    <dgm:cxn modelId="{A483FF78-2BFD-4044-BB16-C855F2F004A7}" srcId="{6683A402-8558-4DA9-9352-E9657EC67CA5}" destId="{91FBBC22-C231-4881-8A19-320EBF57B9F2}" srcOrd="3" destOrd="0" parTransId="{CFB769D1-9439-4C79-8B53-DF22735ED1C4}" sibTransId="{BA9F8A0F-7168-4B08-AD31-64241BA25201}"/>
    <dgm:cxn modelId="{333BD1E4-EB25-426F-BFA8-F4B2E0841507}" srcId="{6683A402-8558-4DA9-9352-E9657EC67CA5}" destId="{59B658D8-DE9E-45D7-8C59-1358719EEB5E}" srcOrd="2" destOrd="0" parTransId="{E50226DD-47C2-4DEF-8DCA-70658822140C}" sibTransId="{F3D71675-4CC5-44E5-A0BB-3FF63F46CCDE}"/>
    <dgm:cxn modelId="{A123C9C2-7162-44B1-8CC8-9BADBF7390DB}" type="presOf" srcId="{6683A402-8558-4DA9-9352-E9657EC67CA5}" destId="{BDF4D332-4B2B-42A9-BD03-D1AD44FAB71D}" srcOrd="0" destOrd="0" presId="urn:microsoft.com/office/officeart/2005/8/layout/arrow2"/>
    <dgm:cxn modelId="{D412FC2E-C32A-4B7A-9B65-4B5F335830F2}" srcId="{6683A402-8558-4DA9-9352-E9657EC67CA5}" destId="{5AF26AD5-2F1A-490B-A52E-4FB3972B7EC3}" srcOrd="1" destOrd="0" parTransId="{9275BC17-6C77-483F-81DC-C064BA22A1D3}" sibTransId="{08A9A13E-85AD-46AE-942B-461F3FAF8F76}"/>
    <dgm:cxn modelId="{9A51D89A-93D4-4E05-BF79-B3701317F766}" type="presOf" srcId="{5AF26AD5-2F1A-490B-A52E-4FB3972B7EC3}" destId="{FE67868F-7C56-4DCA-A964-B53E4B3C4F67}" srcOrd="0" destOrd="0" presId="urn:microsoft.com/office/officeart/2005/8/layout/arrow2"/>
    <dgm:cxn modelId="{6CB99463-937E-47BC-A3C8-8E094482876C}" type="presOf" srcId="{07EB3111-A831-4620-8319-CE7E74A6E4CD}" destId="{6BCB8B56-C92E-4DC4-AB65-63CFD9414DB2}" srcOrd="0" destOrd="0" presId="urn:microsoft.com/office/officeart/2005/8/layout/arrow2"/>
    <dgm:cxn modelId="{8939E725-58B7-425E-9148-A20D9DD065E3}" type="presParOf" srcId="{BDF4D332-4B2B-42A9-BD03-D1AD44FAB71D}" destId="{7346E651-B55C-4A86-B61A-4776E26AB235}" srcOrd="0" destOrd="0" presId="urn:microsoft.com/office/officeart/2005/8/layout/arrow2"/>
    <dgm:cxn modelId="{865F7908-8333-49D3-AD67-EF0D1BC31133}" type="presParOf" srcId="{BDF4D332-4B2B-42A9-BD03-D1AD44FAB71D}" destId="{AC562C28-D63C-4D9D-86C8-9519407F2204}" srcOrd="1" destOrd="0" presId="urn:microsoft.com/office/officeart/2005/8/layout/arrow2"/>
    <dgm:cxn modelId="{820093E9-6E05-4981-B108-D5F3EA64D940}" type="presParOf" srcId="{AC562C28-D63C-4D9D-86C8-9519407F2204}" destId="{B4B94D47-2147-401F-A47B-71E4F28C9BB9}" srcOrd="0" destOrd="0" presId="urn:microsoft.com/office/officeart/2005/8/layout/arrow2"/>
    <dgm:cxn modelId="{848C7327-2F58-420D-8950-877F5F96D420}" type="presParOf" srcId="{AC562C28-D63C-4D9D-86C8-9519407F2204}" destId="{E5477AFF-B27D-4412-9DFB-412C22D2DD40}" srcOrd="1" destOrd="0" presId="urn:microsoft.com/office/officeart/2005/8/layout/arrow2"/>
    <dgm:cxn modelId="{DC945E2C-EDC5-45C1-8908-07714251E05C}" type="presParOf" srcId="{AC562C28-D63C-4D9D-86C8-9519407F2204}" destId="{59608F22-5F4B-4AC8-BF6C-9B0A91C8A81C}" srcOrd="2" destOrd="0" presId="urn:microsoft.com/office/officeart/2005/8/layout/arrow2"/>
    <dgm:cxn modelId="{DCDBA7CD-9C1D-4407-AE6F-0DA4694A5E32}" type="presParOf" srcId="{AC562C28-D63C-4D9D-86C8-9519407F2204}" destId="{FE67868F-7C56-4DCA-A964-B53E4B3C4F67}" srcOrd="3" destOrd="0" presId="urn:microsoft.com/office/officeart/2005/8/layout/arrow2"/>
    <dgm:cxn modelId="{628345CA-E6FD-4EA1-8F4D-C5C8DB6E22CC}" type="presParOf" srcId="{AC562C28-D63C-4D9D-86C8-9519407F2204}" destId="{1CA934B7-A0AE-4BF3-AD61-504A3909A749}" srcOrd="4" destOrd="0" presId="urn:microsoft.com/office/officeart/2005/8/layout/arrow2"/>
    <dgm:cxn modelId="{3F305AE2-6AEE-4807-8ED7-E38F5F5D7323}" type="presParOf" srcId="{AC562C28-D63C-4D9D-86C8-9519407F2204}" destId="{62F5E909-1472-4C0E-A0EE-CC2C737D6AB7}" srcOrd="5" destOrd="0" presId="urn:microsoft.com/office/officeart/2005/8/layout/arrow2"/>
    <dgm:cxn modelId="{F4C16E11-F30B-4C94-BD26-81A0F7278B48}" type="presParOf" srcId="{AC562C28-D63C-4D9D-86C8-9519407F2204}" destId="{82502ED1-7A61-4048-AA2E-F4DAB7A16E3D}" srcOrd="6" destOrd="0" presId="urn:microsoft.com/office/officeart/2005/8/layout/arrow2"/>
    <dgm:cxn modelId="{CE6C62B6-0503-4BBF-9F02-34962B8E36E3}" type="presParOf" srcId="{AC562C28-D63C-4D9D-86C8-9519407F2204}" destId="{92A3B7B8-A669-4EA1-BF63-0AEE9C2A5247}" srcOrd="7" destOrd="0" presId="urn:microsoft.com/office/officeart/2005/8/layout/arrow2"/>
    <dgm:cxn modelId="{0214F656-0D4E-49BC-8443-BC4352EFA041}" type="presParOf" srcId="{AC562C28-D63C-4D9D-86C8-9519407F2204}" destId="{B2C005D9-936D-40E9-A500-D73414989E01}" srcOrd="8" destOrd="0" presId="urn:microsoft.com/office/officeart/2005/8/layout/arrow2"/>
    <dgm:cxn modelId="{3DA4B442-50E9-4272-8CF8-3820778AA416}" type="presParOf" srcId="{AC562C28-D63C-4D9D-86C8-9519407F2204}" destId="{6BCB8B56-C92E-4DC4-AB65-63CFD9414DB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5EA4EC-60E5-4D56-AB25-D2E279655B12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5E6825CB-4450-4265-A50B-12C30D135D7C}">
      <dgm:prSet phldrT="[Текст]"/>
      <dgm:spPr/>
      <dgm:t>
        <a:bodyPr/>
        <a:lstStyle/>
        <a:p>
          <a:r>
            <a:rPr lang="ru-RU" dirty="0" err="1" smtClean="0"/>
            <a:t>Топтық</a:t>
          </a:r>
          <a:r>
            <a:rPr lang="ru-RU" dirty="0" smtClean="0"/>
            <a:t> </a:t>
          </a:r>
          <a:r>
            <a:rPr lang="ru-RU" dirty="0" err="1" smtClean="0"/>
            <a:t>жұмыс</a:t>
          </a:r>
          <a:endParaRPr lang="ru-RU" dirty="0"/>
        </a:p>
      </dgm:t>
    </dgm:pt>
    <dgm:pt modelId="{FCA69A85-F637-411E-914D-1CB233BA6E6A}" type="parTrans" cxnId="{8AA0E6E8-B079-4549-9E5F-0DCAB097C07D}">
      <dgm:prSet/>
      <dgm:spPr/>
      <dgm:t>
        <a:bodyPr/>
        <a:lstStyle/>
        <a:p>
          <a:endParaRPr lang="ru-RU"/>
        </a:p>
      </dgm:t>
    </dgm:pt>
    <dgm:pt modelId="{5A9274C1-990E-4ADC-A26A-EBDD5BAD59A2}" type="sibTrans" cxnId="{8AA0E6E8-B079-4549-9E5F-0DCAB097C07D}">
      <dgm:prSet/>
      <dgm:spPr/>
      <dgm:t>
        <a:bodyPr/>
        <a:lstStyle/>
        <a:p>
          <a:endParaRPr lang="ru-RU"/>
        </a:p>
      </dgm:t>
    </dgm:pt>
    <dgm:pt modelId="{73AADEAC-9677-41E9-965D-AE94DFDBC845}">
      <dgm:prSet/>
      <dgm:spPr/>
      <dgm:t>
        <a:bodyPr/>
        <a:lstStyle/>
        <a:p>
          <a:r>
            <a:rPr lang="ru-RU" dirty="0" err="1" smtClean="0"/>
            <a:t>Роботтың  90 градусқа бұру программасын пайдаланып, блоктар қызметіне роботты 360 градусқа бұрыңдар. Бір орында тұрып толық бір  айналым, екі айналым программасын  құрастырып ұсыныңдар</a:t>
          </a:r>
          <a:endParaRPr lang="ru-RU" dirty="0" err="1" smtClean="0"/>
        </a:p>
      </dgm:t>
    </dgm:pt>
    <dgm:pt modelId="{A6E500DE-435D-4040-9A3D-A7B1774663DC}" type="parTrans" cxnId="{031387D6-9F7C-453C-B571-FCB9322A59B9}">
      <dgm:prSet/>
      <dgm:spPr/>
      <dgm:t>
        <a:bodyPr/>
        <a:lstStyle/>
        <a:p>
          <a:endParaRPr lang="ru-RU"/>
        </a:p>
      </dgm:t>
    </dgm:pt>
    <dgm:pt modelId="{63F57247-15E9-481B-BF02-3BE0629EA2E7}" type="sibTrans" cxnId="{031387D6-9F7C-453C-B571-FCB9322A59B9}">
      <dgm:prSet/>
      <dgm:spPr/>
      <dgm:t>
        <a:bodyPr/>
        <a:lstStyle/>
        <a:p>
          <a:endParaRPr lang="ru-RU"/>
        </a:p>
      </dgm:t>
    </dgm:pt>
    <dgm:pt modelId="{C50006FE-9A46-4BBA-B07C-EBDE5DDF1222}" type="pres">
      <dgm:prSet presAssocID="{6B5EA4EC-60E5-4D56-AB25-D2E279655B12}" presName="compositeShape" presStyleCnt="0">
        <dgm:presLayoutVars>
          <dgm:dir/>
          <dgm:resizeHandles/>
        </dgm:presLayoutVars>
      </dgm:prSet>
      <dgm:spPr/>
    </dgm:pt>
    <dgm:pt modelId="{F8CE2A8E-5C9D-46BD-87AF-A58D26B5CEBF}" type="pres">
      <dgm:prSet presAssocID="{6B5EA4EC-60E5-4D56-AB25-D2E279655B12}" presName="pyramid" presStyleLbl="node1" presStyleIdx="0" presStyleCnt="1"/>
      <dgm:spPr/>
    </dgm:pt>
    <dgm:pt modelId="{467B633F-87A3-46E5-ADFD-0CAFFD4D1953}" type="pres">
      <dgm:prSet presAssocID="{6B5EA4EC-60E5-4D56-AB25-D2E279655B12}" presName="theList" presStyleCnt="0"/>
      <dgm:spPr/>
    </dgm:pt>
    <dgm:pt modelId="{E80ABFC1-A5F8-498A-B309-527AC895633F}" type="pres">
      <dgm:prSet presAssocID="{5E6825CB-4450-4265-A50B-12C30D135D7C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7B0E5-A80C-4303-AA33-6A1788438BDD}" type="pres">
      <dgm:prSet presAssocID="{5E6825CB-4450-4265-A50B-12C30D135D7C}" presName="aSpace" presStyleCnt="0"/>
      <dgm:spPr/>
    </dgm:pt>
    <dgm:pt modelId="{DDD6BE1A-0221-436A-B230-BAEE96ECFF8D}" type="pres">
      <dgm:prSet presAssocID="{73AADEAC-9677-41E9-965D-AE94DFDBC845}" presName="aNode" presStyleLbl="fgAcc1" presStyleIdx="1" presStyleCnt="2">
        <dgm:presLayoutVars>
          <dgm:bulletEnabled val="1"/>
        </dgm:presLayoutVars>
      </dgm:prSet>
      <dgm:spPr/>
    </dgm:pt>
    <dgm:pt modelId="{CB7458A5-ED4C-4203-B1FF-C52DF1D8304C}" type="pres">
      <dgm:prSet presAssocID="{73AADEAC-9677-41E9-965D-AE94DFDBC845}" presName="aSpace" presStyleCnt="0"/>
      <dgm:spPr/>
    </dgm:pt>
  </dgm:ptLst>
  <dgm:cxnLst>
    <dgm:cxn modelId="{16178AE4-A552-4863-AAD7-3FAAECD8203A}" type="presOf" srcId="{6B5EA4EC-60E5-4D56-AB25-D2E279655B12}" destId="{C50006FE-9A46-4BBA-B07C-EBDE5DDF1222}" srcOrd="0" destOrd="0" presId="urn:microsoft.com/office/officeart/2005/8/layout/pyramid2"/>
    <dgm:cxn modelId="{031387D6-9F7C-453C-B571-FCB9322A59B9}" srcId="{6B5EA4EC-60E5-4D56-AB25-D2E279655B12}" destId="{73AADEAC-9677-41E9-965D-AE94DFDBC845}" srcOrd="1" destOrd="0" parTransId="{A6E500DE-435D-4040-9A3D-A7B1774663DC}" sibTransId="{63F57247-15E9-481B-BF02-3BE0629EA2E7}"/>
    <dgm:cxn modelId="{95D8F940-D1C4-47AA-9643-5E0AECFADFFF}" type="presOf" srcId="{5E6825CB-4450-4265-A50B-12C30D135D7C}" destId="{E80ABFC1-A5F8-498A-B309-527AC895633F}" srcOrd="0" destOrd="0" presId="urn:microsoft.com/office/officeart/2005/8/layout/pyramid2"/>
    <dgm:cxn modelId="{8AA0E6E8-B079-4549-9E5F-0DCAB097C07D}" srcId="{6B5EA4EC-60E5-4D56-AB25-D2E279655B12}" destId="{5E6825CB-4450-4265-A50B-12C30D135D7C}" srcOrd="0" destOrd="0" parTransId="{FCA69A85-F637-411E-914D-1CB233BA6E6A}" sibTransId="{5A9274C1-990E-4ADC-A26A-EBDD5BAD59A2}"/>
    <dgm:cxn modelId="{D6194E54-5FA1-4C4D-AD42-9C54F7476D9A}" type="presOf" srcId="{73AADEAC-9677-41E9-965D-AE94DFDBC845}" destId="{DDD6BE1A-0221-436A-B230-BAEE96ECFF8D}" srcOrd="0" destOrd="0" presId="urn:microsoft.com/office/officeart/2005/8/layout/pyramid2"/>
    <dgm:cxn modelId="{24FBB86B-33C9-4415-B129-C60D1D3467CA}" type="presParOf" srcId="{C50006FE-9A46-4BBA-B07C-EBDE5DDF1222}" destId="{F8CE2A8E-5C9D-46BD-87AF-A58D26B5CEBF}" srcOrd="0" destOrd="0" presId="urn:microsoft.com/office/officeart/2005/8/layout/pyramid2"/>
    <dgm:cxn modelId="{8E2661D0-193B-4BE4-8B16-61D719454311}" type="presParOf" srcId="{C50006FE-9A46-4BBA-B07C-EBDE5DDF1222}" destId="{467B633F-87A3-46E5-ADFD-0CAFFD4D1953}" srcOrd="1" destOrd="0" presId="urn:microsoft.com/office/officeart/2005/8/layout/pyramid2"/>
    <dgm:cxn modelId="{F3A086BD-AB81-418F-86E9-DCADDE75DEC8}" type="presParOf" srcId="{467B633F-87A3-46E5-ADFD-0CAFFD4D1953}" destId="{E80ABFC1-A5F8-498A-B309-527AC895633F}" srcOrd="0" destOrd="0" presId="urn:microsoft.com/office/officeart/2005/8/layout/pyramid2"/>
    <dgm:cxn modelId="{F574225F-8CBB-4A24-80E3-395E517B66DC}" type="presParOf" srcId="{467B633F-87A3-46E5-ADFD-0CAFFD4D1953}" destId="{6557B0E5-A80C-4303-AA33-6A1788438BDD}" srcOrd="1" destOrd="0" presId="urn:microsoft.com/office/officeart/2005/8/layout/pyramid2"/>
    <dgm:cxn modelId="{E2B75511-AC5C-4797-AC8C-3B7DBE8A0F1E}" type="presParOf" srcId="{467B633F-87A3-46E5-ADFD-0CAFFD4D1953}" destId="{DDD6BE1A-0221-436A-B230-BAEE96ECFF8D}" srcOrd="2" destOrd="0" presId="urn:microsoft.com/office/officeart/2005/8/layout/pyramid2"/>
    <dgm:cxn modelId="{471E1649-88E1-4F54-91BC-439BD3CE3C7D}" type="presParOf" srcId="{467B633F-87A3-46E5-ADFD-0CAFFD4D1953}" destId="{CB7458A5-ED4C-4203-B1FF-C52DF1D8304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127829-C5F7-45F0-ACC4-4A71D459E39E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DF3ACD-C19C-478F-A087-9A7BE5FCFCF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Жеке </a:t>
          </a:r>
          <a:r>
            <a:rPr lang="ru-RU" dirty="0" err="1" smtClean="0">
              <a:solidFill>
                <a:schemeClr val="tx1"/>
              </a:solidFill>
            </a:rPr>
            <a:t>практикалық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жұмыс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орындау</a:t>
          </a:r>
          <a:r>
            <a:rPr lang="ru-RU" dirty="0" smtClean="0">
              <a:solidFill>
                <a:schemeClr val="tx1"/>
              </a:solidFill>
            </a:rPr>
            <a:t>.  </a:t>
          </a:r>
          <a:endParaRPr lang="ru-RU" dirty="0">
            <a:solidFill>
              <a:schemeClr val="tx1"/>
            </a:solidFill>
          </a:endParaRPr>
        </a:p>
      </dgm:t>
    </dgm:pt>
    <dgm:pt modelId="{8521E996-32E0-47E2-AF9D-82AE6DF783DA}" type="parTrans" cxnId="{99D8572A-52C3-4F33-A35B-8EE86D08FCDC}">
      <dgm:prSet/>
      <dgm:spPr/>
      <dgm:t>
        <a:bodyPr/>
        <a:lstStyle/>
        <a:p>
          <a:endParaRPr lang="ru-RU"/>
        </a:p>
      </dgm:t>
    </dgm:pt>
    <dgm:pt modelId="{21FC472A-5062-493A-B403-FDCF2445BE69}" type="sibTrans" cxnId="{99D8572A-52C3-4F33-A35B-8EE86D08FCDC}">
      <dgm:prSet/>
      <dgm:spPr/>
      <dgm:t>
        <a:bodyPr/>
        <a:lstStyle/>
        <a:p>
          <a:endParaRPr lang="ru-RU"/>
        </a:p>
      </dgm:t>
    </dgm:pt>
    <dgm:pt modelId="{9C9A0414-85CA-4708-8A7F-53E9BD57E35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«Сақшы» робот  программасын орындатады.</a:t>
          </a:r>
          <a:endParaRPr lang="ru-RU" dirty="0" smtClean="0">
            <a:solidFill>
              <a:schemeClr val="tx1"/>
            </a:solidFill>
          </a:endParaRPr>
        </a:p>
      </dgm:t>
    </dgm:pt>
    <dgm:pt modelId="{85ABFA26-F3A1-42FA-A6AD-C1B2A8EDE1AE}" type="parTrans" cxnId="{8B3D49E9-A53F-47AB-8093-559D9CDEBCBF}">
      <dgm:prSet/>
      <dgm:spPr/>
      <dgm:t>
        <a:bodyPr/>
        <a:lstStyle/>
        <a:p>
          <a:endParaRPr lang="ru-RU"/>
        </a:p>
      </dgm:t>
    </dgm:pt>
    <dgm:pt modelId="{FEAAA511-2F1D-4C10-A2F5-A3088BF078F6}" type="sibTrans" cxnId="{8B3D49E9-A53F-47AB-8093-559D9CDEBCBF}">
      <dgm:prSet/>
      <dgm:spPr/>
      <dgm:t>
        <a:bodyPr/>
        <a:lstStyle/>
        <a:p>
          <a:endParaRPr lang="ru-RU"/>
        </a:p>
      </dgm:t>
    </dgm:pt>
    <dgm:pt modelId="{6B1C8DF0-09A4-47E5-928A-63AB9365F7E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</a:t>
          </a:r>
          <a:r>
            <a:rPr lang="ru-RU" dirty="0" err="1" smtClean="0">
              <a:solidFill>
                <a:schemeClr val="tx1"/>
              </a:solidFill>
            </a:rPr>
            <a:t>Сақшы</a:t>
          </a:r>
          <a:r>
            <a:rPr lang="ru-RU" dirty="0" smtClean="0">
              <a:solidFill>
                <a:schemeClr val="tx1"/>
              </a:solidFill>
            </a:rPr>
            <a:t>» </a:t>
          </a:r>
          <a:r>
            <a:rPr lang="ru-RU" dirty="0" err="1" smtClean="0">
              <a:solidFill>
                <a:schemeClr val="tx1"/>
              </a:solidFill>
            </a:rPr>
            <a:t>роботтың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программасын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жасау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үшін</a:t>
          </a:r>
          <a:r>
            <a:rPr lang="ru-RU" dirty="0" smtClean="0">
              <a:solidFill>
                <a:schemeClr val="tx1"/>
              </a:solidFill>
            </a:rPr>
            <a:t> Независимое управление мотором (</a:t>
          </a:r>
          <a:r>
            <a:rPr lang="ru-RU" dirty="0" err="1" smtClean="0">
              <a:solidFill>
                <a:schemeClr val="tx1"/>
              </a:solidFill>
            </a:rPr>
            <a:t>Моторды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тәуелсіз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басқару</a:t>
          </a:r>
          <a:r>
            <a:rPr lang="ru-RU" dirty="0" smtClean="0">
              <a:solidFill>
                <a:schemeClr val="tx1"/>
              </a:solidFill>
            </a:rPr>
            <a:t>), Ожидание (</a:t>
          </a:r>
          <a:r>
            <a:rPr lang="ru-RU" dirty="0" err="1" smtClean="0">
              <a:solidFill>
                <a:schemeClr val="tx1"/>
              </a:solidFill>
            </a:rPr>
            <a:t>Күту</a:t>
          </a:r>
          <a:r>
            <a:rPr lang="ru-RU" dirty="0" smtClean="0">
              <a:solidFill>
                <a:schemeClr val="tx1"/>
              </a:solidFill>
            </a:rPr>
            <a:t>) </a:t>
          </a:r>
          <a:r>
            <a:rPr lang="ru-RU" dirty="0" err="1" smtClean="0">
              <a:solidFill>
                <a:schemeClr val="tx1"/>
              </a:solidFill>
            </a:rPr>
            <a:t>блоктарын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қолданамыз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 smtClean="0">
            <a:solidFill>
              <a:schemeClr val="tx1"/>
            </a:solidFill>
          </a:endParaRPr>
        </a:p>
      </dgm:t>
    </dgm:pt>
    <dgm:pt modelId="{5FF955C6-95F2-437D-9CB0-154B3627A25F}" type="parTrans" cxnId="{739558EE-8218-475B-824C-2E55E44C5457}">
      <dgm:prSet/>
      <dgm:spPr/>
      <dgm:t>
        <a:bodyPr/>
        <a:lstStyle/>
        <a:p>
          <a:endParaRPr lang="ru-RU"/>
        </a:p>
      </dgm:t>
    </dgm:pt>
    <dgm:pt modelId="{D2DFFCA4-374E-4048-BDAC-8819B2430245}" type="sibTrans" cxnId="{739558EE-8218-475B-824C-2E55E44C5457}">
      <dgm:prSet/>
      <dgm:spPr/>
      <dgm:t>
        <a:bodyPr/>
        <a:lstStyle/>
        <a:p>
          <a:endParaRPr lang="ru-RU"/>
        </a:p>
      </dgm:t>
    </dgm:pt>
    <dgm:pt modelId="{4504C669-ED7D-42AA-AC35-BD26397657AB}" type="pres">
      <dgm:prSet presAssocID="{B9127829-C5F7-45F0-ACC4-4A71D459E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6D328-B945-490B-9D2A-E19ADA91DBBD}" type="pres">
      <dgm:prSet presAssocID="{3DDF3ACD-C19C-478F-A087-9A7BE5FCFC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4B59-F399-4310-B139-12CC7D159DF3}" type="pres">
      <dgm:prSet presAssocID="{21FC472A-5062-493A-B403-FDCF2445BE69}" presName="sibTrans" presStyleLbl="sibTrans1D1" presStyleIdx="0" presStyleCnt="2"/>
      <dgm:spPr/>
      <dgm:t>
        <a:bodyPr/>
        <a:lstStyle/>
        <a:p>
          <a:endParaRPr lang="ru-RU"/>
        </a:p>
      </dgm:t>
    </dgm:pt>
    <dgm:pt modelId="{60F854A2-D67A-436A-8457-A5CEF6C3C901}" type="pres">
      <dgm:prSet presAssocID="{21FC472A-5062-493A-B403-FDCF2445BE69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4F0DDC19-8484-451F-BF8B-973F888B0DB0}" type="pres">
      <dgm:prSet presAssocID="{9C9A0414-85CA-4708-8A7F-53E9BD57E355}" presName="node" presStyleLbl="node1" presStyleIdx="1" presStyleCnt="3">
        <dgm:presLayoutVars>
          <dgm:bulletEnabled val="1"/>
        </dgm:presLayoutVars>
      </dgm:prSet>
      <dgm:spPr/>
    </dgm:pt>
    <dgm:pt modelId="{C06083C6-D2F2-4521-9FC1-E58908F667A8}" type="pres">
      <dgm:prSet presAssocID="{FEAAA511-2F1D-4C10-A2F5-A3088BF078F6}" presName="sibTrans" presStyleLbl="sibTrans1D1" presStyleIdx="1" presStyleCnt="2"/>
      <dgm:spPr/>
    </dgm:pt>
    <dgm:pt modelId="{60A90F07-3DAA-4879-834A-36EFA1DD032E}" type="pres">
      <dgm:prSet presAssocID="{FEAAA511-2F1D-4C10-A2F5-A3088BF078F6}" presName="connectorText" presStyleLbl="sibTrans1D1" presStyleIdx="1" presStyleCnt="2"/>
      <dgm:spPr/>
    </dgm:pt>
    <dgm:pt modelId="{6108C909-70EB-4B0F-BB87-454739DF7079}" type="pres">
      <dgm:prSet presAssocID="{6B1C8DF0-09A4-47E5-928A-63AB9365F7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8572A-52C3-4F33-A35B-8EE86D08FCDC}" srcId="{B9127829-C5F7-45F0-ACC4-4A71D459E39E}" destId="{3DDF3ACD-C19C-478F-A087-9A7BE5FCFCFA}" srcOrd="0" destOrd="0" parTransId="{8521E996-32E0-47E2-AF9D-82AE6DF783DA}" sibTransId="{21FC472A-5062-493A-B403-FDCF2445BE69}"/>
    <dgm:cxn modelId="{4C734651-BA72-4392-A703-4DFDAD865C56}" type="presOf" srcId="{FEAAA511-2F1D-4C10-A2F5-A3088BF078F6}" destId="{C06083C6-D2F2-4521-9FC1-E58908F667A8}" srcOrd="0" destOrd="0" presId="urn:microsoft.com/office/officeart/2005/8/layout/bProcess3"/>
    <dgm:cxn modelId="{A0404FC3-7B9E-47C1-B809-5EA18623EBE8}" type="presOf" srcId="{21FC472A-5062-493A-B403-FDCF2445BE69}" destId="{38154B59-F399-4310-B139-12CC7D159DF3}" srcOrd="0" destOrd="0" presId="urn:microsoft.com/office/officeart/2005/8/layout/bProcess3"/>
    <dgm:cxn modelId="{9A740769-9F82-4504-B58A-D9FFC8FCDE57}" type="presOf" srcId="{9C9A0414-85CA-4708-8A7F-53E9BD57E355}" destId="{4F0DDC19-8484-451F-BF8B-973F888B0DB0}" srcOrd="0" destOrd="0" presId="urn:microsoft.com/office/officeart/2005/8/layout/bProcess3"/>
    <dgm:cxn modelId="{9ABE4259-AC1E-4FB5-92FC-7F97877EBD05}" type="presOf" srcId="{6B1C8DF0-09A4-47E5-928A-63AB9365F7EA}" destId="{6108C909-70EB-4B0F-BB87-454739DF7079}" srcOrd="0" destOrd="0" presId="urn:microsoft.com/office/officeart/2005/8/layout/bProcess3"/>
    <dgm:cxn modelId="{16CDEC83-5E1A-4827-A113-3A149D1048F7}" type="presOf" srcId="{21FC472A-5062-493A-B403-FDCF2445BE69}" destId="{60F854A2-D67A-436A-8457-A5CEF6C3C901}" srcOrd="1" destOrd="0" presId="urn:microsoft.com/office/officeart/2005/8/layout/bProcess3"/>
    <dgm:cxn modelId="{739558EE-8218-475B-824C-2E55E44C5457}" srcId="{B9127829-C5F7-45F0-ACC4-4A71D459E39E}" destId="{6B1C8DF0-09A4-47E5-928A-63AB9365F7EA}" srcOrd="2" destOrd="0" parTransId="{5FF955C6-95F2-437D-9CB0-154B3627A25F}" sibTransId="{D2DFFCA4-374E-4048-BDAC-8819B2430245}"/>
    <dgm:cxn modelId="{6F1F3052-947A-4E22-ADCB-A2DD10B1BFD5}" type="presOf" srcId="{B9127829-C5F7-45F0-ACC4-4A71D459E39E}" destId="{4504C669-ED7D-42AA-AC35-BD26397657AB}" srcOrd="0" destOrd="0" presId="urn:microsoft.com/office/officeart/2005/8/layout/bProcess3"/>
    <dgm:cxn modelId="{6D793858-5171-433C-B541-2D02E4C1D160}" type="presOf" srcId="{FEAAA511-2F1D-4C10-A2F5-A3088BF078F6}" destId="{60A90F07-3DAA-4879-834A-36EFA1DD032E}" srcOrd="1" destOrd="0" presId="urn:microsoft.com/office/officeart/2005/8/layout/bProcess3"/>
    <dgm:cxn modelId="{8B3D49E9-A53F-47AB-8093-559D9CDEBCBF}" srcId="{B9127829-C5F7-45F0-ACC4-4A71D459E39E}" destId="{9C9A0414-85CA-4708-8A7F-53E9BD57E355}" srcOrd="1" destOrd="0" parTransId="{85ABFA26-F3A1-42FA-A6AD-C1B2A8EDE1AE}" sibTransId="{FEAAA511-2F1D-4C10-A2F5-A3088BF078F6}"/>
    <dgm:cxn modelId="{837C0F7C-3BBC-46FA-AF57-520BD6BC4EBE}" type="presOf" srcId="{3DDF3ACD-C19C-478F-A087-9A7BE5FCFCFA}" destId="{ADB6D328-B945-490B-9D2A-E19ADA91DBBD}" srcOrd="0" destOrd="0" presId="urn:microsoft.com/office/officeart/2005/8/layout/bProcess3"/>
    <dgm:cxn modelId="{A841EFC0-B19A-4BE7-B209-BC4C3273477B}" type="presParOf" srcId="{4504C669-ED7D-42AA-AC35-BD26397657AB}" destId="{ADB6D328-B945-490B-9D2A-E19ADA91DBBD}" srcOrd="0" destOrd="0" presId="urn:microsoft.com/office/officeart/2005/8/layout/bProcess3"/>
    <dgm:cxn modelId="{8B4E4BA4-D07B-4A20-8C44-E3F734B16E6F}" type="presParOf" srcId="{4504C669-ED7D-42AA-AC35-BD26397657AB}" destId="{38154B59-F399-4310-B139-12CC7D159DF3}" srcOrd="1" destOrd="0" presId="urn:microsoft.com/office/officeart/2005/8/layout/bProcess3"/>
    <dgm:cxn modelId="{B00FE416-07C0-4A38-BD02-79B77F7E01DD}" type="presParOf" srcId="{38154B59-F399-4310-B139-12CC7D159DF3}" destId="{60F854A2-D67A-436A-8457-A5CEF6C3C901}" srcOrd="0" destOrd="0" presId="urn:microsoft.com/office/officeart/2005/8/layout/bProcess3"/>
    <dgm:cxn modelId="{109B68AA-EF94-47A6-BDAD-84289913ECB3}" type="presParOf" srcId="{4504C669-ED7D-42AA-AC35-BD26397657AB}" destId="{4F0DDC19-8484-451F-BF8B-973F888B0DB0}" srcOrd="2" destOrd="0" presId="urn:microsoft.com/office/officeart/2005/8/layout/bProcess3"/>
    <dgm:cxn modelId="{E855976C-C0E7-45E4-AEEB-F4A18D6514C1}" type="presParOf" srcId="{4504C669-ED7D-42AA-AC35-BD26397657AB}" destId="{C06083C6-D2F2-4521-9FC1-E58908F667A8}" srcOrd="3" destOrd="0" presId="urn:microsoft.com/office/officeart/2005/8/layout/bProcess3"/>
    <dgm:cxn modelId="{14FAEE76-A4BB-4D9C-99CD-E438AC212E9D}" type="presParOf" srcId="{C06083C6-D2F2-4521-9FC1-E58908F667A8}" destId="{60A90F07-3DAA-4879-834A-36EFA1DD032E}" srcOrd="0" destOrd="0" presId="urn:microsoft.com/office/officeart/2005/8/layout/bProcess3"/>
    <dgm:cxn modelId="{117D3341-B913-42B9-A920-CC18825F3576}" type="presParOf" srcId="{4504C669-ED7D-42AA-AC35-BD26397657AB}" destId="{6108C909-70EB-4B0F-BB87-454739DF7079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127829-C5F7-45F0-ACC4-4A71D459E39E}" type="doc">
      <dgm:prSet loTypeId="urn:microsoft.com/office/officeart/2005/8/layout/bProcess3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DF3ACD-C19C-478F-A087-9A7BE5FCFCFA}">
      <dgm:prSet phldrT="[Текст]"/>
      <dgm:spPr>
        <a:solidFill>
          <a:srgbClr val="00FFFF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Жұптық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жұмыс</a:t>
          </a:r>
          <a:endParaRPr lang="ru-RU" dirty="0">
            <a:solidFill>
              <a:schemeClr val="tx1"/>
            </a:solidFill>
          </a:endParaRPr>
        </a:p>
      </dgm:t>
    </dgm:pt>
    <dgm:pt modelId="{8521E996-32E0-47E2-AF9D-82AE6DF783DA}" type="parTrans" cxnId="{99D8572A-52C3-4F33-A35B-8EE86D08FCDC}">
      <dgm:prSet/>
      <dgm:spPr/>
      <dgm:t>
        <a:bodyPr/>
        <a:lstStyle/>
        <a:p>
          <a:endParaRPr lang="ru-RU"/>
        </a:p>
      </dgm:t>
    </dgm:pt>
    <dgm:pt modelId="{21FC472A-5062-493A-B403-FDCF2445BE69}" type="sibTrans" cxnId="{99D8572A-52C3-4F33-A35B-8EE86D08FCDC}">
      <dgm:prSet/>
      <dgm:spPr/>
      <dgm:t>
        <a:bodyPr/>
        <a:lstStyle/>
        <a:p>
          <a:endParaRPr lang="ru-RU"/>
        </a:p>
      </dgm:t>
    </dgm:pt>
    <dgm:pt modelId="{24B7FAAC-0668-462D-9179-339A80A5F2E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«Сақшы» роботтың  программасына талдау жасаңдар. Блоктардағы сандық параметрлерге назар аударыңдар. 	Робот жауынгер сақшының  барлық қызметтерін орындай ала ма? Қандай қызметін орындай алмайды? Не себепті?</a:t>
          </a:r>
          <a:endParaRPr lang="ru-RU" dirty="0" smtClean="0">
            <a:solidFill>
              <a:schemeClr val="tx1"/>
            </a:solidFill>
          </a:endParaRPr>
        </a:p>
      </dgm:t>
    </dgm:pt>
    <dgm:pt modelId="{B64E420B-44CD-4AFE-8C0C-C4B9D3F31D00}" type="parTrans" cxnId="{67354A1D-FDA7-49B1-9190-615EBDDB878A}">
      <dgm:prSet/>
      <dgm:spPr/>
      <dgm:t>
        <a:bodyPr/>
        <a:lstStyle/>
        <a:p>
          <a:endParaRPr lang="ru-RU"/>
        </a:p>
      </dgm:t>
    </dgm:pt>
    <dgm:pt modelId="{1FDEAA0C-EA5A-49C3-B0C2-BD25243E2670}" type="sibTrans" cxnId="{67354A1D-FDA7-49B1-9190-615EBDDB878A}">
      <dgm:prSet/>
      <dgm:spPr/>
      <dgm:t>
        <a:bodyPr/>
        <a:lstStyle/>
        <a:p>
          <a:endParaRPr lang="ru-RU"/>
        </a:p>
      </dgm:t>
    </dgm:pt>
    <dgm:pt modelId="{4504C669-ED7D-42AA-AC35-BD26397657AB}" type="pres">
      <dgm:prSet presAssocID="{B9127829-C5F7-45F0-ACC4-4A71D459E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6D328-B945-490B-9D2A-E19ADA91DBBD}" type="pres">
      <dgm:prSet presAssocID="{3DDF3ACD-C19C-478F-A087-9A7BE5FCFCFA}" presName="node" presStyleLbl="node1" presStyleIdx="0" presStyleCnt="2" custScaleX="47815" custScaleY="5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4B59-F399-4310-B139-12CC7D159DF3}" type="pres">
      <dgm:prSet presAssocID="{21FC472A-5062-493A-B403-FDCF2445BE69}" presName="sibTrans" presStyleLbl="sibTrans1D1" presStyleIdx="0" presStyleCnt="1"/>
      <dgm:spPr/>
      <dgm:t>
        <a:bodyPr/>
        <a:lstStyle/>
        <a:p>
          <a:endParaRPr lang="ru-RU"/>
        </a:p>
      </dgm:t>
    </dgm:pt>
    <dgm:pt modelId="{60F854A2-D67A-436A-8457-A5CEF6C3C901}" type="pres">
      <dgm:prSet presAssocID="{21FC472A-5062-493A-B403-FDCF2445BE69}" presName="connectorText" presStyleLbl="sibTrans1D1" presStyleIdx="0" presStyleCnt="1"/>
      <dgm:spPr/>
      <dgm:t>
        <a:bodyPr/>
        <a:lstStyle/>
        <a:p>
          <a:endParaRPr lang="ru-RU"/>
        </a:p>
      </dgm:t>
    </dgm:pt>
    <dgm:pt modelId="{4ABF764E-226E-49DE-A8EC-DF31E8FCDD57}" type="pres">
      <dgm:prSet presAssocID="{24B7FAAC-0668-462D-9179-339A80A5F2E7}" presName="node" presStyleLbl="node1" presStyleIdx="1" presStyleCnt="2">
        <dgm:presLayoutVars>
          <dgm:bulletEnabled val="1"/>
        </dgm:presLayoutVars>
      </dgm:prSet>
      <dgm:spPr/>
    </dgm:pt>
  </dgm:ptLst>
  <dgm:cxnLst>
    <dgm:cxn modelId="{99D8572A-52C3-4F33-A35B-8EE86D08FCDC}" srcId="{B9127829-C5F7-45F0-ACC4-4A71D459E39E}" destId="{3DDF3ACD-C19C-478F-A087-9A7BE5FCFCFA}" srcOrd="0" destOrd="0" parTransId="{8521E996-32E0-47E2-AF9D-82AE6DF783DA}" sibTransId="{21FC472A-5062-493A-B403-FDCF2445BE69}"/>
    <dgm:cxn modelId="{B43AEF21-A88D-446B-98C2-1F3553441103}" type="presOf" srcId="{B9127829-C5F7-45F0-ACC4-4A71D459E39E}" destId="{4504C669-ED7D-42AA-AC35-BD26397657AB}" srcOrd="0" destOrd="0" presId="urn:microsoft.com/office/officeart/2005/8/layout/bProcess3"/>
    <dgm:cxn modelId="{16C8ED7B-08E2-48CB-BC66-2543E3C757D8}" type="presOf" srcId="{21FC472A-5062-493A-B403-FDCF2445BE69}" destId="{38154B59-F399-4310-B139-12CC7D159DF3}" srcOrd="0" destOrd="0" presId="urn:microsoft.com/office/officeart/2005/8/layout/bProcess3"/>
    <dgm:cxn modelId="{D9E4E13B-1A61-4BE2-9A21-C3F9F57E7999}" type="presOf" srcId="{24B7FAAC-0668-462D-9179-339A80A5F2E7}" destId="{4ABF764E-226E-49DE-A8EC-DF31E8FCDD57}" srcOrd="0" destOrd="0" presId="urn:microsoft.com/office/officeart/2005/8/layout/bProcess3"/>
    <dgm:cxn modelId="{67354A1D-FDA7-49B1-9190-615EBDDB878A}" srcId="{B9127829-C5F7-45F0-ACC4-4A71D459E39E}" destId="{24B7FAAC-0668-462D-9179-339A80A5F2E7}" srcOrd="1" destOrd="0" parTransId="{B64E420B-44CD-4AFE-8C0C-C4B9D3F31D00}" sibTransId="{1FDEAA0C-EA5A-49C3-B0C2-BD25243E2670}"/>
    <dgm:cxn modelId="{479D7459-4201-4CB7-B711-F2EDCECB4F3C}" type="presOf" srcId="{3DDF3ACD-C19C-478F-A087-9A7BE5FCFCFA}" destId="{ADB6D328-B945-490B-9D2A-E19ADA91DBBD}" srcOrd="0" destOrd="0" presId="urn:microsoft.com/office/officeart/2005/8/layout/bProcess3"/>
    <dgm:cxn modelId="{4B029179-8A5E-473E-8A44-7D8EE7BB3194}" type="presOf" srcId="{21FC472A-5062-493A-B403-FDCF2445BE69}" destId="{60F854A2-D67A-436A-8457-A5CEF6C3C901}" srcOrd="1" destOrd="0" presId="urn:microsoft.com/office/officeart/2005/8/layout/bProcess3"/>
    <dgm:cxn modelId="{1759C6DA-9BD7-40BC-950E-FDF51F6493FB}" type="presParOf" srcId="{4504C669-ED7D-42AA-AC35-BD26397657AB}" destId="{ADB6D328-B945-490B-9D2A-E19ADA91DBBD}" srcOrd="0" destOrd="0" presId="urn:microsoft.com/office/officeart/2005/8/layout/bProcess3"/>
    <dgm:cxn modelId="{B549900A-7AA1-49B9-8ED8-0D4EF1C2518F}" type="presParOf" srcId="{4504C669-ED7D-42AA-AC35-BD26397657AB}" destId="{38154B59-F399-4310-B139-12CC7D159DF3}" srcOrd="1" destOrd="0" presId="urn:microsoft.com/office/officeart/2005/8/layout/bProcess3"/>
    <dgm:cxn modelId="{10ED30EE-1706-4F26-9FC5-45C863248C77}" type="presParOf" srcId="{38154B59-F399-4310-B139-12CC7D159DF3}" destId="{60F854A2-D67A-436A-8457-A5CEF6C3C901}" srcOrd="0" destOrd="0" presId="urn:microsoft.com/office/officeart/2005/8/layout/bProcess3"/>
    <dgm:cxn modelId="{F528DB5A-1474-4620-B684-D9312E5C8347}" type="presParOf" srcId="{4504C669-ED7D-42AA-AC35-BD26397657AB}" destId="{4ABF764E-226E-49DE-A8EC-DF31E8FCDD57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B747-F97C-4FF0-8B50-1AFCB4E7EECC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 </a:t>
          </a:r>
          <a:r>
            <a:rPr lang="ru-RU" sz="2700" kern="1200" dirty="0" err="1" smtClean="0"/>
            <a:t>Күнделікті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тұрмыстағы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адамның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бір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қызметін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ауыстыратын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қандай</a:t>
          </a:r>
          <a:r>
            <a:rPr lang="ru-RU" sz="2700" kern="1200" dirty="0" smtClean="0"/>
            <a:t> да  </a:t>
          </a:r>
          <a:r>
            <a:rPr lang="ru-RU" sz="2700" kern="1200" dirty="0" err="1" smtClean="0"/>
            <a:t>бір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роботтың</a:t>
          </a:r>
          <a:r>
            <a:rPr lang="ru-RU" sz="2700" kern="1200" dirty="0" smtClean="0"/>
            <a:t>  </a:t>
          </a:r>
          <a:r>
            <a:rPr lang="ru-RU" sz="2700" kern="1200" dirty="0" err="1" smtClean="0"/>
            <a:t>жобасын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ұсыныңдар</a:t>
          </a:r>
          <a:r>
            <a:rPr lang="ru-RU" sz="2700" kern="1200" dirty="0" smtClean="0"/>
            <a:t>.</a:t>
          </a:r>
          <a:endParaRPr lang="ru-RU" sz="2700" kern="1200" dirty="0"/>
        </a:p>
      </dsp:txBody>
      <dsp:txXfrm>
        <a:off x="992" y="194138"/>
        <a:ext cx="3869531" cy="2321718"/>
      </dsp:txXfrm>
    </dsp:sp>
    <dsp:sp modelId="{389E2572-31FF-46DC-AF29-5C18F0F1D70D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2. Ұсынған роботтарыңның атқаратын  қызметін тізіп жазыңдар?</a:t>
          </a:r>
          <a:endParaRPr lang="ru-RU" sz="2700" kern="1200"/>
        </a:p>
      </dsp:txBody>
      <dsp:txXfrm>
        <a:off x="4257476" y="194138"/>
        <a:ext cx="3869531" cy="2321718"/>
      </dsp:txXfrm>
    </dsp:sp>
    <dsp:sp modelId="{F6587246-F6BA-4D26-991A-5D879686A660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3. Роботтарыңның үлгілік сызбасын салыңдар.</a:t>
          </a:r>
          <a:endParaRPr lang="ru-RU" sz="2700" kern="1200"/>
        </a:p>
      </dsp:txBody>
      <dsp:txXfrm>
        <a:off x="2129234" y="2902810"/>
        <a:ext cx="3869531" cy="2321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984BB-0223-4C30-8C51-81595F0C3FC3}">
      <dsp:nvSpPr>
        <dsp:cNvPr id="0" name=""/>
        <dsp:cNvSpPr/>
      </dsp:nvSpPr>
      <dsp:spPr>
        <a:xfrm>
          <a:off x="882303" y="0"/>
          <a:ext cx="3592780" cy="23951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82AFC-DEED-4FF0-8453-B29C797D1E87}">
      <dsp:nvSpPr>
        <dsp:cNvPr id="0" name=""/>
        <dsp:cNvSpPr/>
      </dsp:nvSpPr>
      <dsp:spPr>
        <a:xfrm>
          <a:off x="4625092" y="2544952"/>
          <a:ext cx="5090082" cy="314405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Программа </a:t>
          </a:r>
          <a:r>
            <a:rPr lang="ru-RU" sz="2900" kern="1200" dirty="0" err="1" smtClean="0"/>
            <a:t>құрастырылып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болған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соң</a:t>
          </a:r>
          <a:r>
            <a:rPr lang="ru-RU" sz="2900" kern="1200" dirty="0" smtClean="0"/>
            <a:t>, оны </a:t>
          </a:r>
          <a:r>
            <a:rPr lang="ru-RU" sz="2900" kern="1200" dirty="0" err="1" smtClean="0"/>
            <a:t>роботқа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өткізіп</a:t>
          </a:r>
          <a:r>
            <a:rPr lang="ru-RU" sz="2900" kern="1200" dirty="0" smtClean="0"/>
            <a:t>, программа </a:t>
          </a:r>
          <a:r>
            <a:rPr lang="ru-RU" sz="2900" kern="1200" dirty="0" err="1" smtClean="0"/>
            <a:t>жұмысын</a:t>
          </a:r>
          <a:r>
            <a:rPr lang="ru-RU" sz="2900" kern="1200" dirty="0" smtClean="0"/>
            <a:t> робот </a:t>
          </a:r>
          <a:r>
            <a:rPr lang="ru-RU" sz="2900" kern="1200" dirty="0" err="1" smtClean="0"/>
            <a:t>арқылы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тестілейміз</a:t>
          </a:r>
          <a:r>
            <a:rPr lang="ru-RU" sz="2900" kern="1200" dirty="0" smtClean="0"/>
            <a:t>. </a:t>
          </a:r>
          <a:r>
            <a:rPr lang="ru-RU" sz="2900" kern="1200" dirty="0" err="1" smtClean="0"/>
            <a:t>Роботты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іске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қосып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оның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қара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сызық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сызылған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алаңнан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өту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уақытын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есептейміз</a:t>
          </a:r>
          <a:endParaRPr lang="ru-RU" sz="2900" kern="1200" dirty="0"/>
        </a:p>
      </dsp:txBody>
      <dsp:txXfrm>
        <a:off x="4625092" y="2544952"/>
        <a:ext cx="5090082" cy="3144054"/>
      </dsp:txXfrm>
    </dsp:sp>
    <dsp:sp modelId="{A59D3493-F95F-4BA6-857B-FFF9DDD25D20}">
      <dsp:nvSpPr>
        <dsp:cNvPr id="0" name=""/>
        <dsp:cNvSpPr/>
      </dsp:nvSpPr>
      <dsp:spPr>
        <a:xfrm>
          <a:off x="4175995" y="2096240"/>
          <a:ext cx="1222439" cy="122275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46919-6B78-4AF9-9ACC-9ADCB3B1AE58}">
      <dsp:nvSpPr>
        <dsp:cNvPr id="0" name=""/>
        <dsp:cNvSpPr/>
      </dsp:nvSpPr>
      <dsp:spPr>
        <a:xfrm rot="5400000">
          <a:off x="8977081" y="2096398"/>
          <a:ext cx="1222755" cy="122243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C3CAF-25D4-4999-99F5-7721AF6AAF34}">
      <dsp:nvSpPr>
        <dsp:cNvPr id="0" name=""/>
        <dsp:cNvSpPr/>
      </dsp:nvSpPr>
      <dsp:spPr>
        <a:xfrm rot="16200000">
          <a:off x="4175837" y="4915735"/>
          <a:ext cx="1222755" cy="122243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9B9B9-43F0-4411-ACDE-E35AED163148}">
      <dsp:nvSpPr>
        <dsp:cNvPr id="0" name=""/>
        <dsp:cNvSpPr/>
      </dsp:nvSpPr>
      <dsp:spPr>
        <a:xfrm rot="10800000">
          <a:off x="8977239" y="4915577"/>
          <a:ext cx="1222439" cy="122275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713E3-F994-4B9C-83A5-4793EA31CDE3}">
      <dsp:nvSpPr>
        <dsp:cNvPr id="0" name=""/>
        <dsp:cNvSpPr/>
      </dsp:nvSpPr>
      <dsp:spPr>
        <a:xfrm>
          <a:off x="602378" y="1172"/>
          <a:ext cx="3274289" cy="1964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</a:t>
          </a:r>
          <a:r>
            <a:rPr lang="ru-RU" sz="2800" kern="1200" dirty="0" err="1" smtClean="0">
              <a:solidFill>
                <a:schemeClr val="tx1"/>
              </a:solidFill>
            </a:rPr>
            <a:t>Әлем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халықтарының</a:t>
          </a:r>
          <a:r>
            <a:rPr lang="ru-RU" sz="2800" kern="1200" dirty="0" smtClean="0">
              <a:solidFill>
                <a:schemeClr val="tx1"/>
              </a:solidFill>
            </a:rPr>
            <a:t>  </a:t>
          </a:r>
          <a:r>
            <a:rPr lang="ru-RU" sz="2800" kern="1200" dirty="0" err="1" smtClean="0">
              <a:solidFill>
                <a:schemeClr val="tx1"/>
              </a:solidFill>
            </a:rPr>
            <a:t>күрес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түрлерінен</a:t>
          </a:r>
          <a:r>
            <a:rPr lang="ru-RU" sz="2800" kern="1200" dirty="0" smtClean="0">
              <a:solidFill>
                <a:schemeClr val="tx1"/>
              </a:solidFill>
            </a:rPr>
            <a:t>  </a:t>
          </a:r>
          <a:r>
            <a:rPr lang="ru-RU" sz="2800" kern="1200" dirty="0" err="1" smtClean="0">
              <a:solidFill>
                <a:schemeClr val="tx1"/>
              </a:solidFill>
            </a:rPr>
            <a:t>қандай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мысал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келтіре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аласың</a:t>
          </a:r>
          <a:r>
            <a:rPr lang="ru-RU" sz="2800" kern="1200" dirty="0" smtClean="0">
              <a:solidFill>
                <a:schemeClr val="tx1"/>
              </a:solidFill>
            </a:rPr>
            <a:t>?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02378" y="1172"/>
        <a:ext cx="3274289" cy="1964573"/>
      </dsp:txXfrm>
    </dsp:sp>
    <dsp:sp modelId="{CF972E53-08E6-4165-BE3E-85ADD57D0FAF}">
      <dsp:nvSpPr>
        <dsp:cNvPr id="0" name=""/>
        <dsp:cNvSpPr/>
      </dsp:nvSpPr>
      <dsp:spPr>
        <a:xfrm>
          <a:off x="4204097" y="1172"/>
          <a:ext cx="3274289" cy="1964573"/>
        </a:xfrm>
        <a:prstGeom prst="rect">
          <a:avLst/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Біздің ұлттық күресіміз жайлы не білесіңдер?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4204097" y="1172"/>
        <a:ext cx="3274289" cy="1964573"/>
      </dsp:txXfrm>
    </dsp:sp>
    <dsp:sp modelId="{0A2F519B-8085-47A8-962B-B9888765AE62}">
      <dsp:nvSpPr>
        <dsp:cNvPr id="0" name=""/>
        <dsp:cNvSpPr/>
      </dsp:nvSpPr>
      <dsp:spPr>
        <a:xfrm>
          <a:off x="7805815" y="1172"/>
          <a:ext cx="3274289" cy="1964573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Сумо күресі мен робо-сумо жарысының өзара қандай байланысы бар деп ойлайсыңдар?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7805815" y="1172"/>
        <a:ext cx="3274289" cy="1964573"/>
      </dsp:txXfrm>
    </dsp:sp>
    <dsp:sp modelId="{88A3986C-5581-4747-AC82-B2ABC877392F}">
      <dsp:nvSpPr>
        <dsp:cNvPr id="0" name=""/>
        <dsp:cNvSpPr/>
      </dsp:nvSpPr>
      <dsp:spPr>
        <a:xfrm>
          <a:off x="602378" y="2293175"/>
          <a:ext cx="3274289" cy="1964573"/>
        </a:xfrm>
        <a:prstGeom prst="rect">
          <a:avLst/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Роботтың сызық бойымен жарысының негізгі талаптары.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602378" y="2293175"/>
        <a:ext cx="3274289" cy="1964573"/>
      </dsp:txXfrm>
    </dsp:sp>
    <dsp:sp modelId="{D0A58C6B-73CB-4049-80A7-8202BABC8A86}">
      <dsp:nvSpPr>
        <dsp:cNvPr id="0" name=""/>
        <dsp:cNvSpPr/>
      </dsp:nvSpPr>
      <dsp:spPr>
        <a:xfrm>
          <a:off x="4204097" y="2293175"/>
          <a:ext cx="3274289" cy="1964573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Жарыс өтетін алаңға қойылатын талаптар.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4204097" y="2293175"/>
        <a:ext cx="3274289" cy="1964573"/>
      </dsp:txXfrm>
    </dsp:sp>
    <dsp:sp modelId="{DA7FD972-49D1-48AB-AABA-25B16DFE36A7}">
      <dsp:nvSpPr>
        <dsp:cNvPr id="0" name=""/>
        <dsp:cNvSpPr/>
      </dsp:nvSpPr>
      <dsp:spPr>
        <a:xfrm>
          <a:off x="7805815" y="2293175"/>
          <a:ext cx="3274289" cy="1964573"/>
        </a:xfrm>
        <a:prstGeom prst="rect">
          <a:avLst/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Роботқа қойылатын  талаптар.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7805815" y="2293175"/>
        <a:ext cx="3274289" cy="1964573"/>
      </dsp:txXfrm>
    </dsp:sp>
    <dsp:sp modelId="{230CA0B3-8658-4727-8B56-9DBECF947156}">
      <dsp:nvSpPr>
        <dsp:cNvPr id="0" name=""/>
        <dsp:cNvSpPr/>
      </dsp:nvSpPr>
      <dsp:spPr>
        <a:xfrm>
          <a:off x="602378" y="4585178"/>
          <a:ext cx="3274289" cy="1964573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Бір түс датчикті  роботтың  сызық бойымен қозғалу алгоритмі.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602378" y="4585178"/>
        <a:ext cx="3274289" cy="1964573"/>
      </dsp:txXfrm>
    </dsp:sp>
    <dsp:sp modelId="{B007DEB8-3AF8-4D9A-8827-ACB9B247320D}">
      <dsp:nvSpPr>
        <dsp:cNvPr id="0" name=""/>
        <dsp:cNvSpPr/>
      </dsp:nvSpPr>
      <dsp:spPr>
        <a:xfrm>
          <a:off x="4204097" y="4585178"/>
          <a:ext cx="3274289" cy="1964573"/>
        </a:xfrm>
        <a:prstGeom prst="rect">
          <a:avLst/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Екі  түс датчикті роботтың  сызық бойымен қозғалу алгоритмі.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4204097" y="4585178"/>
        <a:ext cx="3274289" cy="1964573"/>
      </dsp:txXfrm>
    </dsp:sp>
    <dsp:sp modelId="{CB41E6E8-0AF9-4167-AB80-8275E67F2998}">
      <dsp:nvSpPr>
        <dsp:cNvPr id="0" name=""/>
        <dsp:cNvSpPr/>
      </dsp:nvSpPr>
      <dsp:spPr>
        <a:xfrm>
          <a:off x="7805815" y="4585178"/>
          <a:ext cx="3274289" cy="196457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	Екі  түс датчикті роботтың  сызық бойымен қозғалу программасы.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7805815" y="4585178"/>
        <a:ext cx="3274289" cy="19645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BF4B4-5F37-4608-B593-CA30BAFEDD4F}">
      <dsp:nvSpPr>
        <dsp:cNvPr id="0" name=""/>
        <dsp:cNvSpPr/>
      </dsp:nvSpPr>
      <dsp:spPr>
        <a:xfrm>
          <a:off x="1468200" y="1772"/>
          <a:ext cx="2707561" cy="1624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	Робот </a:t>
          </a:r>
          <a:r>
            <a:rPr lang="ru-RU" sz="2100" kern="1200" dirty="0" err="1" smtClean="0"/>
            <a:t>бір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орында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тұрып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айналып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қарсыласын</a:t>
          </a:r>
          <a:r>
            <a:rPr lang="ru-RU" sz="2100" kern="1200" dirty="0" smtClean="0"/>
            <a:t>  </a:t>
          </a:r>
          <a:r>
            <a:rPr lang="ru-RU" sz="2100" kern="1200" dirty="0" err="1" smtClean="0"/>
            <a:t>іздейді</a:t>
          </a:r>
          <a:r>
            <a:rPr lang="ru-RU" sz="2100" kern="1200" dirty="0" smtClean="0"/>
            <a:t> (6-сурет).</a:t>
          </a:r>
          <a:endParaRPr lang="ru-RU" sz="2100" kern="1200" dirty="0"/>
        </a:p>
      </dsp:txBody>
      <dsp:txXfrm>
        <a:off x="1468200" y="1772"/>
        <a:ext cx="2707561" cy="1624536"/>
      </dsp:txXfrm>
    </dsp:sp>
    <dsp:sp modelId="{18C52CC0-C2D5-410F-B4B2-832E5907395F}">
      <dsp:nvSpPr>
        <dsp:cNvPr id="0" name=""/>
        <dsp:cNvSpPr/>
      </dsp:nvSpPr>
      <dsp:spPr>
        <a:xfrm>
          <a:off x="4446517" y="1772"/>
          <a:ext cx="2707561" cy="1624536"/>
        </a:xfrm>
        <a:prstGeom prst="rect">
          <a:avLst/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	Робот қарсыласын  көреді, (7-сурет).</a:t>
          </a:r>
          <a:endParaRPr lang="ru-RU" sz="2100" kern="1200" dirty="0" smtClean="0"/>
        </a:p>
      </dsp:txBody>
      <dsp:txXfrm>
        <a:off x="4446517" y="1772"/>
        <a:ext cx="2707561" cy="1624536"/>
      </dsp:txXfrm>
    </dsp:sp>
    <dsp:sp modelId="{6DB89F6B-F993-4940-A5A7-6E5322D6E47F}">
      <dsp:nvSpPr>
        <dsp:cNvPr id="0" name=""/>
        <dsp:cNvSpPr/>
      </dsp:nvSpPr>
      <dsp:spPr>
        <a:xfrm>
          <a:off x="7424835" y="1772"/>
          <a:ext cx="2707561" cy="1624536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	Роботтар бір-бірін көреді (8-сурет).</a:t>
          </a:r>
          <a:endParaRPr lang="ru-RU" sz="2100" kern="1200" dirty="0" smtClean="0"/>
        </a:p>
      </dsp:txBody>
      <dsp:txXfrm>
        <a:off x="7424835" y="1772"/>
        <a:ext cx="2707561" cy="1624536"/>
      </dsp:txXfrm>
    </dsp:sp>
    <dsp:sp modelId="{4EB0FE97-0D55-4217-9634-06E51ACB6A3E}">
      <dsp:nvSpPr>
        <dsp:cNvPr id="0" name=""/>
        <dsp:cNvSpPr/>
      </dsp:nvSpPr>
      <dsp:spPr>
        <a:xfrm>
          <a:off x="1468200" y="1897065"/>
          <a:ext cx="2707561" cy="1624536"/>
        </a:xfrm>
        <a:prstGeom prst="rect">
          <a:avLst/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	Робот қарсыласына қарай  бұрылады.(9-сурет).</a:t>
          </a:r>
          <a:endParaRPr lang="ru-RU" sz="2100" kern="1200" dirty="0" smtClean="0"/>
        </a:p>
      </dsp:txBody>
      <dsp:txXfrm>
        <a:off x="1468200" y="1897065"/>
        <a:ext cx="2707561" cy="1624536"/>
      </dsp:txXfrm>
    </dsp:sp>
    <dsp:sp modelId="{BF9A1025-91E2-49D0-9BEA-2F4ED1E91125}">
      <dsp:nvSpPr>
        <dsp:cNvPr id="0" name=""/>
        <dsp:cNvSpPr/>
      </dsp:nvSpPr>
      <dsp:spPr>
        <a:xfrm>
          <a:off x="4446517" y="1897065"/>
          <a:ext cx="2707561" cy="1624536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5.	Роботты ығыстырады (10-сурет).</a:t>
          </a:r>
          <a:endParaRPr lang="ru-RU" sz="2100" kern="1200" dirty="0" smtClean="0"/>
        </a:p>
      </dsp:txBody>
      <dsp:txXfrm>
        <a:off x="4446517" y="1897065"/>
        <a:ext cx="2707561" cy="1624536"/>
      </dsp:txXfrm>
    </dsp:sp>
    <dsp:sp modelId="{648F9A37-604A-4B0B-8ECB-6A9B3F34D0BF}">
      <dsp:nvSpPr>
        <dsp:cNvPr id="0" name=""/>
        <dsp:cNvSpPr/>
      </dsp:nvSpPr>
      <dsp:spPr>
        <a:xfrm>
          <a:off x="7424835" y="1897065"/>
          <a:ext cx="2707561" cy="1624536"/>
        </a:xfrm>
        <a:prstGeom prst="rect">
          <a:avLst/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6.	Қарсыласын рингтен шығарып жібереді (11).</a:t>
          </a:r>
          <a:endParaRPr lang="ru-RU" sz="2100" kern="1200" dirty="0" smtClean="0"/>
        </a:p>
      </dsp:txBody>
      <dsp:txXfrm>
        <a:off x="7424835" y="1897065"/>
        <a:ext cx="2707561" cy="1624536"/>
      </dsp:txXfrm>
    </dsp:sp>
    <dsp:sp modelId="{090829BC-621B-4A99-B00D-E8FC02583B9B}">
      <dsp:nvSpPr>
        <dsp:cNvPr id="0" name=""/>
        <dsp:cNvSpPr/>
      </dsp:nvSpPr>
      <dsp:spPr>
        <a:xfrm>
          <a:off x="1468200" y="3792357"/>
          <a:ext cx="2707561" cy="1624536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Дескриптор: 3-балл</a:t>
          </a:r>
          <a:endParaRPr lang="ru-RU" sz="2100" kern="1200" dirty="0" smtClean="0"/>
        </a:p>
      </dsp:txBody>
      <dsp:txXfrm>
        <a:off x="1468200" y="3792357"/>
        <a:ext cx="2707561" cy="1624536"/>
      </dsp:txXfrm>
    </dsp:sp>
    <dsp:sp modelId="{211B91F6-1F44-4E07-AE10-23BE92D704AB}">
      <dsp:nvSpPr>
        <dsp:cNvPr id="0" name=""/>
        <dsp:cNvSpPr/>
      </dsp:nvSpPr>
      <dsp:spPr>
        <a:xfrm>
          <a:off x="4446517" y="3792357"/>
          <a:ext cx="2707561" cy="1624536"/>
        </a:xfrm>
        <a:prstGeom prst="rect">
          <a:avLst/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	роботтың қозғалу алгоритмдерін анықтайды;</a:t>
          </a:r>
          <a:endParaRPr lang="ru-RU" sz="2100" kern="1200" dirty="0" smtClean="0"/>
        </a:p>
      </dsp:txBody>
      <dsp:txXfrm>
        <a:off x="4446517" y="3792357"/>
        <a:ext cx="2707561" cy="1624536"/>
      </dsp:txXfrm>
    </dsp:sp>
    <dsp:sp modelId="{575BD9C5-E1D1-4375-A10C-875B5E561E54}">
      <dsp:nvSpPr>
        <dsp:cNvPr id="0" name=""/>
        <dsp:cNvSpPr/>
      </dsp:nvSpPr>
      <dsp:spPr>
        <a:xfrm>
          <a:off x="7424835" y="3792357"/>
          <a:ext cx="2707561" cy="162453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роботтың қозғалу алгоритмдерін салыстырады.</a:t>
          </a:r>
          <a:endParaRPr lang="ru-RU" sz="2100" kern="1200" dirty="0" smtClean="0"/>
        </a:p>
      </dsp:txBody>
      <dsp:txXfrm>
        <a:off x="7424835" y="3792357"/>
        <a:ext cx="2707561" cy="16245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31A9F-5C7E-4FC1-86B0-A2C43A8A2B5A}">
      <dsp:nvSpPr>
        <dsp:cNvPr id="0" name=""/>
        <dsp:cNvSpPr/>
      </dsp:nvSpPr>
      <dsp:spPr>
        <a:xfrm>
          <a:off x="1056" y="522842"/>
          <a:ext cx="4119318" cy="24715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Робот </a:t>
          </a:r>
          <a:r>
            <a:rPr lang="ru-RU" sz="1700" kern="1200" dirty="0" err="1" smtClean="0"/>
            <a:t>өз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бойымен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айнала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қозғалу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үшін</a:t>
          </a:r>
          <a:r>
            <a:rPr lang="ru-RU" sz="1700" kern="1200" dirty="0" smtClean="0"/>
            <a:t> Независимое управление мотором (</a:t>
          </a:r>
          <a:r>
            <a:rPr lang="ru-RU" sz="1700" kern="1200" dirty="0" err="1" smtClean="0"/>
            <a:t>Моторды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тәуелсіз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басқару</a:t>
          </a:r>
          <a:r>
            <a:rPr lang="ru-RU" sz="1700" kern="1200" dirty="0" smtClean="0"/>
            <a:t>) </a:t>
          </a:r>
          <a:r>
            <a:rPr lang="ru-RU" sz="1700" kern="1200" dirty="0" err="1" smtClean="0"/>
            <a:t>блогын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таңдаймыз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Блоктың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жұмыс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режімін</a:t>
          </a:r>
          <a:r>
            <a:rPr lang="ru-RU" sz="1700" kern="1200" dirty="0" smtClean="0"/>
            <a:t> Включить (</a:t>
          </a:r>
          <a:r>
            <a:rPr lang="ru-RU" sz="1700" kern="1200" dirty="0" err="1" smtClean="0"/>
            <a:t>Іске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қосу</a:t>
          </a:r>
          <a:r>
            <a:rPr lang="ru-RU" sz="1700" kern="1200" dirty="0" smtClean="0"/>
            <a:t>) </a:t>
          </a:r>
          <a:r>
            <a:rPr lang="ru-RU" sz="1700" kern="1200" dirty="0" err="1" smtClean="0"/>
            <a:t>күйіне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орнатамыз</a:t>
          </a:r>
          <a:r>
            <a:rPr lang="ru-RU" sz="1700" kern="1200" dirty="0" smtClean="0"/>
            <a:t>, «В» </a:t>
          </a:r>
          <a:r>
            <a:rPr lang="ru-RU" sz="1700" kern="1200" dirty="0" err="1" smtClean="0"/>
            <a:t>портының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қуат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мәнін</a:t>
          </a:r>
          <a:r>
            <a:rPr lang="ru-RU" sz="1700" kern="1200" dirty="0" smtClean="0"/>
            <a:t> 50-ге, «</a:t>
          </a:r>
          <a:r>
            <a:rPr lang="fr-FR" sz="1700" kern="1200" dirty="0" smtClean="0"/>
            <a:t>C» </a:t>
          </a:r>
          <a:r>
            <a:rPr lang="ru-RU" sz="1700" kern="1200" dirty="0" err="1" smtClean="0"/>
            <a:t>портының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қуат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мәнін</a:t>
          </a:r>
          <a:r>
            <a:rPr lang="ru-RU" sz="1700" kern="1200" dirty="0" smtClean="0"/>
            <a:t> -50-ге </a:t>
          </a:r>
          <a:r>
            <a:rPr lang="ru-RU" sz="1700" kern="1200" dirty="0" err="1" smtClean="0"/>
            <a:t>теңеп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аламыз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1056" y="522842"/>
        <a:ext cx="4119318" cy="2471591"/>
      </dsp:txXfrm>
    </dsp:sp>
    <dsp:sp modelId="{9072B85C-4AC3-4362-8DBE-53DC17586DD9}">
      <dsp:nvSpPr>
        <dsp:cNvPr id="0" name=""/>
        <dsp:cNvSpPr/>
      </dsp:nvSpPr>
      <dsp:spPr>
        <a:xfrm>
          <a:off x="4532306" y="522842"/>
          <a:ext cx="4119318" cy="2471591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2.	Нысанды  іздеу үшін Ожидание (Күту) блогындағы Ультразвуковой датчик (Ультрадыбыстық датчик) -Сравнение (Салыстыру) - Расстояние в сантиметрах (Сантиметрдегі қашықтық) режімінде датчик көрсеткішінің мәнін 50-ге қоямыз (12-сурет). Мәнді бұлай таңдаудан себеп,  робот ринг сыртында  тұрған заттарды нысан деп қабылдамауы керек.   </a:t>
          </a:r>
          <a:endParaRPr lang="ru-RU" sz="1700" kern="1200"/>
        </a:p>
      </dsp:txBody>
      <dsp:txXfrm>
        <a:off x="4532306" y="522842"/>
        <a:ext cx="4119318" cy="2471591"/>
      </dsp:txXfrm>
    </dsp:sp>
    <dsp:sp modelId="{0A26191F-6735-43C2-99C6-2EBC48DC7D8C}">
      <dsp:nvSpPr>
        <dsp:cNvPr id="0" name=""/>
        <dsp:cNvSpPr/>
      </dsp:nvSpPr>
      <dsp:spPr>
        <a:xfrm>
          <a:off x="2266681" y="3406364"/>
          <a:ext cx="4119318" cy="2471591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3.	 Робот өз осі бойымен айнала қозғалып ринг ішіндегі  нысанды анықтағанда, өз қозғалысын тоқтату керек. Ол үшін Независимое управление мотором (Моторды тәуелсіз басқару) блогын таңдап, моторды өшіру режіміне қоямыз.</a:t>
          </a:r>
          <a:endParaRPr lang="ru-RU" sz="1700" kern="1200"/>
        </a:p>
      </dsp:txBody>
      <dsp:txXfrm>
        <a:off x="2266681" y="3406364"/>
        <a:ext cx="4119318" cy="24715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31A9F-5C7E-4FC1-86B0-A2C43A8A2B5A}">
      <dsp:nvSpPr>
        <dsp:cNvPr id="0" name=""/>
        <dsp:cNvSpPr/>
      </dsp:nvSpPr>
      <dsp:spPr>
        <a:xfrm>
          <a:off x="1056" y="522842"/>
          <a:ext cx="4119318" cy="24715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	</a:t>
          </a:r>
          <a:r>
            <a:rPr lang="ru-RU" sz="1800" kern="1200" dirty="0" err="1" smtClean="0"/>
            <a:t>Кейінгі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қадамда</a:t>
          </a:r>
          <a:r>
            <a:rPr lang="ru-RU" sz="1800" kern="1200" dirty="0" smtClean="0"/>
            <a:t> робот </a:t>
          </a:r>
          <a:r>
            <a:rPr lang="ru-RU" sz="1800" kern="1200" dirty="0" err="1" smtClean="0"/>
            <a:t>нысанға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қарай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жоғары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жылдамдықта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қозағалу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үшін</a:t>
          </a:r>
          <a:r>
            <a:rPr lang="ru-RU" sz="1800" kern="1200" dirty="0" smtClean="0"/>
            <a:t> Независимое управление мотором (</a:t>
          </a:r>
          <a:r>
            <a:rPr lang="ru-RU" sz="1800" kern="1200" dirty="0" err="1" smtClean="0"/>
            <a:t>Моторды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тәуелсіз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басқару</a:t>
          </a:r>
          <a:r>
            <a:rPr lang="ru-RU" sz="1800" kern="1200" dirty="0" smtClean="0"/>
            <a:t>) </a:t>
          </a:r>
          <a:r>
            <a:rPr lang="ru-RU" sz="1800" kern="1200" dirty="0" err="1" smtClean="0"/>
            <a:t>блогын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таңдап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блоктың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жұмыс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режімін</a:t>
          </a:r>
          <a:r>
            <a:rPr lang="ru-RU" sz="1800" kern="1200" dirty="0" smtClean="0"/>
            <a:t> Включить (</a:t>
          </a:r>
          <a:r>
            <a:rPr lang="ru-RU" sz="1800" kern="1200" dirty="0" err="1" smtClean="0"/>
            <a:t>Іске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қосу</a:t>
          </a:r>
          <a:r>
            <a:rPr lang="ru-RU" sz="1800" kern="1200" dirty="0" smtClean="0"/>
            <a:t>) </a:t>
          </a:r>
          <a:r>
            <a:rPr lang="ru-RU" sz="1800" kern="1200" dirty="0" err="1" smtClean="0"/>
            <a:t>күйіне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орнатып</a:t>
          </a:r>
          <a:r>
            <a:rPr lang="ru-RU" sz="1800" kern="1200" dirty="0" smtClean="0"/>
            <a:t>,  «В» </a:t>
          </a:r>
          <a:r>
            <a:rPr lang="ru-RU" sz="1800" kern="1200" dirty="0" err="1" smtClean="0"/>
            <a:t>портының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қуат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мәнін</a:t>
          </a:r>
          <a:r>
            <a:rPr lang="ru-RU" sz="1800" kern="1200" dirty="0" smtClean="0"/>
            <a:t>, «</a:t>
          </a:r>
          <a:r>
            <a:rPr lang="fr-FR" sz="1800" kern="1200" dirty="0" smtClean="0"/>
            <a:t>C» </a:t>
          </a:r>
          <a:r>
            <a:rPr lang="ru-RU" sz="1800" kern="1200" dirty="0" err="1" smtClean="0"/>
            <a:t>портының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қуат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мәнін</a:t>
          </a:r>
          <a:r>
            <a:rPr lang="ru-RU" sz="1800" kern="1200" dirty="0" smtClean="0"/>
            <a:t> 50-ге  </a:t>
          </a:r>
          <a:r>
            <a:rPr lang="ru-RU" sz="1800" kern="1200" dirty="0" err="1" smtClean="0"/>
            <a:t>теңейміз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056" y="522842"/>
        <a:ext cx="4119318" cy="2471591"/>
      </dsp:txXfrm>
    </dsp:sp>
    <dsp:sp modelId="{938C90A8-1414-42D3-82CC-AD31C7432508}">
      <dsp:nvSpPr>
        <dsp:cNvPr id="0" name=""/>
        <dsp:cNvSpPr/>
      </dsp:nvSpPr>
      <dsp:spPr>
        <a:xfrm>
          <a:off x="4532306" y="522842"/>
          <a:ext cx="4119318" cy="2471591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	Робот нысанға қарама-қарсы келіп, оны ығыстыру кезінде рингтің қара сызықты шегарасынан шығып кетпеу үшін Ожидание (Күту) блогындағы Датчик цвета (Түс датчигі)- Сравнение (Салыстыру) – Цвет (Түс) режімін таңдап, датчиктің анықтайтын түсі ретінде 1, яғни қара түсті таңдау керек. </a:t>
          </a:r>
        </a:p>
      </dsp:txBody>
      <dsp:txXfrm>
        <a:off x="4532306" y="522842"/>
        <a:ext cx="4119318" cy="2471591"/>
      </dsp:txXfrm>
    </dsp:sp>
    <dsp:sp modelId="{41BA75B3-F056-4916-8793-8BDF110038A0}">
      <dsp:nvSpPr>
        <dsp:cNvPr id="0" name=""/>
        <dsp:cNvSpPr/>
      </dsp:nvSpPr>
      <dsp:spPr>
        <a:xfrm>
          <a:off x="2266681" y="3406364"/>
          <a:ext cx="4119318" cy="2471591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	Робот нысанды ығыстырып, қара сызықты басқанда өзі де тоқтау керек. Ол үшін Независимое управление мотором (Моторды тәуелсіз басқару) блогын таңдап, моторды өшіру режіміне қоямыз.</a:t>
          </a:r>
        </a:p>
      </dsp:txBody>
      <dsp:txXfrm>
        <a:off x="2266681" y="3406364"/>
        <a:ext cx="4119318" cy="2471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6D8C-BDDE-4432-B6E5-8CD15F00D25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D5D7B-A690-4A72-9878-5F03299C6794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«Робот» </a:t>
          </a:r>
          <a:r>
            <a:rPr lang="ru-RU" sz="2900" kern="1200" dirty="0" err="1" smtClean="0"/>
            <a:t>сөзіне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синквейн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құру</a:t>
          </a:r>
          <a:endParaRPr lang="ru-RU" sz="2900" kern="1200" dirty="0"/>
        </a:p>
      </dsp:txBody>
      <dsp:txXfrm>
        <a:off x="434398" y="285347"/>
        <a:ext cx="7617019" cy="570477"/>
      </dsp:txXfrm>
    </dsp:sp>
    <dsp:sp modelId="{199C12BB-E27A-4463-A195-D319FC96EE31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B8DF5-093B-42F3-8619-533ABD71E875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1.	Зат есім (бір сөз).</a:t>
          </a:r>
          <a:endParaRPr lang="ru-RU" sz="2900" kern="1200"/>
        </a:p>
      </dsp:txBody>
      <dsp:txXfrm>
        <a:off x="903654" y="1140954"/>
        <a:ext cx="7147763" cy="570477"/>
      </dsp:txXfrm>
    </dsp:sp>
    <dsp:sp modelId="{EFB31A74-6264-4DFA-A5EB-A8602972E459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1349E-A52A-464C-942A-00D46F398E34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2.	Сын есім (екі сөз).</a:t>
          </a:r>
          <a:endParaRPr lang="ru-RU" sz="2900" kern="1200"/>
        </a:p>
      </dsp:txBody>
      <dsp:txXfrm>
        <a:off x="1118233" y="1996562"/>
        <a:ext cx="6933183" cy="570477"/>
      </dsp:txXfrm>
    </dsp:sp>
    <dsp:sp modelId="{67476028-F3B0-4468-ACF9-AD669C7BB90C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48582-D9F9-42E3-B81D-2F6133968256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3.	Етістік (үш сөз).</a:t>
          </a:r>
          <a:endParaRPr lang="ru-RU" sz="2900" kern="1200"/>
        </a:p>
      </dsp:txBody>
      <dsp:txXfrm>
        <a:off x="1118233" y="2851627"/>
        <a:ext cx="6933183" cy="570477"/>
      </dsp:txXfrm>
    </dsp:sp>
    <dsp:sp modelId="{29C45CF7-98B2-461A-8DCD-756B4C53C37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AE994-440E-46F9-A50E-37C3F7B8600A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4.	Қорытынды ой (төрт сөз).</a:t>
          </a:r>
          <a:endParaRPr lang="ru-RU" sz="2900" kern="1200"/>
        </a:p>
      </dsp:txBody>
      <dsp:txXfrm>
        <a:off x="903654" y="3707235"/>
        <a:ext cx="7147763" cy="570477"/>
      </dsp:txXfrm>
    </dsp:sp>
    <dsp:sp modelId="{5E6608D2-F0D0-49C6-A476-FC558D9A3BFE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A0D70-368E-45AB-9016-9918A3C7B0FE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5.	Мағыналас сөз.</a:t>
          </a:r>
          <a:endParaRPr lang="ru-RU" sz="2900" kern="1200"/>
        </a:p>
      </dsp:txBody>
      <dsp:txXfrm>
        <a:off x="434398" y="4562842"/>
        <a:ext cx="7617019" cy="570477"/>
      </dsp:txXfrm>
    </dsp:sp>
    <dsp:sp modelId="{A9E86529-9D2B-4B58-923F-38EC61159961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B3B4-B2B7-4985-9F6E-B7417471C566}">
      <dsp:nvSpPr>
        <dsp:cNvPr id="0" name=""/>
        <dsp:cNvSpPr/>
      </dsp:nvSpPr>
      <dsp:spPr>
        <a:xfrm>
          <a:off x="3778655" y="1047643"/>
          <a:ext cx="7671815" cy="34698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Оқулықпен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жұмыс</a:t>
          </a:r>
          <a:r>
            <a:rPr lang="ru-RU" sz="3600" kern="1200" dirty="0" smtClean="0"/>
            <a:t>. </a:t>
          </a:r>
          <a:r>
            <a:rPr lang="ru-RU" sz="3600" kern="1200" dirty="0" err="1" smtClean="0"/>
            <a:t>Оқушылар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оқулықтағы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мәліметтермен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танысады</a:t>
          </a:r>
          <a:r>
            <a:rPr lang="ru-RU" sz="3600" kern="1200" dirty="0" smtClean="0"/>
            <a:t>. </a:t>
          </a:r>
          <a:r>
            <a:rPr lang="ru-RU" sz="3600" kern="1200" dirty="0" err="1" smtClean="0"/>
            <a:t>Мұғалім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жаңа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ақпаратпен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таныстырады</a:t>
          </a:r>
          <a:r>
            <a:rPr lang="ru-RU" sz="3600" kern="1200" dirty="0" smtClean="0"/>
            <a:t>, </a:t>
          </a:r>
          <a:r>
            <a:rPr lang="ru-RU" sz="3600" kern="1200" dirty="0" err="1" smtClean="0"/>
            <a:t>бірге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талдайды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3778655" y="1047643"/>
        <a:ext cx="7671815" cy="3469839"/>
      </dsp:txXfrm>
    </dsp:sp>
    <dsp:sp modelId="{E85D4BC1-3367-4CF6-8E7C-4EF1C6576687}">
      <dsp:nvSpPr>
        <dsp:cNvPr id="0" name=""/>
        <dsp:cNvSpPr/>
      </dsp:nvSpPr>
      <dsp:spPr>
        <a:xfrm>
          <a:off x="0" y="1047643"/>
          <a:ext cx="3435141" cy="34698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939E-EB99-44D9-86F1-32608FD7A1C3}">
      <dsp:nvSpPr>
        <dsp:cNvPr id="0" name=""/>
        <dsp:cNvSpPr/>
      </dsp:nvSpPr>
      <dsp:spPr>
        <a:xfrm>
          <a:off x="576995" y="122830"/>
          <a:ext cx="3846607" cy="28139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E12F8-219C-48C9-BA2B-C4B7F5E67671}">
      <dsp:nvSpPr>
        <dsp:cNvPr id="0" name=""/>
        <dsp:cNvSpPr/>
      </dsp:nvSpPr>
      <dsp:spPr>
        <a:xfrm>
          <a:off x="5088709" y="2525129"/>
          <a:ext cx="4216201" cy="260427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Топтық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жұмыс</a:t>
          </a:r>
          <a:r>
            <a:rPr lang="ru-RU" sz="1400" b="1" kern="1200" dirty="0" smtClean="0"/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Оқушылар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оқулықтан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презентациядан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алған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білімдерін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жинақтап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ментальды</a:t>
          </a:r>
          <a:r>
            <a:rPr lang="ru-RU" sz="1400" b="1" kern="1200" dirty="0" smtClean="0"/>
            <a:t> карта </a:t>
          </a:r>
          <a:r>
            <a:rPr lang="ru-RU" sz="1400" b="1" kern="1200" dirty="0" err="1" smtClean="0"/>
            <a:t>жасайды</a:t>
          </a:r>
          <a:r>
            <a:rPr lang="ru-RU" sz="1400" b="1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Болашақта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адам</a:t>
          </a:r>
          <a:r>
            <a:rPr lang="ru-RU" sz="1400" b="1" kern="1200" dirty="0" smtClean="0"/>
            <a:t> мен </a:t>
          </a:r>
          <a:r>
            <a:rPr lang="ru-RU" sz="1400" b="1" kern="1200" dirty="0" err="1" smtClean="0"/>
            <a:t>роботтың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өзара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қарым-қатынас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жасауының</a:t>
          </a:r>
          <a:r>
            <a:rPr lang="ru-RU" sz="1400" b="1" kern="1200" dirty="0" smtClean="0"/>
            <a:t>  </a:t>
          </a:r>
          <a:r>
            <a:rPr lang="ru-RU" sz="1400" b="1" kern="1200" dirty="0" err="1" smtClean="0"/>
            <a:t>белгілі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бір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этикалық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ережелері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қалай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көрініс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табуы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мүмкін</a:t>
          </a:r>
          <a:r>
            <a:rPr lang="ru-RU" sz="1400" b="1" kern="1200" dirty="0" smtClean="0"/>
            <a:t>?  Адам мен </a:t>
          </a:r>
          <a:r>
            <a:rPr lang="ru-RU" sz="1400" b="1" kern="1200" dirty="0" err="1" smtClean="0"/>
            <a:t>роботтың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этикалық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қарым-қатынас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ережелері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туралы</a:t>
          </a:r>
          <a:r>
            <a:rPr lang="ru-RU" sz="1400" b="1" kern="1200" dirty="0" smtClean="0"/>
            <a:t>   </a:t>
          </a:r>
          <a:r>
            <a:rPr lang="ru-RU" sz="1400" b="1" kern="1200" dirty="0" err="1" smtClean="0"/>
            <a:t>өз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ұсыныстарыңды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айтыңдар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088709" y="2525129"/>
        <a:ext cx="4216201" cy="2604273"/>
      </dsp:txXfrm>
    </dsp:sp>
    <dsp:sp modelId="{1B2D2671-0944-4866-933C-E2B393AB5238}">
      <dsp:nvSpPr>
        <dsp:cNvPr id="0" name=""/>
        <dsp:cNvSpPr/>
      </dsp:nvSpPr>
      <dsp:spPr>
        <a:xfrm>
          <a:off x="4716714" y="2153453"/>
          <a:ext cx="1012567" cy="1012829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05F4B-86E5-429C-8D96-2AE2C32D7DA5}">
      <dsp:nvSpPr>
        <dsp:cNvPr id="0" name=""/>
        <dsp:cNvSpPr/>
      </dsp:nvSpPr>
      <dsp:spPr>
        <a:xfrm rot="5400000">
          <a:off x="8693534" y="2153584"/>
          <a:ext cx="1012829" cy="101256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262FB-18CD-4558-A701-541E79F5CE81}">
      <dsp:nvSpPr>
        <dsp:cNvPr id="0" name=""/>
        <dsp:cNvSpPr/>
      </dsp:nvSpPr>
      <dsp:spPr>
        <a:xfrm rot="16200000">
          <a:off x="4716583" y="4488888"/>
          <a:ext cx="1012829" cy="101256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D4540-A109-439A-B0D1-E865F3172153}">
      <dsp:nvSpPr>
        <dsp:cNvPr id="0" name=""/>
        <dsp:cNvSpPr/>
      </dsp:nvSpPr>
      <dsp:spPr>
        <a:xfrm rot="10800000">
          <a:off x="8693665" y="4488757"/>
          <a:ext cx="1012567" cy="1012829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30EC4-E722-490C-BBC4-C47F760B5A28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	</a:t>
          </a:r>
          <a:r>
            <a:rPr lang="ru-RU" sz="1700" kern="1200" dirty="0" err="1" smtClean="0"/>
            <a:t>Әдетте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мәшинені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ұшақты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немесе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басқа</a:t>
          </a:r>
          <a:r>
            <a:rPr lang="ru-RU" sz="1700" kern="1200" dirty="0" smtClean="0"/>
            <a:t> да </a:t>
          </a:r>
          <a:r>
            <a:rPr lang="ru-RU" sz="1700" kern="1200" dirty="0" err="1" smtClean="0"/>
            <a:t>техникалармен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жол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жүргенде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бұрылу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үшін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қандай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құрылғы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қолданылады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1221978" y="2645"/>
        <a:ext cx="2706687" cy="1624012"/>
      </dsp:txXfrm>
    </dsp:sp>
    <dsp:sp modelId="{3A925CE8-6FB8-479B-AAD5-AA2499CE08F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	Роботтар қандай құрылғының көмегімен бұрылыс жасайды?</a:t>
          </a:r>
          <a:endParaRPr lang="ru-RU" sz="1700" kern="1200"/>
        </a:p>
      </dsp:txBody>
      <dsp:txXfrm>
        <a:off x="4199334" y="2645"/>
        <a:ext cx="2706687" cy="1624012"/>
      </dsp:txXfrm>
    </dsp:sp>
    <dsp:sp modelId="{3F312B80-2661-4D08-8FF2-0C30EBA9E1D9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	Роботтың бұрыштық бейімділігін анықтау мен оны белгілі бір градусқа бұру үшін қандай программа жазу керек?</a:t>
          </a:r>
          <a:endParaRPr lang="ru-RU" sz="1700" kern="1200"/>
        </a:p>
      </dsp:txBody>
      <dsp:txXfrm>
        <a:off x="1221978" y="1897327"/>
        <a:ext cx="2706687" cy="1624012"/>
      </dsp:txXfrm>
    </dsp:sp>
    <dsp:sp modelId="{2B171ED9-BFB6-4DD0-952A-6D8A4BC6229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smtClean="0"/>
            <a:t>	Lego Mindstorms EV3 </a:t>
          </a:r>
          <a:r>
            <a:rPr lang="ru-RU" sz="1700" kern="1200" smtClean="0"/>
            <a:t>жиынтығында қандай датчиктер жұмысымен таныссың? </a:t>
          </a:r>
          <a:endParaRPr lang="ru-RU" sz="1700" kern="1200"/>
        </a:p>
      </dsp:txBody>
      <dsp:txXfrm>
        <a:off x="4199334" y="1897327"/>
        <a:ext cx="2706687" cy="1624012"/>
      </dsp:txXfrm>
    </dsp:sp>
    <dsp:sp modelId="{FE7BA248-DDBA-4589-9BA3-9A9E49C296E8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Роботты бегілі бір бұрышқа бұруда осы уақытқа дейін қандай әдістерді қолдандың?</a:t>
          </a:r>
          <a:endParaRPr lang="ru-RU" sz="1700" kern="1200"/>
        </a:p>
      </dsp:txBody>
      <dsp:txXfrm>
        <a:off x="2710656" y="3792008"/>
        <a:ext cx="2706687" cy="1624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6E651-B55C-4A86-B61A-4776E26AB235}">
      <dsp:nvSpPr>
        <dsp:cNvPr id="0" name=""/>
        <dsp:cNvSpPr/>
      </dsp:nvSpPr>
      <dsp:spPr>
        <a:xfrm>
          <a:off x="1519955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94D47-2147-401F-A47B-71E4F28C9BB9}">
      <dsp:nvSpPr>
        <dsp:cNvPr id="0" name=""/>
        <dsp:cNvSpPr/>
      </dsp:nvSpPr>
      <dsp:spPr>
        <a:xfrm>
          <a:off x="2373937" y="4029320"/>
          <a:ext cx="199406" cy="199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77AFF-B27D-4412-9DFB-412C22D2DD40}">
      <dsp:nvSpPr>
        <dsp:cNvPr id="0" name=""/>
        <dsp:cNvSpPr/>
      </dsp:nvSpPr>
      <dsp:spPr>
        <a:xfrm>
          <a:off x="2473641" y="4129024"/>
          <a:ext cx="1135752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Роботты</a:t>
          </a:r>
          <a:r>
            <a:rPr lang="ru-RU" sz="1400" kern="1200" dirty="0" smtClean="0"/>
            <a:t> 90 </a:t>
          </a:r>
          <a:r>
            <a:rPr lang="ru-RU" sz="1400" kern="1200" dirty="0" err="1" smtClean="0"/>
            <a:t>градусқа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бұру</a:t>
          </a:r>
          <a:endParaRPr lang="ru-RU" sz="1400" kern="1200" dirty="0"/>
        </a:p>
      </dsp:txBody>
      <dsp:txXfrm>
        <a:off x="2473641" y="4129024"/>
        <a:ext cx="1135752" cy="1289642"/>
      </dsp:txXfrm>
    </dsp:sp>
    <dsp:sp modelId="{59608F22-5F4B-4AC8-BF6C-9B0A91C8A81C}">
      <dsp:nvSpPr>
        <dsp:cNvPr id="0" name=""/>
        <dsp:cNvSpPr/>
      </dsp:nvSpPr>
      <dsp:spPr>
        <a:xfrm>
          <a:off x="3453336" y="2992187"/>
          <a:ext cx="312115" cy="312115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7868F-7C56-4DCA-A964-B53E4B3C4F67}">
      <dsp:nvSpPr>
        <dsp:cNvPr id="0" name=""/>
        <dsp:cNvSpPr/>
      </dsp:nvSpPr>
      <dsp:spPr>
        <a:xfrm>
          <a:off x="3609393" y="3148245"/>
          <a:ext cx="1439197" cy="22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Роботты тұрған орнынан 90 градусқа бұратын программа кодын  құрастыр. Программада төмендегі блоктар қолданылады:</a:t>
          </a:r>
          <a:endParaRPr lang="ru-RU" sz="1400" kern="1200" dirty="0" smtClean="0"/>
        </a:p>
      </dsp:txBody>
      <dsp:txXfrm>
        <a:off x="3609393" y="3148245"/>
        <a:ext cx="1439197" cy="2270421"/>
      </dsp:txXfrm>
    </dsp:sp>
    <dsp:sp modelId="{1CA934B7-A0AE-4BF3-AD61-504A3909A749}">
      <dsp:nvSpPr>
        <dsp:cNvPr id="0" name=""/>
        <dsp:cNvSpPr/>
      </dsp:nvSpPr>
      <dsp:spPr>
        <a:xfrm>
          <a:off x="4840515" y="2165299"/>
          <a:ext cx="416153" cy="416153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E909-1472-4C0E-A0EE-CC2C737D6AB7}">
      <dsp:nvSpPr>
        <dsp:cNvPr id="0" name=""/>
        <dsp:cNvSpPr/>
      </dsp:nvSpPr>
      <dsp:spPr>
        <a:xfrm>
          <a:off x="5048591" y="2373376"/>
          <a:ext cx="1673284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	Робот қозғалысы үшін Независимое управление мотором (Моторды тәуелсіз басқару) блогын таңдаймыз. Робот бір доңғалағы алға 10 см/секундпен, ал екінші доңғалағы артқа –10 см /секунд қозғалыс жасайды. </a:t>
          </a:r>
          <a:endParaRPr lang="ru-RU" sz="1400" kern="1200" dirty="0" smtClean="0"/>
        </a:p>
      </dsp:txBody>
      <dsp:txXfrm>
        <a:off x="5048591" y="2373376"/>
        <a:ext cx="1673284" cy="3045290"/>
      </dsp:txXfrm>
    </dsp:sp>
    <dsp:sp modelId="{82502ED1-7A61-4048-AA2E-F4DAB7A16E3D}">
      <dsp:nvSpPr>
        <dsp:cNvPr id="0" name=""/>
        <dsp:cNvSpPr/>
      </dsp:nvSpPr>
      <dsp:spPr>
        <a:xfrm>
          <a:off x="6453110" y="1519394"/>
          <a:ext cx="537531" cy="537531"/>
        </a:xfrm>
        <a:prstGeom prst="ellipse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3B7B8-A669-4EA1-BF63-0AEE9C2A5247}">
      <dsp:nvSpPr>
        <dsp:cNvPr id="0" name=""/>
        <dsp:cNvSpPr/>
      </dsp:nvSpPr>
      <dsp:spPr>
        <a:xfrm>
          <a:off x="6721876" y="1788160"/>
          <a:ext cx="1733973" cy="363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	Ожидание (Күту) блогында гироскоп датчигінің параметрлерін енгіземіз. Роботтың бұрылу кезінде бұрылыс мәні градуста 90-ға тең болуын күтеді.</a:t>
          </a:r>
          <a:endParaRPr lang="ru-RU" sz="1400" kern="1200" dirty="0" smtClean="0"/>
        </a:p>
      </dsp:txBody>
      <dsp:txXfrm>
        <a:off x="6721876" y="1788160"/>
        <a:ext cx="1733973" cy="3630506"/>
      </dsp:txXfrm>
    </dsp:sp>
    <dsp:sp modelId="{B2C005D9-936D-40E9-A500-D73414989E01}">
      <dsp:nvSpPr>
        <dsp:cNvPr id="0" name=""/>
        <dsp:cNvSpPr/>
      </dsp:nvSpPr>
      <dsp:spPr>
        <a:xfrm>
          <a:off x="8113389" y="1088068"/>
          <a:ext cx="684919" cy="684919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8B56-C92E-4DC4-AB65-63CFD9414DB2}">
      <dsp:nvSpPr>
        <dsp:cNvPr id="0" name=""/>
        <dsp:cNvSpPr/>
      </dsp:nvSpPr>
      <dsp:spPr>
        <a:xfrm>
          <a:off x="8455849" y="1430528"/>
          <a:ext cx="1733973" cy="398813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	Роботтың қозғалыс бұрышы 90 градусқа жеткенде  Независимое управление мотором (Моторды тәуелсіз басқару) блогында моторды өшіреді.   </a:t>
          </a:r>
          <a:endParaRPr lang="ru-RU" sz="1400" kern="1200" dirty="0" smtClean="0"/>
        </a:p>
      </dsp:txBody>
      <dsp:txXfrm>
        <a:off x="8455849" y="1430528"/>
        <a:ext cx="1733973" cy="3988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E2A8E-5C9D-46BD-87AF-A58D26B5CEBF}">
      <dsp:nvSpPr>
        <dsp:cNvPr id="0" name=""/>
        <dsp:cNvSpPr/>
      </dsp:nvSpPr>
      <dsp:spPr>
        <a:xfrm>
          <a:off x="2048016" y="0"/>
          <a:ext cx="6858000" cy="6858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ABFC1-A5F8-498A-B309-527AC895633F}">
      <dsp:nvSpPr>
        <dsp:cNvPr id="0" name=""/>
        <dsp:cNvSpPr/>
      </dsp:nvSpPr>
      <dsp:spPr>
        <a:xfrm>
          <a:off x="5477016" y="686469"/>
          <a:ext cx="4457700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Топтық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жұмыс</a:t>
          </a:r>
          <a:endParaRPr lang="ru-RU" sz="2000" kern="1200" dirty="0"/>
        </a:p>
      </dsp:txBody>
      <dsp:txXfrm>
        <a:off x="5596020" y="805473"/>
        <a:ext cx="4219692" cy="2199796"/>
      </dsp:txXfrm>
    </dsp:sp>
    <dsp:sp modelId="{DDD6BE1A-0221-436A-B230-BAEE96ECFF8D}">
      <dsp:nvSpPr>
        <dsp:cNvPr id="0" name=""/>
        <dsp:cNvSpPr/>
      </dsp:nvSpPr>
      <dsp:spPr>
        <a:xfrm>
          <a:off x="5477016" y="3429000"/>
          <a:ext cx="4457700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Роботтың  90 градусқа бұру программасын пайдаланып, блоктар қызметіне роботты 360 градусқа бұрыңдар. Бір орында тұрып толық бір  айналым, екі айналым программасын  құрастырып ұсыныңдар</a:t>
          </a:r>
          <a:endParaRPr lang="ru-RU" sz="2000" kern="1200" dirty="0" err="1" smtClean="0"/>
        </a:p>
      </dsp:txBody>
      <dsp:txXfrm>
        <a:off x="5596020" y="3548004"/>
        <a:ext cx="4219692" cy="2199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54B59-F399-4310-B139-12CC7D159DF3}">
      <dsp:nvSpPr>
        <dsp:cNvPr id="0" name=""/>
        <dsp:cNvSpPr/>
      </dsp:nvSpPr>
      <dsp:spPr>
        <a:xfrm>
          <a:off x="5410830" y="1092260"/>
          <a:ext cx="840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0270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9193" y="1133625"/>
        <a:ext cx="43543" cy="8708"/>
      </dsp:txXfrm>
    </dsp:sp>
    <dsp:sp modelId="{ADB6D328-B945-490B-9D2A-E19ADA91DBBD}">
      <dsp:nvSpPr>
        <dsp:cNvPr id="0" name=""/>
        <dsp:cNvSpPr/>
      </dsp:nvSpPr>
      <dsp:spPr>
        <a:xfrm>
          <a:off x="1626236" y="2061"/>
          <a:ext cx="3786393" cy="2271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Жеке </a:t>
          </a:r>
          <a:r>
            <a:rPr lang="ru-RU" sz="2200" kern="1200" dirty="0" err="1" smtClean="0">
              <a:solidFill>
                <a:schemeClr val="tx1"/>
              </a:solidFill>
            </a:rPr>
            <a:t>практикалық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жұмыс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орындау</a:t>
          </a:r>
          <a:r>
            <a:rPr lang="ru-RU" sz="2200" kern="1200" dirty="0" smtClean="0">
              <a:solidFill>
                <a:schemeClr val="tx1"/>
              </a:solidFill>
            </a:rPr>
            <a:t>. 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626236" y="2061"/>
        <a:ext cx="3786393" cy="2271836"/>
      </dsp:txXfrm>
    </dsp:sp>
    <dsp:sp modelId="{C06083C6-D2F2-4521-9FC1-E58908F667A8}">
      <dsp:nvSpPr>
        <dsp:cNvPr id="0" name=""/>
        <dsp:cNvSpPr/>
      </dsp:nvSpPr>
      <dsp:spPr>
        <a:xfrm>
          <a:off x="3519433" y="2272098"/>
          <a:ext cx="4657264" cy="840270"/>
        </a:xfrm>
        <a:custGeom>
          <a:avLst/>
          <a:gdLst/>
          <a:ahLst/>
          <a:cxnLst/>
          <a:rect l="0" t="0" r="0" b="0"/>
          <a:pathLst>
            <a:path>
              <a:moveTo>
                <a:pt x="4657264" y="0"/>
              </a:moveTo>
              <a:lnTo>
                <a:pt x="4657264" y="437235"/>
              </a:lnTo>
              <a:lnTo>
                <a:pt x="0" y="437235"/>
              </a:lnTo>
              <a:lnTo>
                <a:pt x="0" y="840270"/>
              </a:lnTo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9615" y="2687879"/>
        <a:ext cx="236899" cy="8708"/>
      </dsp:txXfrm>
    </dsp:sp>
    <dsp:sp modelId="{4F0DDC19-8484-451F-BF8B-973F888B0DB0}">
      <dsp:nvSpPr>
        <dsp:cNvPr id="0" name=""/>
        <dsp:cNvSpPr/>
      </dsp:nvSpPr>
      <dsp:spPr>
        <a:xfrm>
          <a:off x="6283500" y="2061"/>
          <a:ext cx="3786393" cy="2271836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«Сақшы» робот  программасын орындатады.</a:t>
          </a:r>
          <a:endParaRPr lang="ru-RU" sz="2200" kern="1200" dirty="0" smtClean="0">
            <a:solidFill>
              <a:schemeClr val="tx1"/>
            </a:solidFill>
          </a:endParaRPr>
        </a:p>
      </dsp:txBody>
      <dsp:txXfrm>
        <a:off x="6283500" y="2061"/>
        <a:ext cx="3786393" cy="2271836"/>
      </dsp:txXfrm>
    </dsp:sp>
    <dsp:sp modelId="{6108C909-70EB-4B0F-BB87-454739DF7079}">
      <dsp:nvSpPr>
        <dsp:cNvPr id="0" name=""/>
        <dsp:cNvSpPr/>
      </dsp:nvSpPr>
      <dsp:spPr>
        <a:xfrm>
          <a:off x="1626236" y="3144768"/>
          <a:ext cx="3786393" cy="227183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«</a:t>
          </a:r>
          <a:r>
            <a:rPr lang="ru-RU" sz="2200" kern="1200" dirty="0" err="1" smtClean="0">
              <a:solidFill>
                <a:schemeClr val="tx1"/>
              </a:solidFill>
            </a:rPr>
            <a:t>Сақшы</a:t>
          </a:r>
          <a:r>
            <a:rPr lang="ru-RU" sz="2200" kern="1200" dirty="0" smtClean="0">
              <a:solidFill>
                <a:schemeClr val="tx1"/>
              </a:solidFill>
            </a:rPr>
            <a:t>» </a:t>
          </a:r>
          <a:r>
            <a:rPr lang="ru-RU" sz="2200" kern="1200" dirty="0" err="1" smtClean="0">
              <a:solidFill>
                <a:schemeClr val="tx1"/>
              </a:solidFill>
            </a:rPr>
            <a:t>роботтың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программасын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жасау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үшін</a:t>
          </a:r>
          <a:r>
            <a:rPr lang="ru-RU" sz="2200" kern="1200" dirty="0" smtClean="0">
              <a:solidFill>
                <a:schemeClr val="tx1"/>
              </a:solidFill>
            </a:rPr>
            <a:t> Независимое управление мотором (</a:t>
          </a:r>
          <a:r>
            <a:rPr lang="ru-RU" sz="2200" kern="1200" dirty="0" err="1" smtClean="0">
              <a:solidFill>
                <a:schemeClr val="tx1"/>
              </a:solidFill>
            </a:rPr>
            <a:t>Моторды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тәуелсіз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басқару</a:t>
          </a:r>
          <a:r>
            <a:rPr lang="ru-RU" sz="2200" kern="1200" dirty="0" smtClean="0">
              <a:solidFill>
                <a:schemeClr val="tx1"/>
              </a:solidFill>
            </a:rPr>
            <a:t>), Ожидание (</a:t>
          </a:r>
          <a:r>
            <a:rPr lang="ru-RU" sz="2200" kern="1200" dirty="0" err="1" smtClean="0">
              <a:solidFill>
                <a:schemeClr val="tx1"/>
              </a:solidFill>
            </a:rPr>
            <a:t>Күту</a:t>
          </a:r>
          <a:r>
            <a:rPr lang="ru-RU" sz="2200" kern="1200" dirty="0" smtClean="0">
              <a:solidFill>
                <a:schemeClr val="tx1"/>
              </a:solidFill>
            </a:rPr>
            <a:t>) </a:t>
          </a:r>
          <a:r>
            <a:rPr lang="ru-RU" sz="2200" kern="1200" dirty="0" err="1" smtClean="0">
              <a:solidFill>
                <a:schemeClr val="tx1"/>
              </a:solidFill>
            </a:rPr>
            <a:t>блоктарын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қолданамыз</a:t>
          </a:r>
          <a:r>
            <a:rPr lang="ru-RU" sz="2200" kern="1200" dirty="0" smtClean="0">
              <a:solidFill>
                <a:schemeClr val="tx1"/>
              </a:solidFill>
            </a:rPr>
            <a:t>.</a:t>
          </a:r>
          <a:endParaRPr lang="ru-RU" sz="2200" kern="1200" dirty="0" smtClean="0">
            <a:solidFill>
              <a:schemeClr val="tx1"/>
            </a:solidFill>
          </a:endParaRPr>
        </a:p>
      </dsp:txBody>
      <dsp:txXfrm>
        <a:off x="1626236" y="3144768"/>
        <a:ext cx="3786393" cy="2271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54B59-F399-4310-B139-12CC7D159DF3}">
      <dsp:nvSpPr>
        <dsp:cNvPr id="0" name=""/>
        <dsp:cNvSpPr/>
      </dsp:nvSpPr>
      <dsp:spPr>
        <a:xfrm>
          <a:off x="3274269" y="2663613"/>
          <a:ext cx="15430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4300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6433" y="2701465"/>
        <a:ext cx="78680" cy="15736"/>
      </dsp:txXfrm>
    </dsp:sp>
    <dsp:sp modelId="{ADB6D328-B945-490B-9D2A-E19ADA91DBBD}">
      <dsp:nvSpPr>
        <dsp:cNvPr id="0" name=""/>
        <dsp:cNvSpPr/>
      </dsp:nvSpPr>
      <dsp:spPr>
        <a:xfrm>
          <a:off x="4672" y="1620915"/>
          <a:ext cx="3271396" cy="2176835"/>
        </a:xfrm>
        <a:prstGeom prst="rect">
          <a:avLst/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1"/>
              </a:solidFill>
            </a:rPr>
            <a:t>Жұптық</a:t>
          </a:r>
          <a:r>
            <a:rPr lang="ru-RU" sz="3200" kern="1200" dirty="0" smtClean="0">
              <a:solidFill>
                <a:schemeClr val="tx1"/>
              </a:solidFill>
            </a:rPr>
            <a:t> </a:t>
          </a:r>
          <a:r>
            <a:rPr lang="ru-RU" sz="3200" kern="1200" dirty="0" err="1" smtClean="0">
              <a:solidFill>
                <a:schemeClr val="tx1"/>
              </a:solidFill>
            </a:rPr>
            <a:t>жұмыс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672" y="1620915"/>
        <a:ext cx="3271396" cy="2176835"/>
      </dsp:txXfrm>
    </dsp:sp>
    <dsp:sp modelId="{4ABF764E-226E-49DE-A8EC-DF31E8FCDD57}">
      <dsp:nvSpPr>
        <dsp:cNvPr id="0" name=""/>
        <dsp:cNvSpPr/>
      </dsp:nvSpPr>
      <dsp:spPr>
        <a:xfrm>
          <a:off x="4849678" y="656799"/>
          <a:ext cx="6841779" cy="410506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«Сақшы» роботтың  программасына талдау жасаңдар. Блоктардағы сандық параметрлерге назар аударыңдар. 	Робот жауынгер сақшының  барлық қызметтерін орындай ала ма? Қандай қызметін орындай алмайды? Не себепті?</a:t>
          </a:r>
          <a:endParaRPr lang="ru-RU" sz="3200" kern="1200" dirty="0" smtClean="0">
            <a:solidFill>
              <a:schemeClr val="tx1"/>
            </a:solidFill>
          </a:endParaRPr>
        </a:p>
      </dsp:txBody>
      <dsp:txXfrm>
        <a:off x="4849678" y="656799"/>
        <a:ext cx="6841779" cy="410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6AB5-5E46-4910-BADB-82E1CB7B2AA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2280-9503-44AA-8A52-C598EA4FE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1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1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9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4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742C-632A-4DCD-90E6-8E214C59BA7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13A0B-8EE9-4548-B744-C92CF7C6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tif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5.jpg"/><Relationship Id="rId7" Type="http://schemas.openxmlformats.org/officeDocument/2006/relationships/diagramLayout" Target="../diagrams/layou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0.xml"/><Relationship Id="rId11" Type="http://schemas.openxmlformats.org/officeDocument/2006/relationships/image" Target="../media/image29.png"/><Relationship Id="rId5" Type="http://schemas.openxmlformats.org/officeDocument/2006/relationships/image" Target="../media/image26.emf"/><Relationship Id="rId10" Type="http://schemas.microsoft.com/office/2007/relationships/diagramDrawing" Target="../diagrams/drawing10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3235" y="2005665"/>
            <a:ext cx="8337178" cy="3079901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«3.1.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202" y="1743449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02" y="3065463"/>
            <a:ext cx="4101342" cy="24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268" y="2928985"/>
            <a:ext cx="3177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микрофон»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694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616" y="2155762"/>
            <a:ext cx="3448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</a:t>
            </a:r>
            <a:r>
              <a:rPr lang="kk-KZ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№10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78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7923" y="1304366"/>
            <a:ext cx="8216153" cy="33214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4.5.  Практикалық  тапсырмалар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4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5194" y="1282592"/>
            <a:ext cx="8861611" cy="38119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/>
              <a:t>5.3.3.5 объектіні табу үшін ультрадыбыстық датчикті пайдалану;</a:t>
            </a:r>
            <a:br>
              <a:rPr lang="kk-KZ" dirty="0"/>
            </a:br>
            <a:r>
              <a:rPr lang="kk-KZ" dirty="0"/>
              <a:t>5.3.3.4  робот қозғалысын ұйымдастыруға арналған түс датчигін қолдану.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55434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8549" y="488690"/>
            <a:ext cx="91440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 тәсілі арқылы жаңа сабаққа байланысты 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</a:p>
          <a:p>
            <a:pPr lvl="0" algn="ctr"/>
            <a:endParaRPr lang="kk-KZ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Lego Mindstroms EV3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байқадыңдар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2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014" y="319413"/>
            <a:ext cx="9209314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/>
              <a:t>Жеке </a:t>
            </a:r>
            <a:r>
              <a:rPr lang="ru-RU" sz="2800" b="1" i="1" dirty="0" err="1"/>
              <a:t>практикалық</a:t>
            </a:r>
            <a:r>
              <a:rPr lang="ru-RU" sz="2800" b="1" i="1" dirty="0"/>
              <a:t> </a:t>
            </a:r>
            <a:r>
              <a:rPr lang="ru-RU" sz="2800" b="1" i="1" dirty="0" err="1"/>
              <a:t>жұмыс</a:t>
            </a:r>
            <a:r>
              <a:rPr lang="ru-RU" sz="2800" b="1" i="1" dirty="0"/>
              <a:t> </a:t>
            </a:r>
            <a:r>
              <a:rPr lang="ru-RU" sz="2800" b="1" i="1" dirty="0" err="1"/>
              <a:t>орындау</a:t>
            </a:r>
            <a:r>
              <a:rPr lang="ru-RU" sz="2800" b="1" i="1" dirty="0"/>
              <a:t>.  </a:t>
            </a:r>
          </a:p>
          <a:p>
            <a:r>
              <a:rPr lang="ru-RU" sz="2800" b="1" i="1" dirty="0" err="1"/>
              <a:t>Берілген</a:t>
            </a:r>
            <a:r>
              <a:rPr lang="ru-RU" sz="2800" b="1" i="1" dirty="0"/>
              <a:t> робот </a:t>
            </a:r>
            <a:r>
              <a:rPr lang="ru-RU" sz="2800" b="1" i="1" dirty="0" err="1"/>
              <a:t>программасына</a:t>
            </a:r>
            <a:r>
              <a:rPr lang="ru-RU" sz="2800" b="1" i="1" dirty="0"/>
              <a:t> </a:t>
            </a:r>
            <a:r>
              <a:rPr lang="ru-RU" sz="2800" b="1" i="1" dirty="0" err="1"/>
              <a:t>талдау</a:t>
            </a:r>
            <a:r>
              <a:rPr lang="ru-RU" sz="2800" b="1" i="1" dirty="0"/>
              <a:t> </a:t>
            </a:r>
            <a:r>
              <a:rPr lang="ru-RU" sz="2800" b="1" i="1" dirty="0" err="1"/>
              <a:t>жасаңдар</a:t>
            </a:r>
            <a:r>
              <a:rPr lang="ru-RU" sz="2800" b="1" i="1" dirty="0"/>
              <a:t>.</a:t>
            </a:r>
          </a:p>
          <a:p>
            <a:endParaRPr lang="ru-RU" sz="2800" b="1" i="1" dirty="0"/>
          </a:p>
          <a:p>
            <a:r>
              <a:rPr lang="ru-RU" sz="2800" b="1" i="1" dirty="0"/>
              <a:t>1-тапсырма.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97" y="2911405"/>
            <a:ext cx="6523031" cy="38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7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4" y="2969957"/>
            <a:ext cx="10869428" cy="29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8227" y="1705970"/>
            <a:ext cx="30652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2-тапсырма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227" y="1705970"/>
            <a:ext cx="30652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</a:rPr>
              <a:t>-тапсырма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4" y="2816224"/>
            <a:ext cx="11222483" cy="34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3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1505003"/>
            <a:ext cx="6096000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800" dirty="0"/>
              <a:t>Дескриптор: 3 балл.</a:t>
            </a:r>
          </a:p>
          <a:p>
            <a:r>
              <a:rPr lang="ru-RU" sz="2800" dirty="0"/>
              <a:t>-	робот </a:t>
            </a:r>
            <a:r>
              <a:rPr lang="ru-RU" sz="2800" dirty="0" err="1"/>
              <a:t>программасын</a:t>
            </a:r>
            <a:r>
              <a:rPr lang="ru-RU" sz="2800" dirty="0"/>
              <a:t> </a:t>
            </a:r>
            <a:r>
              <a:rPr lang="ru-RU" sz="2800" dirty="0" err="1"/>
              <a:t>анықтайды</a:t>
            </a:r>
            <a:r>
              <a:rPr lang="ru-RU" sz="2800" dirty="0"/>
              <a:t>;</a:t>
            </a:r>
          </a:p>
          <a:p>
            <a:r>
              <a:rPr lang="ru-RU" sz="2800" dirty="0"/>
              <a:t>-	робот </a:t>
            </a:r>
            <a:r>
              <a:rPr lang="ru-RU" sz="2800" dirty="0" err="1"/>
              <a:t>программаларын</a:t>
            </a:r>
            <a:r>
              <a:rPr lang="ru-RU" sz="2800" dirty="0"/>
              <a:t> </a:t>
            </a:r>
            <a:r>
              <a:rPr lang="ru-RU" sz="2800" dirty="0" err="1"/>
              <a:t>салыстырады</a:t>
            </a:r>
            <a:r>
              <a:rPr lang="ru-RU" sz="2800" dirty="0"/>
              <a:t>;</a:t>
            </a:r>
          </a:p>
          <a:p>
            <a:r>
              <a:rPr lang="ru-RU" sz="2800" dirty="0"/>
              <a:t>-	робот </a:t>
            </a:r>
            <a:r>
              <a:rPr lang="ru-RU" sz="2800" dirty="0" err="1"/>
              <a:t>программасының</a:t>
            </a:r>
            <a:r>
              <a:rPr lang="ru-RU" sz="2800" dirty="0"/>
              <a:t> </a:t>
            </a:r>
            <a:r>
              <a:rPr lang="ru-RU" sz="2800" dirty="0" err="1"/>
              <a:t>нәтижесін</a:t>
            </a:r>
            <a:r>
              <a:rPr lang="ru-RU" sz="2800" dirty="0"/>
              <a:t> </a:t>
            </a:r>
            <a:r>
              <a:rPr lang="ru-RU" sz="2800" dirty="0" err="1"/>
              <a:t>талдайды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560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3656"/>
            <a:ext cx="1219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Жұптық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b="1" dirty="0" err="1">
                <a:solidFill>
                  <a:schemeClr val="bg1"/>
                </a:solidFill>
              </a:rPr>
              <a:t>жұмыс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4-суретте </a:t>
            </a:r>
            <a:r>
              <a:rPr lang="ru-RU" b="1" dirty="0" err="1">
                <a:solidFill>
                  <a:schemeClr val="bg1"/>
                </a:solidFill>
              </a:rPr>
              <a:t>берілген</a:t>
            </a:r>
            <a:r>
              <a:rPr lang="ru-RU" b="1" dirty="0">
                <a:solidFill>
                  <a:schemeClr val="bg1"/>
                </a:solidFill>
              </a:rPr>
              <a:t> робот </a:t>
            </a:r>
            <a:r>
              <a:rPr lang="ru-RU" b="1" dirty="0" err="1">
                <a:solidFill>
                  <a:schemeClr val="bg1"/>
                </a:solidFill>
              </a:rPr>
              <a:t>жобасының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программасын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талдаңдар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Әрбір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командалық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блоктың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қызметін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анықтаңдар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Төмендегі</a:t>
            </a:r>
            <a:r>
              <a:rPr lang="ru-RU" b="1" dirty="0">
                <a:solidFill>
                  <a:schemeClr val="bg1"/>
                </a:solidFill>
              </a:rPr>
              <a:t> робот </a:t>
            </a:r>
            <a:r>
              <a:rPr lang="ru-RU" b="1" dirty="0" err="1">
                <a:solidFill>
                  <a:schemeClr val="bg1"/>
                </a:solidFill>
              </a:rPr>
              <a:t>программасын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құрастырыңдар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Программаны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роботқа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орнатып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жұмысын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тексеріңдер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Дескриптор: 4 балл.</a:t>
            </a:r>
          </a:p>
          <a:p>
            <a:r>
              <a:rPr lang="ru-RU" b="1" dirty="0">
                <a:solidFill>
                  <a:schemeClr val="bg1"/>
                </a:solidFill>
              </a:rPr>
              <a:t>-	</a:t>
            </a:r>
            <a:r>
              <a:rPr lang="ru-RU" b="1" dirty="0" err="1">
                <a:solidFill>
                  <a:schemeClr val="bg1"/>
                </a:solidFill>
              </a:rPr>
              <a:t>программадағы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командалық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блоктарды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анықтайды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  <a:p>
            <a:r>
              <a:rPr lang="ru-RU" b="1" dirty="0">
                <a:solidFill>
                  <a:schemeClr val="bg1"/>
                </a:solidFill>
              </a:rPr>
              <a:t>-	</a:t>
            </a:r>
            <a:r>
              <a:rPr lang="ru-RU" b="1" dirty="0" err="1">
                <a:solidFill>
                  <a:schemeClr val="bg1"/>
                </a:solidFill>
              </a:rPr>
              <a:t>командалық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блоктардың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қызметін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салыстырады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  <a:p>
            <a:r>
              <a:rPr lang="ru-RU" b="1" dirty="0">
                <a:solidFill>
                  <a:schemeClr val="bg1"/>
                </a:solidFill>
              </a:rPr>
              <a:t>-	программа </a:t>
            </a:r>
            <a:r>
              <a:rPr lang="ru-RU" b="1" dirty="0" err="1">
                <a:solidFill>
                  <a:schemeClr val="bg1"/>
                </a:solidFill>
              </a:rPr>
              <a:t>жұмысын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тексереді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85" y="3381825"/>
            <a:ext cx="8876054" cy="29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6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3656"/>
            <a:ext cx="12192000" cy="1754326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Жұптық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жұмыс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Ойланғыш</a:t>
            </a:r>
            <a:r>
              <a:rPr lang="ru-RU" b="1" dirty="0">
                <a:solidFill>
                  <a:schemeClr val="tx1"/>
                </a:solidFill>
              </a:rPr>
              <a:t>» робот </a:t>
            </a:r>
            <a:r>
              <a:rPr lang="ru-RU" b="1" dirty="0" err="1">
                <a:solidFill>
                  <a:schemeClr val="tx1"/>
                </a:solidFill>
              </a:rPr>
              <a:t>жобасы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Адамдардың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кейбірі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орнында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отырып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ойланса</a:t>
            </a:r>
            <a:r>
              <a:rPr lang="ru-RU" b="1" dirty="0">
                <a:solidFill>
                  <a:schemeClr val="tx1"/>
                </a:solidFill>
              </a:rPr>
              <a:t>, ал </a:t>
            </a:r>
            <a:r>
              <a:rPr lang="ru-RU" b="1" dirty="0" err="1">
                <a:solidFill>
                  <a:schemeClr val="tx1"/>
                </a:solidFill>
              </a:rPr>
              <a:t>кейбірі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бөлменің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бұрышынан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екінші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бұрышына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тоқтаусыз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жүріп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ойланады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Бұл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адамның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ойлау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іс-әрекеті</a:t>
            </a:r>
            <a:r>
              <a:rPr lang="ru-RU" b="1" dirty="0">
                <a:solidFill>
                  <a:schemeClr val="tx1"/>
                </a:solidFill>
              </a:rPr>
              <a:t> мен </a:t>
            </a:r>
            <a:r>
              <a:rPr lang="ru-RU" b="1" dirty="0" err="1">
                <a:solidFill>
                  <a:schemeClr val="tx1"/>
                </a:solidFill>
              </a:rPr>
              <a:t>қозғалысының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өзара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байланысынан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туындайды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Адамның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дәл</a:t>
            </a:r>
            <a:r>
              <a:rPr lang="ru-RU" b="1" dirty="0">
                <a:solidFill>
                  <a:schemeClr val="tx1"/>
                </a:solidFill>
              </a:rPr>
              <a:t> осы </a:t>
            </a:r>
            <a:r>
              <a:rPr lang="ru-RU" b="1" dirty="0" err="1">
                <a:solidFill>
                  <a:schemeClr val="tx1"/>
                </a:solidFill>
              </a:rPr>
              <a:t>қимылын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Ойланғыш</a:t>
            </a:r>
            <a:r>
              <a:rPr lang="ru-RU" b="1" dirty="0">
                <a:solidFill>
                  <a:schemeClr val="tx1"/>
                </a:solidFill>
              </a:rPr>
              <a:t>» робот </a:t>
            </a:r>
            <a:r>
              <a:rPr lang="ru-RU" b="1" dirty="0" err="1">
                <a:solidFill>
                  <a:schemeClr val="tx1"/>
                </a:solidFill>
              </a:rPr>
              <a:t>жобасы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арқылы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орында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078173" y="2197290"/>
            <a:ext cx="10194878" cy="43672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Компьютерде</a:t>
            </a:r>
            <a:r>
              <a:rPr lang="ru-RU" dirty="0"/>
              <a:t> (</a:t>
            </a:r>
            <a:r>
              <a:rPr lang="ru-RU" dirty="0" err="1"/>
              <a:t>ноутбукте</a:t>
            </a:r>
            <a:r>
              <a:rPr lang="ru-RU" dirty="0"/>
              <a:t>) </a:t>
            </a:r>
            <a:r>
              <a:rPr lang="fr-FR" dirty="0"/>
              <a:t>Lego Mindstroms EV3 </a:t>
            </a:r>
            <a:r>
              <a:rPr lang="ru-RU" dirty="0" err="1"/>
              <a:t>программасын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қосыңдар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 1. Файл – Новый проект (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жоба</a:t>
            </a:r>
            <a:r>
              <a:rPr lang="ru-RU" dirty="0"/>
              <a:t>) </a:t>
            </a:r>
            <a:r>
              <a:rPr lang="ru-RU" dirty="0" err="1"/>
              <a:t>командаларын</a:t>
            </a:r>
            <a:r>
              <a:rPr lang="ru-RU" dirty="0"/>
              <a:t> </a:t>
            </a:r>
            <a:r>
              <a:rPr lang="ru-RU" dirty="0" err="1"/>
              <a:t>орындап</a:t>
            </a:r>
            <a:r>
              <a:rPr lang="ru-RU" dirty="0"/>
              <a:t>,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алаңына</a:t>
            </a:r>
            <a:r>
              <a:rPr lang="ru-RU" dirty="0"/>
              <a:t> </a:t>
            </a:r>
            <a:r>
              <a:rPr lang="ru-RU" dirty="0" err="1"/>
              <a:t>ауысыңдар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2. Робот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қабырғаға</a:t>
            </a:r>
            <a:r>
              <a:rPr lang="ru-RU" dirty="0"/>
              <a:t> </a:t>
            </a:r>
            <a:r>
              <a:rPr lang="ru-RU" dirty="0" err="1"/>
              <a:t>жақындағанда</a:t>
            </a:r>
            <a:r>
              <a:rPr lang="ru-RU" dirty="0"/>
              <a:t> </a:t>
            </a:r>
            <a:r>
              <a:rPr lang="ru-RU" dirty="0" err="1"/>
              <a:t>артқа</a:t>
            </a:r>
            <a:r>
              <a:rPr lang="ru-RU" dirty="0"/>
              <a:t> </a:t>
            </a:r>
            <a:r>
              <a:rPr lang="ru-RU" dirty="0" err="1"/>
              <a:t>бұрылады</a:t>
            </a:r>
            <a:r>
              <a:rPr lang="ru-RU" dirty="0"/>
              <a:t>.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қабырғаға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тартатын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қайтадан</a:t>
            </a:r>
            <a:r>
              <a:rPr lang="ru-RU" dirty="0"/>
              <a:t> </a:t>
            </a:r>
            <a:r>
              <a:rPr lang="ru-RU" dirty="0" err="1"/>
              <a:t>артқа</a:t>
            </a:r>
            <a:r>
              <a:rPr lang="ru-RU" dirty="0"/>
              <a:t> </a:t>
            </a:r>
            <a:r>
              <a:rPr lang="ru-RU" dirty="0" err="1"/>
              <a:t>қайтатын</a:t>
            </a:r>
            <a:r>
              <a:rPr lang="ru-RU" dirty="0"/>
              <a:t> </a:t>
            </a:r>
            <a:r>
              <a:rPr lang="ru-RU" dirty="0" err="1"/>
              <a:t>программаның</a:t>
            </a:r>
            <a:r>
              <a:rPr lang="ru-RU" dirty="0"/>
              <a:t> </a:t>
            </a:r>
            <a:r>
              <a:rPr lang="ru-RU" dirty="0" err="1"/>
              <a:t>командалық</a:t>
            </a:r>
            <a:r>
              <a:rPr lang="ru-RU" dirty="0"/>
              <a:t> </a:t>
            </a:r>
            <a:r>
              <a:rPr lang="ru-RU" dirty="0" err="1"/>
              <a:t>блоктарын</a:t>
            </a:r>
            <a:r>
              <a:rPr lang="ru-RU" dirty="0"/>
              <a:t> </a:t>
            </a:r>
            <a:r>
              <a:rPr lang="ru-RU" dirty="0" err="1"/>
              <a:t>құрастырыңдар</a:t>
            </a:r>
            <a:r>
              <a:rPr lang="ru-RU" dirty="0"/>
              <a:t>.</a:t>
            </a:r>
          </a:p>
          <a:p>
            <a:pPr algn="ctr"/>
            <a:r>
              <a:rPr lang="fr-FR" dirty="0"/>
              <a:t>Lego Mindstroms EV3 </a:t>
            </a:r>
            <a:r>
              <a:rPr lang="ru-RU" dirty="0" err="1"/>
              <a:t>жинағынан</a:t>
            </a:r>
            <a:r>
              <a:rPr lang="ru-RU" dirty="0"/>
              <a:t> </a:t>
            </a:r>
            <a:r>
              <a:rPr lang="ru-RU" dirty="0" err="1"/>
              <a:t>дайындалған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жобалар</a:t>
            </a:r>
            <a:r>
              <a:rPr lang="ru-RU" dirty="0"/>
              <a:t> 5-суретте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роботтар</a:t>
            </a:r>
            <a:r>
              <a:rPr lang="ru-RU" dirty="0"/>
              <a:t> </a:t>
            </a:r>
            <a:r>
              <a:rPr lang="ru-RU" dirty="0" err="1"/>
              <a:t>жобасына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жасаңдар</a:t>
            </a:r>
            <a:r>
              <a:rPr lang="ru-RU" dirty="0"/>
              <a:t>. </a:t>
            </a:r>
            <a:r>
              <a:rPr lang="ru-RU" dirty="0" err="1"/>
              <a:t>Төмендегі</a:t>
            </a:r>
            <a:r>
              <a:rPr lang="ru-RU" dirty="0"/>
              <a:t> робот </a:t>
            </a:r>
            <a:r>
              <a:rPr lang="ru-RU" dirty="0" err="1"/>
              <a:t>программасын</a:t>
            </a:r>
            <a:r>
              <a:rPr lang="ru-RU" dirty="0"/>
              <a:t> </a:t>
            </a:r>
            <a:r>
              <a:rPr lang="ru-RU" dirty="0" err="1"/>
              <a:t>құрастырыңдар</a:t>
            </a:r>
            <a:r>
              <a:rPr lang="ru-RU" dirty="0"/>
              <a:t>. </a:t>
            </a:r>
            <a:r>
              <a:rPr lang="ru-RU" dirty="0" err="1"/>
              <a:t>Программаны</a:t>
            </a:r>
            <a:r>
              <a:rPr lang="ru-RU" dirty="0"/>
              <a:t> </a:t>
            </a:r>
            <a:r>
              <a:rPr lang="ru-RU" dirty="0" err="1"/>
              <a:t>роботқа</a:t>
            </a:r>
            <a:r>
              <a:rPr lang="ru-RU" dirty="0"/>
              <a:t> </a:t>
            </a:r>
            <a:r>
              <a:rPr lang="ru-RU" dirty="0" err="1"/>
              <a:t>орнатып</a:t>
            </a:r>
            <a:r>
              <a:rPr lang="ru-RU" dirty="0"/>
              <a:t>, </a:t>
            </a:r>
            <a:r>
              <a:rPr lang="ru-RU" dirty="0" err="1"/>
              <a:t>жұмысын</a:t>
            </a:r>
            <a:r>
              <a:rPr lang="ru-RU" dirty="0"/>
              <a:t> </a:t>
            </a:r>
            <a:r>
              <a:rPr lang="ru-RU" dirty="0" err="1"/>
              <a:t>тексеріңдер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235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81" y="-38324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9" y="1825368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8" y="2756648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03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4" y="297467"/>
            <a:ext cx="8202305" cy="635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445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870" y="51734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3721" y="1481552"/>
            <a:ext cx="34122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«Бір ауыз сөз» әдісі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бір ауыз сөзбен сабақ туралы өз ойларын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айтыңдар: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Ұмтылдым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асай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аламын. т.б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6015" y="5142627"/>
            <a:ext cx="478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Қошеметтеу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b="22784"/>
          <a:stretch/>
        </p:blipFill>
        <p:spPr bwMode="auto">
          <a:xfrm>
            <a:off x="677400" y="1524479"/>
            <a:ext cx="5008728" cy="33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262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0630" y="1569874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72" y="2660292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0630" y="2000180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22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81" y="-38324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3102" y="2443932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485464" y="1546412"/>
            <a:ext cx="7221071" cy="29852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2-сабақ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7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21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5464" y="1546412"/>
            <a:ext cx="7221071" cy="2985247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Роботтехниканың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0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21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5654" y="1752752"/>
            <a:ext cx="7001301" cy="2985247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оқу мақсаты:</a:t>
            </a:r>
            <a:b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5.3.4.3  роботтехника саласындағы адамзаттың техникалық жетістіктеріне мысалдар келтіру;</a:t>
            </a:r>
            <a:endParaRPr lang="kk-K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7964" y="797510"/>
            <a:ext cx="10189028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Ширату тапсырмасы.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 тәсілі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арқылы жаңа сабаққа байланысты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</a:p>
          <a:p>
            <a:pPr algn="ctr"/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Робот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ұнатып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кино,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аласыңдар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Роботтехника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хабардарсыңдар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Ойларыңмен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бөлісіңдер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Роботтехника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1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2041411"/>
              </p:ext>
            </p:extLst>
          </p:nvPr>
        </p:nvGraphicFramePr>
        <p:xfrm>
          <a:off x="409433" y="573206"/>
          <a:ext cx="11450471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05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9766" y="1309891"/>
            <a:ext cx="1014938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«Түртіп алу» әдісі.</a:t>
            </a:r>
          </a:p>
          <a:p>
            <a:pPr marL="514350" indent="-514350">
              <a:buAutoNum type="arabicPeriod"/>
            </a:pP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жұмыс.</a:t>
            </a:r>
          </a:p>
          <a:p>
            <a:pPr marL="514350" indent="-514350">
              <a:buAutoNum type="arabicPeriod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жұптасып талдау жұмысын ұсыну.</a:t>
            </a:r>
          </a:p>
          <a:p>
            <a:pPr marL="514350" indent="-514350">
              <a:buAutoNum type="arabicPeriod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Америкалық фантаст-жазушы Айзек Азимовтың тұжырымдаған үш заңына  талдау жасаңдар. Осы үш заңды қарапайым түсінікті тілде басқаларға жеткізіңдер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497" y="437014"/>
            <a:ext cx="1160226" cy="113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7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2527442"/>
              </p:ext>
            </p:extLst>
          </p:nvPr>
        </p:nvGraphicFramePr>
        <p:xfrm>
          <a:off x="477671" y="719666"/>
          <a:ext cx="11259403" cy="55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23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17" y="1777456"/>
            <a:ext cx="9144000" cy="1123296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9674" y="2968990"/>
            <a:ext cx="7324806" cy="302512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5.3.4.1 робот анықтамасын тұжырымдау;</a:t>
            </a:r>
          </a:p>
          <a:p>
            <a:pPr>
              <a:spcAft>
                <a:spcPts val="0"/>
              </a:spcAft>
            </a:pP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5.3.4.2 роботтардың  түрлерінің үлгілері және оларды қолдану салаларына мысал келтіру.</a:t>
            </a:r>
            <a:endParaRPr lang="kk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88658" y="871725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3011" y="1832649"/>
            <a:ext cx="34122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«Бір ауыз сөз» әдісі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бір ауыз сөзбен сабақ туралы өз ойларын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айтыңдар: 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Ұмтылдым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асай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аламын. т.б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30" y="3711468"/>
            <a:ext cx="1184051" cy="112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19346" y="5059486"/>
            <a:ext cx="478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Қошеметтеу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b="22784"/>
          <a:stretch/>
        </p:blipFill>
        <p:spPr bwMode="auto">
          <a:xfrm>
            <a:off x="1700455" y="1759438"/>
            <a:ext cx="5008728" cy="33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4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9" y="1825368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8" y="2756648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3102" y="2443932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3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943" y="2373086"/>
            <a:ext cx="3474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№3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5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5353" y="1546412"/>
            <a:ext cx="8377517" cy="3859306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«3.3.  Гироскопиялық датчик»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5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2115" y="1546412"/>
            <a:ext cx="10189028" cy="38593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мақсаттары:</a:t>
            </a:r>
            <a:b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5.3.4.4  гироскопиялық датчиктің жұмыс істеу принципін түсіндіру;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5.3.3.1 роботтың бұрыштық бейімділігін анықтау үшін бағдарламалар жасау.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5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91136" y="1210536"/>
            <a:ext cx="7732059" cy="685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кезеңі:</a:t>
            </a:r>
            <a:endParaRPr lang="ru-RU" sz="2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6612341" y="2799195"/>
            <a:ext cx="3588524" cy="170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Гүлмен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7118" r="16782" b="4524"/>
          <a:stretch/>
        </p:blipFill>
        <p:spPr bwMode="auto">
          <a:xfrm>
            <a:off x="2586253" y="2180932"/>
            <a:ext cx="3889612" cy="34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5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3944895"/>
              </p:ext>
            </p:extLst>
          </p:nvPr>
        </p:nvGraphicFramePr>
        <p:xfrm>
          <a:off x="3628788" y="10335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54535" y="2616537"/>
            <a:ext cx="1916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«</a:t>
            </a:r>
            <a:r>
              <a:rPr lang="ru-RU" sz="3600" b="1" dirty="0" err="1"/>
              <a:t>Миға</a:t>
            </a:r>
            <a:r>
              <a:rPr lang="ru-RU" sz="3600" b="1" dirty="0"/>
              <a:t> </a:t>
            </a:r>
            <a:r>
              <a:rPr lang="ru-RU" sz="3600" b="1" dirty="0" err="1"/>
              <a:t>шабуыл</a:t>
            </a:r>
            <a:r>
              <a:rPr lang="ru-RU" sz="3600" b="1" dirty="0"/>
              <a:t>» </a:t>
            </a:r>
            <a:r>
              <a:rPr lang="ru-RU" sz="3600" b="1" dirty="0" err="1"/>
              <a:t>әдісі</a:t>
            </a:r>
            <a:r>
              <a:rPr lang="ru-RU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641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3706682"/>
              </p:ext>
            </p:extLst>
          </p:nvPr>
        </p:nvGraphicFramePr>
        <p:xfrm>
          <a:off x="122829" y="719666"/>
          <a:ext cx="117097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2" y="172421"/>
            <a:ext cx="2660012" cy="33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1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07494578"/>
              </p:ext>
            </p:extLst>
          </p:nvPr>
        </p:nvGraphicFramePr>
        <p:xfrm>
          <a:off x="0" y="0"/>
          <a:ext cx="119827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76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030" y="154987"/>
            <a:ext cx="95949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тақырыппен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тақырып туралы білім деңгейлерін анықтау үшін ынталандыру сұрақтарын қою</a:t>
            </a:r>
          </a:p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Адам сияқты жұмыс істей алатын қандай заттарды айта аласыңдар?</a:t>
            </a:r>
          </a:p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Робот дегеніміз не және ол  қашан пайда болған?</a:t>
            </a:r>
          </a:p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Робот жайлы не білесің?</a:t>
            </a:r>
          </a:p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Бүгінгі таңда  роботтарды  қай салаларда кездестіруге болады? </a:t>
            </a: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31556" y="727621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212" y="1911865"/>
            <a:ext cx="419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Аяқталмаған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96790" y="2439204"/>
            <a:ext cx="3572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Жеке жұмыс:  </a:t>
            </a:r>
            <a:r>
              <a:rPr lang="kk-KZ" dirty="0"/>
              <a:t>- бүгінгі сабақта </a:t>
            </a:r>
            <a:r>
              <a:rPr lang="kk-KZ" dirty="0" smtClean="0"/>
              <a:t>мен</a:t>
            </a:r>
          </a:p>
          <a:p>
            <a:r>
              <a:rPr lang="kk-KZ" dirty="0" smtClean="0"/>
              <a:t>....</a:t>
            </a:r>
            <a:r>
              <a:rPr lang="kk-KZ" dirty="0"/>
              <a:t>түсіндім, ...білдім, ....көзімді жеткіздім.</a:t>
            </a:r>
            <a:endParaRPr lang="ru-RU" dirty="0"/>
          </a:p>
          <a:p>
            <a:r>
              <a:rPr lang="kk-KZ" dirty="0"/>
              <a:t>- бүгін сабақта қуантқаны.....</a:t>
            </a:r>
            <a:endParaRPr lang="ru-RU" dirty="0"/>
          </a:p>
          <a:p>
            <a:r>
              <a:rPr lang="kk-KZ" dirty="0"/>
              <a:t>- мен өзімді.....үшін мақтар едім.</a:t>
            </a:r>
            <a:endParaRPr lang="ru-RU" dirty="0"/>
          </a:p>
          <a:p>
            <a:r>
              <a:rPr lang="kk-KZ" dirty="0"/>
              <a:t>- маған ерекше ұнағаны.....</a:t>
            </a:r>
            <a:endParaRPr lang="ru-RU" dirty="0"/>
          </a:p>
          <a:p>
            <a:r>
              <a:rPr lang="kk-KZ" dirty="0"/>
              <a:t>- сабақтан соң маған........келді</a:t>
            </a:r>
            <a:endParaRPr lang="ru-RU" dirty="0"/>
          </a:p>
          <a:p>
            <a:r>
              <a:rPr lang="kk-KZ" dirty="0"/>
              <a:t>- бүгін маған..........сәті түсті.</a:t>
            </a:r>
            <a:endParaRPr lang="ru-RU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1042" y="5236907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«Бас </a:t>
            </a:r>
            <a:r>
              <a:rPr lang="ru-RU" dirty="0" err="1"/>
              <a:t>бармақ</a:t>
            </a:r>
            <a:r>
              <a:rPr lang="ru-RU" dirty="0"/>
              <a:t>»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 smtClean="0"/>
              <a:t>бағаланады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Рисунок 14" descr="Описание: Описание: Картинки по запросу бас бармақ әдіс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91" y="2439204"/>
            <a:ext cx="2628831" cy="232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79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9" y="1825368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8" y="2756648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1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3102" y="2443932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5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616" y="2417020"/>
            <a:ext cx="3510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№4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5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6156" y="1310386"/>
            <a:ext cx="9076764" cy="3859306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Бұрылыстар.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618" y="1854189"/>
            <a:ext cx="9076764" cy="3859306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/>
              <a:t>5.3.3.2 роботты көрсетілген градусқа бұру үшін бағдарламалар жасау.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450" y="225146"/>
            <a:ext cx="6504783" cy="65556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кезеңі: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реттілікпен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І-топ: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ІІ-топ: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ТҚЕ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Топ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6810234" y="1765418"/>
            <a:ext cx="4918550" cy="49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2634" y="639011"/>
            <a:ext cx="11131862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Ширату тапсырмасы. </a:t>
            </a:r>
            <a:br>
              <a:rPr lang="kk-KZ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«Миға шабуыл» тәсілі арқылы жаңа сабаққа байланысты </a:t>
            </a:r>
            <a:r>
              <a:rPr lang="kk-KZ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endParaRPr lang="kk-KZ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Қандай геометриялық фигураларды білесіңдер? Олар бір-бірінен несімен ерекшеленеді?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Геометриялық фигураларды жайлы біліміңді күнделікті өмірде қолданасыңдар ма? Мысал келтіріңдер.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Геометриялық фигуралардың қасиеттерін робот қозғалысында қалай қолдануға болады деп ойлайсыңдар?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Гироскопиялық датчиктің маңызы жайлы не білдің?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Роботтар қозғалысына гироскопиялық датчиктердің қандай ықпалы бар?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Гироскопиялық датчиктің басқа датчиктерден қандай ерекшелігі бар? </a:t>
            </a:r>
          </a:p>
          <a:p>
            <a:pPr marL="457200">
              <a:spcAft>
                <a:spcPts val="0"/>
              </a:spcAft>
              <a:tabLst>
                <a:tab pos="20955" algn="l"/>
              </a:tabLs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0303858"/>
              </p:ext>
            </p:extLst>
          </p:nvPr>
        </p:nvGraphicFramePr>
        <p:xfrm>
          <a:off x="191069" y="719666"/>
          <a:ext cx="116961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7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2008014"/>
              </p:ext>
            </p:extLst>
          </p:nvPr>
        </p:nvGraphicFramePr>
        <p:xfrm>
          <a:off x="191069" y="719666"/>
          <a:ext cx="116961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7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770495" y="1869742"/>
            <a:ext cx="7506269" cy="378043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ақпаратпен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таныстырады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презентация,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Кестемен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97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0844" y="2489832"/>
            <a:ext cx="9710057" cy="3356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Талқылау, талдау тапсырмасын орындатады.	«Сақшы» робот  программасын  әлі де қалай жетілдіре түсу керек? Роботтің қимыл-әрекетіне тағы қандай функциялар қосқан болар едің?   Өз ұсыныстарыңды  жасаңдар</a:t>
            </a:r>
            <a:endParaRPr lang="kk-KZ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08645" y="2614436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66530" y="1312126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8" y="1138170"/>
            <a:ext cx="1527586" cy="13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30" y="2634140"/>
            <a:ext cx="4101342" cy="24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56596" y="2497662"/>
            <a:ext cx="3177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микрофон»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4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9" y="1825368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8" y="2756648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3102" y="2443932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387" y="2808906"/>
            <a:ext cx="37176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№5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70674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771" y="1630163"/>
            <a:ext cx="9628094" cy="32810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жұмыс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8085" y="1630841"/>
            <a:ext cx="9628094" cy="32810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5.3.3.2 роботты көрсетілген градусқа бұру үшін бағдарламалар жасау.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86"/>
            <a:ext cx="12192000" cy="6992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1187355"/>
            <a:ext cx="118872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Миға шабуыл» тәсілі арқылы жаңа сабаққа байланысты сұрақтар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Қандай геометриялық фигураларды білесіңдер? Олар бір-бірінен несімен ерекшеленеді ?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Геометриялық фигуралар жайлы білімдеріңді күнделікті өмірде қолданасыңдар ма? Мысал келтіріңдер.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Геометриялық фигуралардың қасиеттерін робот қозғалысында қалай қолдануға болады деп ойлайсыңдар?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86"/>
            <a:ext cx="12192000" cy="6992471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303971"/>
            <a:ext cx="419896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Техникалық</a:t>
            </a:r>
            <a:r>
              <a:rPr lang="ru-RU" sz="2400" dirty="0"/>
              <a:t> диктант </a:t>
            </a:r>
            <a:r>
              <a:rPr lang="ru-RU" sz="2400" dirty="0" err="1"/>
              <a:t>беріп</a:t>
            </a:r>
            <a:r>
              <a:rPr lang="ru-RU" sz="2400" dirty="0"/>
              <a:t>, </a:t>
            </a:r>
            <a:r>
              <a:rPr lang="ru-RU" sz="2400" dirty="0" err="1"/>
              <a:t>орындатады</a:t>
            </a:r>
            <a:r>
              <a:rPr lang="ru-RU" sz="2400" dirty="0"/>
              <a:t>. </a:t>
            </a:r>
            <a:endParaRPr lang="ru-RU" sz="24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36728" y="719469"/>
            <a:ext cx="11450472" cy="6138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	Робот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.................</a:t>
            </a:r>
            <a:r>
              <a:rPr lang="ru-RU" dirty="0" err="1"/>
              <a:t>блогын</a:t>
            </a:r>
            <a:r>
              <a:rPr lang="ru-RU" dirty="0"/>
              <a:t> </a:t>
            </a:r>
            <a:r>
              <a:rPr lang="ru-RU" dirty="0" err="1"/>
              <a:t>таңдаймыз</a:t>
            </a:r>
            <a:r>
              <a:rPr lang="ru-RU" dirty="0"/>
              <a:t>.  </a:t>
            </a:r>
            <a:r>
              <a:rPr lang="ru-RU" dirty="0" err="1"/>
              <a:t>Роботтың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доңғалағында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30 см/</a:t>
            </a:r>
            <a:r>
              <a:rPr lang="ru-RU" dirty="0" err="1"/>
              <a:t>секундпен</a:t>
            </a:r>
            <a:r>
              <a:rPr lang="ru-RU" dirty="0"/>
              <a:t> 2 секунд 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2.	Робот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................</a:t>
            </a:r>
            <a:r>
              <a:rPr lang="ru-RU" dirty="0" err="1"/>
              <a:t>блогын</a:t>
            </a:r>
            <a:r>
              <a:rPr lang="ru-RU" dirty="0"/>
              <a:t> </a:t>
            </a:r>
            <a:r>
              <a:rPr lang="ru-RU" dirty="0" err="1"/>
              <a:t>таңдаймыз</a:t>
            </a:r>
            <a:r>
              <a:rPr lang="ru-RU" dirty="0"/>
              <a:t>.  </a:t>
            </a:r>
            <a:r>
              <a:rPr lang="ru-RU" dirty="0" err="1"/>
              <a:t>Роботтың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доңғалағы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20 см/</a:t>
            </a:r>
            <a:r>
              <a:rPr lang="ru-RU" dirty="0" err="1"/>
              <a:t>секундпен</a:t>
            </a:r>
            <a:r>
              <a:rPr lang="ru-RU" dirty="0"/>
              <a:t> ал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доңғалағы</a:t>
            </a:r>
            <a:r>
              <a:rPr lang="ru-RU" dirty="0"/>
              <a:t> 20 см /</a:t>
            </a:r>
            <a:r>
              <a:rPr lang="ru-RU" dirty="0" err="1"/>
              <a:t>секундпен</a:t>
            </a:r>
            <a:r>
              <a:rPr lang="ru-RU" dirty="0"/>
              <a:t> </a:t>
            </a:r>
            <a:r>
              <a:rPr lang="ru-RU" dirty="0" err="1"/>
              <a:t>артқа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 Робот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орыннан</a:t>
            </a:r>
            <a:r>
              <a:rPr lang="ru-RU" dirty="0"/>
              <a:t> </a:t>
            </a:r>
            <a:r>
              <a:rPr lang="ru-RU" dirty="0" err="1"/>
              <a:t>бұрылыс</a:t>
            </a:r>
            <a:r>
              <a:rPr lang="ru-RU" dirty="0"/>
              <a:t> </a:t>
            </a:r>
            <a:r>
              <a:rPr lang="ru-RU" dirty="0" err="1"/>
              <a:t>жасауды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3.	</a:t>
            </a:r>
            <a:r>
              <a:rPr lang="ru-RU" dirty="0" err="1"/>
              <a:t>Роботтың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бұрышы</a:t>
            </a:r>
            <a:r>
              <a:rPr lang="ru-RU" dirty="0"/>
              <a:t> .............. </a:t>
            </a:r>
            <a:r>
              <a:rPr lang="ru-RU" dirty="0" err="1"/>
              <a:t>градусқа</a:t>
            </a:r>
            <a:r>
              <a:rPr lang="ru-RU" dirty="0"/>
              <a:t> </a:t>
            </a:r>
            <a:r>
              <a:rPr lang="ru-RU" dirty="0" err="1"/>
              <a:t>жеткенде</a:t>
            </a:r>
            <a:r>
              <a:rPr lang="ru-RU" dirty="0"/>
              <a:t>,  Независимое управление мотором (</a:t>
            </a:r>
            <a:r>
              <a:rPr lang="ru-RU" dirty="0" err="1"/>
              <a:t>Моторды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) </a:t>
            </a:r>
            <a:r>
              <a:rPr lang="ru-RU" dirty="0" err="1"/>
              <a:t>блогында</a:t>
            </a:r>
            <a:r>
              <a:rPr lang="ru-RU" dirty="0"/>
              <a:t> мотор </a:t>
            </a:r>
            <a:r>
              <a:rPr lang="ru-RU" dirty="0" err="1"/>
              <a:t>өшеді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4.	........... </a:t>
            </a:r>
            <a:r>
              <a:rPr lang="ru-RU" dirty="0" err="1"/>
              <a:t>блогы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робот 1 секунд </a:t>
            </a:r>
            <a:r>
              <a:rPr lang="ru-RU" dirty="0" err="1"/>
              <a:t>бұрылыс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бағытқа</a:t>
            </a:r>
            <a:r>
              <a:rPr lang="ru-RU" dirty="0"/>
              <a:t> </a:t>
            </a:r>
            <a:r>
              <a:rPr lang="ru-RU" dirty="0" err="1"/>
              <a:t>қарап</a:t>
            </a:r>
            <a:r>
              <a:rPr lang="ru-RU" dirty="0"/>
              <a:t> </a:t>
            </a:r>
            <a:r>
              <a:rPr lang="ru-RU" dirty="0" err="1"/>
              <a:t>тоқтап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  </a:t>
            </a:r>
          </a:p>
          <a:p>
            <a:pPr algn="ctr"/>
            <a:r>
              <a:rPr lang="ru-RU" dirty="0"/>
              <a:t>5.	Робот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Независимое управление мотором (</a:t>
            </a:r>
            <a:r>
              <a:rPr lang="ru-RU" dirty="0" err="1"/>
              <a:t>Моторды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) </a:t>
            </a:r>
            <a:r>
              <a:rPr lang="ru-RU" dirty="0" err="1"/>
              <a:t>блогы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робот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доңғалағы</a:t>
            </a:r>
            <a:r>
              <a:rPr lang="ru-RU" dirty="0"/>
              <a:t> </a:t>
            </a:r>
            <a:r>
              <a:rPr lang="ru-RU" dirty="0" err="1"/>
              <a:t>артқа</a:t>
            </a:r>
            <a:r>
              <a:rPr lang="ru-RU" dirty="0"/>
              <a:t> ............ , ал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доңғалағы</a:t>
            </a:r>
            <a:r>
              <a:rPr lang="ru-RU" dirty="0"/>
              <a:t> ......... </a:t>
            </a:r>
            <a:r>
              <a:rPr lang="ru-RU" dirty="0" err="1"/>
              <a:t>алға</a:t>
            </a:r>
            <a:r>
              <a:rPr lang="ru-RU" dirty="0"/>
              <a:t> 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жасап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жаққа</a:t>
            </a:r>
            <a:r>
              <a:rPr lang="ru-RU" dirty="0"/>
              <a:t> </a:t>
            </a:r>
            <a:r>
              <a:rPr lang="ru-RU" dirty="0" err="1"/>
              <a:t>бұрылады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6.	Робот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бұрышын</a:t>
            </a:r>
            <a:r>
              <a:rPr lang="ru-RU" dirty="0"/>
              <a:t> 270 </a:t>
            </a:r>
            <a:r>
              <a:rPr lang="ru-RU" dirty="0" err="1"/>
              <a:t>градусқа</a:t>
            </a:r>
            <a:r>
              <a:rPr lang="ru-RU" dirty="0"/>
              <a:t> </a:t>
            </a:r>
            <a:r>
              <a:rPr lang="ru-RU" dirty="0" err="1"/>
              <a:t>жеткенде</a:t>
            </a:r>
            <a:r>
              <a:rPr lang="ru-RU" dirty="0"/>
              <a:t>  .................... </a:t>
            </a:r>
            <a:r>
              <a:rPr lang="ru-RU" dirty="0" err="1"/>
              <a:t>блогында</a:t>
            </a:r>
            <a:r>
              <a:rPr lang="ru-RU" dirty="0"/>
              <a:t> </a:t>
            </a:r>
            <a:r>
              <a:rPr lang="ru-RU" dirty="0" err="1"/>
              <a:t>моторды</a:t>
            </a:r>
            <a:r>
              <a:rPr lang="ru-RU" dirty="0"/>
              <a:t> </a:t>
            </a:r>
            <a:r>
              <a:rPr lang="ru-RU" dirty="0" err="1"/>
              <a:t>өшіреді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7.	Робот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Независимое управление мотором (</a:t>
            </a:r>
            <a:r>
              <a:rPr lang="ru-RU" dirty="0" err="1"/>
              <a:t>Моторды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) </a:t>
            </a:r>
            <a:r>
              <a:rPr lang="ru-RU" dirty="0" err="1"/>
              <a:t>блогы</a:t>
            </a:r>
            <a:r>
              <a:rPr lang="ru-RU" dirty="0"/>
              <a:t> мен </a:t>
            </a:r>
            <a:r>
              <a:rPr lang="ru-RU" dirty="0" err="1"/>
              <a:t>роботтың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доңғалағы</a:t>
            </a:r>
            <a:r>
              <a:rPr lang="ru-RU" dirty="0"/>
              <a:t> да </a:t>
            </a:r>
            <a:r>
              <a:rPr lang="ru-RU" dirty="0" err="1"/>
              <a:t>артқа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 ............ 3 секунд 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Дескриптор:   </a:t>
            </a:r>
            <a:r>
              <a:rPr lang="ru-RU" dirty="0" err="1"/>
              <a:t>Жалпы</a:t>
            </a:r>
            <a:r>
              <a:rPr lang="ru-RU" dirty="0"/>
              <a:t> – 5  балл.</a:t>
            </a:r>
          </a:p>
          <a:p>
            <a:pPr algn="ctr"/>
            <a:r>
              <a:rPr lang="ru-RU" dirty="0"/>
              <a:t>-</a:t>
            </a:r>
            <a:r>
              <a:rPr lang="ru-RU" dirty="0" err="1"/>
              <a:t>диктантты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орындайды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3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12192000" cy="6992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0200" y="1062319"/>
            <a:ext cx="2958354" cy="7756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477672" y="191069"/>
            <a:ext cx="9648967" cy="5145206"/>
          </a:xfrm>
          <a:prstGeom prst="cloudCallou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Жеке </a:t>
            </a:r>
            <a:r>
              <a:rPr lang="ru-RU" dirty="0" err="1">
                <a:solidFill>
                  <a:sysClr val="windowText" lastClr="000000"/>
                </a:solidFill>
              </a:rPr>
              <a:t>практикалық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жұмыс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орындатады</a:t>
            </a:r>
            <a:r>
              <a:rPr lang="ru-RU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	 «</a:t>
            </a:r>
            <a:r>
              <a:rPr lang="ru-RU" dirty="0" err="1">
                <a:solidFill>
                  <a:sysClr val="windowText" lastClr="000000"/>
                </a:solidFill>
              </a:rPr>
              <a:t>Балара</a:t>
            </a:r>
            <a:r>
              <a:rPr lang="ru-RU" dirty="0">
                <a:solidFill>
                  <a:sysClr val="windowText" lastClr="000000"/>
                </a:solidFill>
              </a:rPr>
              <a:t>» роботы</a:t>
            </a:r>
          </a:p>
          <a:p>
            <a:pPr algn="ctr"/>
            <a:r>
              <a:rPr lang="ru-RU" dirty="0" err="1">
                <a:solidFill>
                  <a:sysClr val="windowText" lastClr="000000"/>
                </a:solidFill>
              </a:rPr>
              <a:t>Балалар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кәдімгі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алтыбұрышты</a:t>
            </a:r>
            <a:r>
              <a:rPr lang="ru-RU" dirty="0">
                <a:solidFill>
                  <a:sysClr val="windowText" lastClr="000000"/>
                </a:solidFill>
              </a:rPr>
              <a:t> фигура </a:t>
            </a:r>
            <a:r>
              <a:rPr lang="ru-RU" dirty="0" err="1">
                <a:solidFill>
                  <a:sysClr val="windowText" lastClr="000000"/>
                </a:solidFill>
              </a:rPr>
              <a:t>тәріздес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ін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құрады</a:t>
            </a:r>
            <a:r>
              <a:rPr lang="ru-RU" dirty="0">
                <a:solidFill>
                  <a:sysClr val="windowText" lastClr="000000"/>
                </a:solidFill>
              </a:rPr>
              <a:t>. </a:t>
            </a:r>
            <a:r>
              <a:rPr lang="ru-RU" dirty="0" err="1">
                <a:solidFill>
                  <a:sysClr val="windowText" lastClr="000000"/>
                </a:solidFill>
              </a:rPr>
              <a:t>Алтыбұрыш</a:t>
            </a:r>
            <a:r>
              <a:rPr lang="ru-RU" dirty="0">
                <a:solidFill>
                  <a:sysClr val="windowText" lastClr="000000"/>
                </a:solidFill>
              </a:rPr>
              <a:t> – </a:t>
            </a:r>
            <a:r>
              <a:rPr lang="ru-RU" dirty="0" err="1">
                <a:solidFill>
                  <a:sysClr val="windowText" lastClr="000000"/>
                </a:solidFill>
              </a:rPr>
              <a:t>ауданды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тиімді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пайдалану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үшін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ең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ыңғайлы</a:t>
            </a:r>
            <a:r>
              <a:rPr lang="ru-RU" dirty="0">
                <a:solidFill>
                  <a:sysClr val="windowText" lastClr="000000"/>
                </a:solidFill>
              </a:rPr>
              <a:t>  </a:t>
            </a:r>
            <a:r>
              <a:rPr lang="ru-RU" dirty="0" err="1">
                <a:solidFill>
                  <a:sysClr val="windowText" lastClr="000000"/>
                </a:solidFill>
              </a:rPr>
              <a:t>геометриялық</a:t>
            </a:r>
            <a:r>
              <a:rPr lang="ru-RU" dirty="0">
                <a:solidFill>
                  <a:sysClr val="windowText" lastClr="000000"/>
                </a:solidFill>
              </a:rPr>
              <a:t> фигура. </a:t>
            </a:r>
            <a:r>
              <a:rPr lang="ru-RU" dirty="0" err="1">
                <a:solidFill>
                  <a:sysClr val="windowText" lastClr="000000"/>
                </a:solidFill>
              </a:rPr>
              <a:t>Алтыбұрыштың</a:t>
            </a:r>
            <a:r>
              <a:rPr lang="ru-RU" dirty="0">
                <a:solidFill>
                  <a:sysClr val="windowText" lastClr="000000"/>
                </a:solidFill>
              </a:rPr>
              <a:t>   </a:t>
            </a:r>
            <a:r>
              <a:rPr lang="ru-RU" dirty="0" err="1">
                <a:solidFill>
                  <a:sysClr val="windowText" lastClr="000000"/>
                </a:solidFill>
              </a:rPr>
              <a:t>дөңгелек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тәрізді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іннен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артықшылығы</a:t>
            </a:r>
            <a:r>
              <a:rPr lang="ru-RU" dirty="0">
                <a:solidFill>
                  <a:sysClr val="windowText" lastClr="000000"/>
                </a:solidFill>
              </a:rPr>
              <a:t>, </a:t>
            </a:r>
            <a:r>
              <a:rPr lang="ru-RU" dirty="0" err="1">
                <a:solidFill>
                  <a:sysClr val="windowText" lastClr="000000"/>
                </a:solidFill>
              </a:rPr>
              <a:t>індердің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арасында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ешқандай</a:t>
            </a:r>
            <a:r>
              <a:rPr lang="ru-RU" dirty="0">
                <a:solidFill>
                  <a:sysClr val="windowText" lastClr="000000"/>
                </a:solidFill>
              </a:rPr>
              <a:t> бос </a:t>
            </a:r>
            <a:r>
              <a:rPr lang="ru-RU" dirty="0" err="1">
                <a:solidFill>
                  <a:sysClr val="windowText" lastClr="000000"/>
                </a:solidFill>
              </a:rPr>
              <a:t>орын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қалмайды</a:t>
            </a:r>
            <a:r>
              <a:rPr lang="ru-RU" dirty="0">
                <a:solidFill>
                  <a:sysClr val="windowText" lastClr="000000"/>
                </a:solidFill>
              </a:rPr>
              <a:t>. Ал </a:t>
            </a:r>
            <a:r>
              <a:rPr lang="ru-RU" dirty="0" err="1">
                <a:solidFill>
                  <a:sysClr val="windowText" lastClr="000000"/>
                </a:solidFill>
              </a:rPr>
              <a:t>дөңгелек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тәрізді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індердің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арасында</a:t>
            </a:r>
            <a:r>
              <a:rPr lang="ru-RU" dirty="0">
                <a:solidFill>
                  <a:sysClr val="windowText" lastClr="000000"/>
                </a:solidFill>
              </a:rPr>
              <a:t> бос </a:t>
            </a:r>
            <a:r>
              <a:rPr lang="ru-RU" dirty="0" err="1">
                <a:solidFill>
                  <a:sysClr val="windowText" lastClr="000000"/>
                </a:solidFill>
              </a:rPr>
              <a:t>кеңістіктер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қалып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кетеді</a:t>
            </a:r>
            <a:r>
              <a:rPr lang="ru-RU" dirty="0">
                <a:solidFill>
                  <a:sysClr val="windowText" lastClr="000000"/>
                </a:solidFill>
              </a:rPr>
              <a:t>. 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Робот «</a:t>
            </a:r>
            <a:r>
              <a:rPr lang="ru-RU" dirty="0" err="1">
                <a:solidFill>
                  <a:sysClr val="windowText" lastClr="000000"/>
                </a:solidFill>
              </a:rPr>
              <a:t>Баларасының</a:t>
            </a:r>
            <a:r>
              <a:rPr lang="ru-RU" dirty="0">
                <a:solidFill>
                  <a:sysClr val="windowText" lastClr="000000"/>
                </a:solidFill>
              </a:rPr>
              <a:t>» </a:t>
            </a:r>
            <a:r>
              <a:rPr lang="ru-RU" dirty="0" err="1">
                <a:solidFill>
                  <a:sysClr val="windowText" lastClr="000000"/>
                </a:solidFill>
              </a:rPr>
              <a:t>программасы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келтірілген</a:t>
            </a:r>
            <a:r>
              <a:rPr lang="ru-RU" dirty="0">
                <a:solidFill>
                  <a:sysClr val="windowText" lastClr="000000"/>
                </a:solidFill>
              </a:rPr>
              <a:t>. </a:t>
            </a:r>
            <a:r>
              <a:rPr lang="ru-RU" dirty="0" err="1">
                <a:solidFill>
                  <a:sysClr val="windowText" lastClr="000000"/>
                </a:solidFill>
              </a:rPr>
              <a:t>Программаны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роботқа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енгізіп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тексеріп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көріңдер</a:t>
            </a:r>
            <a:r>
              <a:rPr lang="ru-RU" dirty="0">
                <a:solidFill>
                  <a:sysClr val="windowText" lastClr="000000"/>
                </a:solidFill>
              </a:rPr>
              <a:t>. </a:t>
            </a:r>
            <a:r>
              <a:rPr lang="ru-RU" dirty="0" err="1">
                <a:solidFill>
                  <a:sysClr val="windowText" lastClr="000000"/>
                </a:solidFill>
              </a:rPr>
              <a:t>Қандай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нәтиже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</a:rPr>
              <a:t>аласыңдар</a:t>
            </a:r>
            <a:r>
              <a:rPr lang="ru-RU" dirty="0">
                <a:solidFill>
                  <a:sysClr val="windowText" lastClr="000000"/>
                </a:solidFill>
              </a:rPr>
              <a:t>? </a:t>
            </a:r>
            <a:r>
              <a:rPr lang="ru-RU" dirty="0" err="1">
                <a:solidFill>
                  <a:sysClr val="windowText" lastClr="000000"/>
                </a:solidFill>
              </a:rPr>
              <a:t>Анықтаңдар</a:t>
            </a:r>
            <a:r>
              <a:rPr lang="ru-RU" dirty="0">
                <a:solidFill>
                  <a:sysClr val="windowText" lastClr="000000"/>
                </a:solidFill>
              </a:rPr>
              <a:t>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0" y="4408342"/>
            <a:ext cx="1092815" cy="10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79" y="4279931"/>
            <a:ext cx="1592638" cy="151117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62681"/>
              </p:ext>
            </p:extLst>
          </p:nvPr>
        </p:nvGraphicFramePr>
        <p:xfrm>
          <a:off x="1842447" y="1624083"/>
          <a:ext cx="8652683" cy="4735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276"/>
                <a:gridCol w="1730276"/>
                <a:gridCol w="1730276"/>
                <a:gridCol w="1730276"/>
                <a:gridCol w="1731579"/>
              </a:tblGrid>
              <a:tr h="334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Өндірістік робот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Медицина-лық робот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Тұрмыс-тық роботтар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Әскери роботтар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Робот- мұғалім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6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4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2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86"/>
            <a:ext cx="12192000" cy="699247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15594" y="280480"/>
            <a:ext cx="4760259" cy="13023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3445" y="1710298"/>
            <a:ext cx="341224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«Бір ауыз сөз» әдісі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бір ауыз сөзбен сабақ туралы өз ойларын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айтыңдар: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Ұмтылдым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асай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аламын. т.б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95739" y="5371373"/>
            <a:ext cx="478983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Қошеметтеу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b="22784"/>
          <a:stretch/>
        </p:blipFill>
        <p:spPr bwMode="auto">
          <a:xfrm>
            <a:off x="977124" y="1753225"/>
            <a:ext cx="5008728" cy="3300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385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86"/>
            <a:ext cx="12192000" cy="6992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7" y="1179909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8" y="2643584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86"/>
            <a:ext cx="12192000" cy="6992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2455" y="1717791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1702" y="2612962"/>
            <a:ext cx="3012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№6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90672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1953" y="1331260"/>
            <a:ext cx="9628094" cy="3563469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Роботтың сызық бойымен қозғалысы.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0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1953" y="1331260"/>
            <a:ext cx="9628094" cy="3563469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5.3.3.3 робот қозғалысын ұйымдастыруға арналған түс датчигін қолдану;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8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29970" y="1172303"/>
            <a:ext cx="7732059" cy="685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6851175" y="2760962"/>
            <a:ext cx="3588524" cy="170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Гүлмен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7118" r="16782" b="4524"/>
          <a:stretch/>
        </p:blipFill>
        <p:spPr bwMode="auto">
          <a:xfrm>
            <a:off x="2825087" y="2142699"/>
            <a:ext cx="3889612" cy="34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50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42" y="264966"/>
            <a:ext cx="1117751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 тәсілі арқылы жаңа сабаққа байланысты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Автокөліктер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білесіңдер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Автокөліктер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аласыңдар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90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8949" y="788224"/>
            <a:ext cx="7474424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роботтардың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салыстырыңдар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іздеңдер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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жылдамдықтарында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дәлдігінде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59" y="3635157"/>
            <a:ext cx="1170170" cy="10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24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8949" y="788224"/>
            <a:ext cx="7474424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танысқан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қателіктерді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ұсыныңдар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59" y="3635157"/>
            <a:ext cx="1170170" cy="10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90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79" y="4279931"/>
            <a:ext cx="1592638" cy="151117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074128" y="218364"/>
            <a:ext cx="7165074" cy="36439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Жұптық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жұмыс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Өздерің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күнделікті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өмірде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теледидардан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немесе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интернетте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көріп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жүрген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роботтарыңның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тізімін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жасаңдар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Оларды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жоғарыдағы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түрлердің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қайсысына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жатқызасыңдар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r>
              <a:rPr lang="ru-RU" sz="2000" dirty="0" err="1">
                <a:solidFill>
                  <a:schemeClr val="tx1"/>
                </a:solidFill>
              </a:rPr>
              <a:t>Егер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сендер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білетін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роботтар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жоғарыдағы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түрлердің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ешқайсысына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жатпаса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онда</a:t>
            </a:r>
            <a:r>
              <a:rPr lang="ru-RU" sz="2000" dirty="0">
                <a:solidFill>
                  <a:schemeClr val="tx1"/>
                </a:solidFill>
              </a:rPr>
              <a:t> оны </a:t>
            </a:r>
            <a:r>
              <a:rPr lang="ru-RU" sz="2000" dirty="0" err="1">
                <a:solidFill>
                  <a:schemeClr val="tx1"/>
                </a:solidFill>
              </a:rPr>
              <a:t>роботтардың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жаңа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түріне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жатқызып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оған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атау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беріңдер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8" y="4478327"/>
            <a:ext cx="2767114" cy="17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44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59" y="3635157"/>
            <a:ext cx="1170170" cy="10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88878"/>
              </p:ext>
            </p:extLst>
          </p:nvPr>
        </p:nvGraphicFramePr>
        <p:xfrm>
          <a:off x="1081778" y="1577464"/>
          <a:ext cx="9563476" cy="4774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345"/>
                <a:gridCol w="3187345"/>
                <a:gridCol w="3188786"/>
              </a:tblGrid>
              <a:tr h="570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 dirty="0">
                          <a:effectLst/>
                        </a:rPr>
                        <a:t>Роботтың сызық бойымен </a:t>
                      </a:r>
                      <a:r>
                        <a:rPr lang="kk-KZ" sz="4400" dirty="0">
                          <a:effectLst/>
                        </a:rPr>
                        <a:t>жарысының</a:t>
                      </a:r>
                      <a:r>
                        <a:rPr lang="kk-KZ" sz="3600" dirty="0">
                          <a:effectLst/>
                        </a:rPr>
                        <a:t> негізгі талаптары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>
                          <a:effectLst/>
                        </a:rPr>
                        <a:t>Жарыс өтетін алаңға қойылатын талаптар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 dirty="0">
                          <a:effectLst/>
                        </a:rPr>
                        <a:t>Роботқа қойылатын  талаптар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>
                          <a:effectLst/>
                        </a:rPr>
                        <a:t> </a:t>
                      </a:r>
                      <a:endParaRPr lang="ru-RU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38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86822" y="641705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358249" y="3058044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7144" y="1924150"/>
            <a:ext cx="419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Аяқталмаған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68722" y="2451489"/>
            <a:ext cx="3572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Жеке жұмыс:  </a:t>
            </a:r>
            <a:r>
              <a:rPr lang="kk-KZ" dirty="0"/>
              <a:t>- бүгінгі сабақта </a:t>
            </a:r>
            <a:r>
              <a:rPr lang="kk-KZ" dirty="0" smtClean="0"/>
              <a:t>мен</a:t>
            </a:r>
          </a:p>
          <a:p>
            <a:r>
              <a:rPr lang="kk-KZ" dirty="0" smtClean="0"/>
              <a:t>....</a:t>
            </a:r>
            <a:r>
              <a:rPr lang="kk-KZ" dirty="0"/>
              <a:t>түсіндім, ...білдім, ....көзімді жеткіздім.</a:t>
            </a:r>
            <a:endParaRPr lang="ru-RU" dirty="0"/>
          </a:p>
          <a:p>
            <a:r>
              <a:rPr lang="kk-KZ" dirty="0"/>
              <a:t>- бүгін сабақта қуантқаны.....</a:t>
            </a:r>
            <a:endParaRPr lang="ru-RU" dirty="0"/>
          </a:p>
          <a:p>
            <a:r>
              <a:rPr lang="kk-KZ" dirty="0"/>
              <a:t>- мен өзімді.....үшін мақтар едім.</a:t>
            </a:r>
            <a:endParaRPr lang="ru-RU" dirty="0"/>
          </a:p>
          <a:p>
            <a:r>
              <a:rPr lang="kk-KZ" dirty="0"/>
              <a:t>- маған ерекше ұнағаны.....</a:t>
            </a:r>
            <a:endParaRPr lang="ru-RU" dirty="0"/>
          </a:p>
          <a:p>
            <a:r>
              <a:rPr lang="kk-KZ" dirty="0"/>
              <a:t>- сабақтан соң маған........келді</a:t>
            </a:r>
            <a:endParaRPr lang="ru-RU" dirty="0"/>
          </a:p>
          <a:p>
            <a:r>
              <a:rPr lang="kk-KZ" dirty="0"/>
              <a:t>- бүгін маған..........сәті түсті.</a:t>
            </a:r>
            <a:endParaRPr lang="ru-RU" dirty="0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92974" y="5249192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«Бас </a:t>
            </a:r>
            <a:r>
              <a:rPr lang="ru-RU" dirty="0" err="1"/>
              <a:t>бармақ</a:t>
            </a:r>
            <a:r>
              <a:rPr lang="ru-RU" dirty="0"/>
              <a:t>»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 smtClean="0"/>
              <a:t>бағаланады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" name="Рисунок 18" descr="Описание: Описание: Картинки по запросу бас бармақ әдіс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23" y="2451489"/>
            <a:ext cx="2628831" cy="232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802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7" y="1179909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94" y="2131328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2455" y="1717791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24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3987" y="2221077"/>
            <a:ext cx="3365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№7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12403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501" y="1304366"/>
            <a:ext cx="10863618" cy="3590364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Практикалық жұмыс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9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0857" y="1304366"/>
            <a:ext cx="10733314" cy="3590364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.3.3.3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робот қозғалысын ұйымдастыруға арналған түс датчигін қолдану.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7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450" y="225146"/>
            <a:ext cx="6504783" cy="65556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кезеңі: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реттілікпен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І-топ: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ІІ-топ: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ТҚЕ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Топ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6810234" y="1765418"/>
            <a:ext cx="4918550" cy="49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3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828" y="1012954"/>
            <a:ext cx="11778343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үйретуге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Робот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датчигін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68300" y="368300"/>
          <a:ext cx="5934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Документ" r:id="rId4" imgW="5934816" imgH="285247" progId="Word.Document.12">
                  <p:embed/>
                </p:oleObj>
              </mc:Choice>
              <mc:Fallback>
                <p:oleObj name="Документ" r:id="rId4" imgW="5934816" imgH="285247" progId="Word.Document.1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68300"/>
                        <a:ext cx="59340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Горизонтальный свиток 1"/>
          <p:cNvSpPr/>
          <p:nvPr/>
        </p:nvSpPr>
        <p:spPr>
          <a:xfrm>
            <a:off x="411706" y="375313"/>
            <a:ext cx="11368585" cy="64826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Жеке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.  </a:t>
            </a:r>
          </a:p>
          <a:p>
            <a:pPr algn="ctr"/>
            <a:r>
              <a:rPr lang="ru-RU" dirty="0" err="1"/>
              <a:t>Екі</a:t>
            </a:r>
            <a:r>
              <a:rPr lang="ru-RU" dirty="0"/>
              <a:t> 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датчикті</a:t>
            </a:r>
            <a:r>
              <a:rPr lang="ru-RU" dirty="0"/>
              <a:t> </a:t>
            </a:r>
            <a:r>
              <a:rPr lang="ru-RU" dirty="0" err="1"/>
              <a:t>роботтың</a:t>
            </a:r>
            <a:r>
              <a:rPr lang="ru-RU" dirty="0"/>
              <a:t> 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қозғалу</a:t>
            </a:r>
            <a:r>
              <a:rPr lang="ru-RU" dirty="0"/>
              <a:t> </a:t>
            </a:r>
            <a:r>
              <a:rPr lang="ru-RU" dirty="0" err="1"/>
              <a:t>алгоритмі</a:t>
            </a:r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 err="1"/>
              <a:t>Енді</a:t>
            </a:r>
            <a:r>
              <a:rPr lang="ru-RU" dirty="0"/>
              <a:t> </a:t>
            </a:r>
            <a:r>
              <a:rPr lang="ru-RU" dirty="0" err="1"/>
              <a:t>роботты</a:t>
            </a:r>
            <a:r>
              <a:rPr lang="ru-RU" dirty="0"/>
              <a:t>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 </a:t>
            </a:r>
            <a:r>
              <a:rPr lang="ru-RU" dirty="0" err="1"/>
              <a:t>қозғалтудың</a:t>
            </a:r>
            <a:r>
              <a:rPr lang="ru-RU" dirty="0"/>
              <a:t> 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танысайық</a:t>
            </a:r>
            <a:r>
              <a:rPr lang="ru-RU" dirty="0"/>
              <a:t>. 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роботқа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датчигін</a:t>
            </a:r>
            <a:r>
              <a:rPr lang="ru-RU" dirty="0"/>
              <a:t> </a:t>
            </a:r>
            <a:r>
              <a:rPr lang="ru-RU" dirty="0" err="1"/>
              <a:t>орналастырамыз</a:t>
            </a:r>
            <a:r>
              <a:rPr lang="ru-RU" dirty="0"/>
              <a:t>. Робот Цвет (</a:t>
            </a:r>
            <a:r>
              <a:rPr lang="ru-RU" dirty="0" err="1"/>
              <a:t>Түс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Яркость отраженного цвета (</a:t>
            </a:r>
            <a:r>
              <a:rPr lang="ru-RU" dirty="0" err="1"/>
              <a:t>Шағылған</a:t>
            </a:r>
            <a:r>
              <a:rPr lang="ru-RU" dirty="0"/>
              <a:t> </a:t>
            </a:r>
            <a:r>
              <a:rPr lang="ru-RU" dirty="0" err="1"/>
              <a:t>түстің</a:t>
            </a:r>
            <a:r>
              <a:rPr lang="ru-RU" dirty="0"/>
              <a:t> </a:t>
            </a:r>
            <a:r>
              <a:rPr lang="ru-RU" dirty="0" err="1"/>
              <a:t>жарықтығы</a:t>
            </a:r>
            <a:r>
              <a:rPr lang="ru-RU" dirty="0"/>
              <a:t>)  </a:t>
            </a:r>
            <a:r>
              <a:rPr lang="ru-RU" dirty="0" err="1"/>
              <a:t>режімдерін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,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қозғалу</a:t>
            </a:r>
            <a:r>
              <a:rPr lang="ru-RU" dirty="0"/>
              <a:t> </a:t>
            </a:r>
            <a:r>
              <a:rPr lang="ru-RU" dirty="0" err="1"/>
              <a:t>программасын</a:t>
            </a:r>
            <a:r>
              <a:rPr lang="ru-RU" dirty="0"/>
              <a:t> </a:t>
            </a:r>
            <a:r>
              <a:rPr lang="ru-RU" dirty="0" err="1"/>
              <a:t>жазудың</a:t>
            </a:r>
            <a:r>
              <a:rPr lang="ru-RU" dirty="0"/>
              <a:t> 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датчигі</a:t>
            </a:r>
            <a:r>
              <a:rPr lang="ru-RU" dirty="0"/>
              <a:t> бар </a:t>
            </a:r>
            <a:r>
              <a:rPr lang="ru-RU" dirty="0" err="1"/>
              <a:t>роботтың</a:t>
            </a:r>
            <a:r>
              <a:rPr lang="ru-RU" dirty="0"/>
              <a:t>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құрастырып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Робот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датчигімен</a:t>
            </a:r>
            <a:r>
              <a:rPr lang="ru-RU" dirty="0"/>
              <a:t>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алгоритмді</a:t>
            </a:r>
            <a:r>
              <a:rPr lang="ru-RU" dirty="0"/>
              <a:t> </a:t>
            </a:r>
            <a:r>
              <a:rPr lang="ru-RU" dirty="0" err="1"/>
              <a:t>таңдауымыз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: </a:t>
            </a:r>
          </a:p>
          <a:p>
            <a:pPr algn="ctr"/>
            <a:r>
              <a:rPr lang="ru-RU" dirty="0"/>
              <a:t>•	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датчигі</a:t>
            </a:r>
            <a:r>
              <a:rPr lang="ru-RU" dirty="0"/>
              <a:t> де </a:t>
            </a:r>
            <a:r>
              <a:rPr lang="ru-RU" dirty="0" err="1"/>
              <a:t>ақты</a:t>
            </a:r>
            <a:r>
              <a:rPr lang="ru-RU" dirty="0"/>
              <a:t> </a:t>
            </a:r>
            <a:r>
              <a:rPr lang="ru-RU" dirty="0" err="1"/>
              <a:t>көрсе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робот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қозғалады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•	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датчиктердің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 </a:t>
            </a:r>
            <a:r>
              <a:rPr lang="ru-RU" dirty="0" err="1"/>
              <a:t>ақ</a:t>
            </a:r>
            <a:r>
              <a:rPr lang="ru-RU" dirty="0"/>
              <a:t>, ал </a:t>
            </a:r>
            <a:r>
              <a:rPr lang="ru-RU" dirty="0" err="1"/>
              <a:t>екіншісі</a:t>
            </a:r>
            <a:r>
              <a:rPr lang="ru-RU" dirty="0"/>
              <a:t> </a:t>
            </a:r>
            <a:r>
              <a:rPr lang="ru-RU" dirty="0" err="1"/>
              <a:t>қараны</a:t>
            </a:r>
            <a:r>
              <a:rPr lang="ru-RU" dirty="0"/>
              <a:t> </a:t>
            </a:r>
            <a:r>
              <a:rPr lang="ru-RU" dirty="0" err="1"/>
              <a:t>көрсе</a:t>
            </a:r>
            <a:r>
              <a:rPr lang="ru-RU" dirty="0"/>
              <a:t>, 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аққа</a:t>
            </a:r>
            <a:r>
              <a:rPr lang="ru-RU" dirty="0"/>
              <a:t> </a:t>
            </a:r>
            <a:r>
              <a:rPr lang="ru-RU" dirty="0" err="1"/>
              <a:t>бұрылады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•	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датчигі</a:t>
            </a:r>
            <a:r>
              <a:rPr lang="ru-RU" dirty="0"/>
              <a:t> </a:t>
            </a:r>
            <a:r>
              <a:rPr lang="ru-RU" dirty="0" err="1"/>
              <a:t>қараны</a:t>
            </a:r>
            <a:r>
              <a:rPr lang="ru-RU" dirty="0"/>
              <a:t> </a:t>
            </a:r>
            <a:r>
              <a:rPr lang="ru-RU" dirty="0" err="1"/>
              <a:t>көрсетсе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 робот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қиылыста</a:t>
            </a:r>
            <a:r>
              <a:rPr lang="ru-RU" dirty="0"/>
              <a:t> </a:t>
            </a:r>
            <a:r>
              <a:rPr lang="ru-RU" dirty="0" err="1"/>
              <a:t>тұр</a:t>
            </a:r>
            <a:r>
              <a:rPr lang="ru-RU" dirty="0"/>
              <a:t> 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есептейді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Екі</a:t>
            </a:r>
            <a:r>
              <a:rPr lang="ru-RU" dirty="0"/>
              <a:t> 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датчикті</a:t>
            </a:r>
            <a:r>
              <a:rPr lang="ru-RU" dirty="0"/>
              <a:t> </a:t>
            </a:r>
            <a:r>
              <a:rPr lang="ru-RU" dirty="0" err="1"/>
              <a:t>роботтың</a:t>
            </a:r>
            <a:r>
              <a:rPr lang="ru-RU" dirty="0"/>
              <a:t>  </a:t>
            </a:r>
            <a:r>
              <a:rPr lang="ru-RU" dirty="0" err="1"/>
              <a:t>сызық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қозғалу</a:t>
            </a:r>
            <a:r>
              <a:rPr lang="ru-RU" dirty="0"/>
              <a:t> </a:t>
            </a:r>
            <a:r>
              <a:rPr lang="ru-RU" dirty="0" err="1"/>
              <a:t>программасы</a:t>
            </a:r>
            <a:endParaRPr lang="ru-RU" dirty="0"/>
          </a:p>
          <a:p>
            <a:pPr algn="ctr"/>
            <a:r>
              <a:rPr lang="ru-RU" dirty="0"/>
              <a:t>Осы </a:t>
            </a:r>
            <a:r>
              <a:rPr lang="ru-RU" dirty="0" err="1"/>
              <a:t>алгоритмді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ru-RU" dirty="0"/>
              <a:t> </a:t>
            </a:r>
            <a:r>
              <a:rPr lang="ru-RU" dirty="0" err="1"/>
              <a:t>датчигінің</a:t>
            </a:r>
            <a:r>
              <a:rPr lang="ru-RU" dirty="0"/>
              <a:t> </a:t>
            </a:r>
            <a:r>
              <a:rPr lang="ru-RU" dirty="0" err="1"/>
              <a:t>көрсеткіштерін</a:t>
            </a:r>
            <a:r>
              <a:rPr lang="ru-RU" dirty="0"/>
              <a:t>  </a:t>
            </a:r>
            <a:r>
              <a:rPr lang="ru-RU" dirty="0" err="1"/>
              <a:t>бақылап</a:t>
            </a:r>
            <a:r>
              <a:rPr lang="ru-RU" dirty="0"/>
              <a:t> </a:t>
            </a:r>
            <a:r>
              <a:rPr lang="ru-RU" dirty="0" err="1"/>
              <a:t>отыруымыз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кірістірілген</a:t>
            </a:r>
            <a:r>
              <a:rPr lang="ru-RU" dirty="0"/>
              <a:t> </a:t>
            </a:r>
            <a:r>
              <a:rPr lang="ru-RU" dirty="0" err="1"/>
              <a:t>қосып-ажыратқыштарды</a:t>
            </a:r>
            <a:r>
              <a:rPr lang="ru-RU" dirty="0"/>
              <a:t> </a:t>
            </a:r>
            <a:r>
              <a:rPr lang="ru-RU" dirty="0" err="1"/>
              <a:t>пайдаланамыз</a:t>
            </a:r>
            <a:r>
              <a:rPr lang="ru-RU" dirty="0"/>
              <a:t>.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бастардың</a:t>
            </a:r>
            <a:r>
              <a:rPr lang="ru-RU" dirty="0"/>
              <a:t>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датчиктің</a:t>
            </a:r>
            <a:r>
              <a:rPr lang="ru-RU" dirty="0"/>
              <a:t>,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датчиктің</a:t>
            </a:r>
            <a:r>
              <a:rPr lang="ru-RU" dirty="0"/>
              <a:t> </a:t>
            </a:r>
            <a:r>
              <a:rPr lang="ru-RU" dirty="0" err="1"/>
              <a:t>көрсетікштерін</a:t>
            </a:r>
            <a:r>
              <a:rPr lang="ru-RU" dirty="0"/>
              <a:t> </a:t>
            </a:r>
            <a:r>
              <a:rPr lang="ru-RU" dirty="0" err="1" smtClean="0"/>
              <a:t>өңдейміз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15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440" y="1947352"/>
            <a:ext cx="7863385" cy="1325563"/>
          </a:xfrm>
        </p:spPr>
        <p:txBody>
          <a:bodyPr>
            <a:noAutofit/>
          </a:bodyPr>
          <a:lstStyle/>
          <a:p>
            <a:r>
              <a:rPr lang="ru-RU" sz="2400" b="1" dirty="0" err="1"/>
              <a:t>Топтық</a:t>
            </a:r>
            <a:r>
              <a:rPr lang="ru-RU" sz="2400" b="1" dirty="0"/>
              <a:t> </a:t>
            </a:r>
            <a:r>
              <a:rPr lang="ru-RU" sz="2400" b="1" dirty="0" err="1"/>
              <a:t>жұмыс</a:t>
            </a:r>
            <a:r>
              <a:rPr lang="ru-RU" sz="2400" b="1" dirty="0"/>
              <a:t>  </a:t>
            </a:r>
            <a:br>
              <a:rPr lang="ru-RU" sz="2400" b="1" dirty="0"/>
            </a:br>
            <a:r>
              <a:rPr lang="ru-RU" sz="2400" b="1" dirty="0"/>
              <a:t>        </a:t>
            </a:r>
            <a:r>
              <a:rPr lang="ru-RU" sz="2400" b="1" dirty="0" err="1"/>
              <a:t>Өздеріңді</a:t>
            </a:r>
            <a:r>
              <a:rPr lang="ru-RU" sz="2400" b="1" dirty="0"/>
              <a:t> робот </a:t>
            </a:r>
            <a:r>
              <a:rPr lang="ru-RU" sz="2400" b="1" dirty="0" err="1"/>
              <a:t>құраушы</a:t>
            </a:r>
            <a:r>
              <a:rPr lang="ru-RU" sz="2400" b="1" dirty="0"/>
              <a:t> </a:t>
            </a:r>
            <a:r>
              <a:rPr lang="ru-RU" sz="2400" b="1" dirty="0" err="1"/>
              <a:t>инженерлер</a:t>
            </a:r>
            <a:r>
              <a:rPr lang="ru-RU" sz="2400" b="1" dirty="0"/>
              <a:t> </a:t>
            </a:r>
            <a:r>
              <a:rPr lang="ru-RU" sz="2400" b="1" dirty="0" err="1"/>
              <a:t>командасы</a:t>
            </a:r>
            <a:r>
              <a:rPr lang="ru-RU" sz="2400" b="1" dirty="0"/>
              <a:t> </a:t>
            </a:r>
            <a:r>
              <a:rPr lang="ru-RU" sz="2400" b="1" dirty="0" err="1"/>
              <a:t>деп</a:t>
            </a:r>
            <a:r>
              <a:rPr lang="ru-RU" sz="2400" b="1" dirty="0"/>
              <a:t> </a:t>
            </a:r>
            <a:r>
              <a:rPr lang="ru-RU" sz="2400" b="1" dirty="0" err="1"/>
              <a:t>есептеп</a:t>
            </a:r>
            <a:r>
              <a:rPr lang="ru-RU" sz="2400" b="1" dirty="0"/>
              <a:t>, </a:t>
            </a:r>
            <a:r>
              <a:rPr lang="ru-RU" sz="2400" b="1" dirty="0" err="1"/>
              <a:t>төмендегі</a:t>
            </a:r>
            <a:r>
              <a:rPr lang="ru-RU" sz="2400" b="1" dirty="0"/>
              <a:t> </a:t>
            </a:r>
            <a:r>
              <a:rPr lang="ru-RU" sz="2400" b="1" dirty="0" err="1"/>
              <a:t>тапсырманы</a:t>
            </a:r>
            <a:r>
              <a:rPr lang="ru-RU" sz="2400" b="1" dirty="0"/>
              <a:t> </a:t>
            </a:r>
            <a:r>
              <a:rPr lang="ru-RU" sz="2400" b="1" dirty="0" err="1"/>
              <a:t>орындаңдар</a:t>
            </a:r>
            <a:r>
              <a:rPr lang="ru-RU" sz="2400" b="1" dirty="0"/>
              <a:t>: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24" y="2996300"/>
            <a:ext cx="5148933" cy="38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763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68300" y="368300"/>
          <a:ext cx="5934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Документ" r:id="rId4" imgW="5934816" imgH="285247" progId="Word.Document.12">
                  <p:embed/>
                </p:oleObj>
              </mc:Choice>
              <mc:Fallback>
                <p:oleObj name="Документ" r:id="rId4" imgW="5934816" imgH="285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68300"/>
                        <a:ext cx="59340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G:\Замечания 2020\5-сынып бойынша\84-беттегі сурет 5-сурет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7" y="163773"/>
            <a:ext cx="9198591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591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68300" y="368300"/>
          <a:ext cx="5934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Документ" r:id="rId4" imgW="5934816" imgH="285247" progId="Word.Document.12">
                  <p:embed/>
                </p:oleObj>
              </mc:Choice>
              <mc:Fallback>
                <p:oleObj name="Документ" r:id="rId4" imgW="5934816" imgH="285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68300"/>
                        <a:ext cx="59340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4696428"/>
              </p:ext>
            </p:extLst>
          </p:nvPr>
        </p:nvGraphicFramePr>
        <p:xfrm>
          <a:off x="627797" y="0"/>
          <a:ext cx="11081982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2" y="2737281"/>
            <a:ext cx="4533505" cy="32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0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" y="25867"/>
            <a:ext cx="12192000" cy="685800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25085" y="918338"/>
            <a:ext cx="4760259" cy="130231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70" y="1419368"/>
            <a:ext cx="1527586" cy="13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99" y="2829703"/>
            <a:ext cx="4101342" cy="24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83892" y="2232949"/>
            <a:ext cx="3177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микрофон»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297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44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5" y="978203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6" y="2252351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0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44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2455" y="1717791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0444" y="2525877"/>
            <a:ext cx="3012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№8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11999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5568" y="2930904"/>
            <a:ext cx="7560861" cy="1325563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b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Робо-сумо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95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586754"/>
            <a:ext cx="9905999" cy="332142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6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66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5.3.3.3	объектіні табу үшін ультрадыбыстық датчикті пайдалану;</a:t>
            </a: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4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0348022"/>
              </p:ext>
            </p:extLst>
          </p:nvPr>
        </p:nvGraphicFramePr>
        <p:xfrm>
          <a:off x="218364" y="150125"/>
          <a:ext cx="11682484" cy="655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33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799" y="476366"/>
            <a:ext cx="1005839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 </a:t>
            </a: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Ультрадатчикті робот моделін  құрастыруды ретімен орналастырыңдар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25695"/>
              </p:ext>
            </p:extLst>
          </p:nvPr>
        </p:nvGraphicFramePr>
        <p:xfrm>
          <a:off x="1066799" y="2101753"/>
          <a:ext cx="10058399" cy="41122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07779"/>
                <a:gridCol w="8350620"/>
              </a:tblGrid>
              <a:tr h="479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33975" algn="l"/>
                        </a:tabLs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961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62410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9990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68300" y="368300"/>
          <a:ext cx="5934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Документ" r:id="rId4" imgW="5934816" imgH="285247" progId="Word.Document.12">
                  <p:embed/>
                </p:oleObj>
              </mc:Choice>
              <mc:Fallback>
                <p:oleObj name="Документ" r:id="rId4" imgW="5934816" imgH="285247" progId="Word.Document.1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68300"/>
                        <a:ext cx="59340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25420" y="797511"/>
            <a:ext cx="60960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балл.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ультрадатчикті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ультрадатчикті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93" y="3023886"/>
            <a:ext cx="9259540" cy="348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62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0"/>
            <a:ext cx="12191999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265" y="599516"/>
            <a:ext cx="6096000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pPr algn="ctr"/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58" y="2737281"/>
            <a:ext cx="5966157" cy="37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78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55994" y="2313540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9383410"/>
              </p:ext>
            </p:extLst>
          </p:nvPr>
        </p:nvGraphicFramePr>
        <p:xfrm>
          <a:off x="218363" y="719666"/>
          <a:ext cx="116005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263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0"/>
            <a:ext cx="12191999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015594" y="280480"/>
            <a:ext cx="4760259" cy="13023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886041" y="3274505"/>
            <a:ext cx="7050739" cy="81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3445" y="1710298"/>
            <a:ext cx="341224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«Бір ауыз сөз» әдісі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бір ауыз сөзбен сабақ туралы өз ойларын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айтыңдар: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Ұмтылдым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асай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аламын. т.б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95739" y="5371373"/>
            <a:ext cx="478983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Қошеметтеу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b="22784"/>
          <a:stretch/>
        </p:blipFill>
        <p:spPr bwMode="auto">
          <a:xfrm>
            <a:off x="977124" y="1753225"/>
            <a:ext cx="5008728" cy="3300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4136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45" y="1085780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86" y="2252351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6243" y="2363250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3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616" y="2155762"/>
            <a:ext cx="3140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№9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027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8780" y="1122328"/>
            <a:ext cx="8216153" cy="3321422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сынып </a:t>
            </a:r>
            <a:b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 Робо-сумо.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6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6182" y="1245158"/>
            <a:ext cx="10624457" cy="3321422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5.3.3.5 объектіні табу үшін ультрадыбыстық датчикті пайдалану;</a:t>
            </a:r>
            <a:br>
              <a:rPr lang="kk-K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5.3.3.4  робот қозғалысын ұйымдастыруға арналған түс датчигін қолдану.</a:t>
            </a:r>
            <a:br>
              <a:rPr lang="kk-K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53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29970" y="1172303"/>
            <a:ext cx="7732059" cy="685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6851175" y="2760962"/>
            <a:ext cx="3588524" cy="170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Гүлмен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7118" r="16782" b="4524"/>
          <a:stretch/>
        </p:blipFill>
        <p:spPr bwMode="auto">
          <a:xfrm>
            <a:off x="2825087" y="2142699"/>
            <a:ext cx="3889612" cy="34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50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90041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2055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915" y="519386"/>
            <a:ext cx="1051560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шабуыл» тәсілі арқылы жаңа сабаққа байланысты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күрестерінен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8" y="0"/>
            <a:ext cx="12192000" cy="685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338609" y="2893325"/>
            <a:ext cx="4504765" cy="84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68300" y="368300"/>
          <a:ext cx="5934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Документ" r:id="rId4" imgW="5934816" imgH="285247" progId="Word.Document.12">
                  <p:embed/>
                </p:oleObj>
              </mc:Choice>
              <mc:Fallback>
                <p:oleObj name="Документ" r:id="rId4" imgW="5934816" imgH="285247" progId="Word.Document.1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68300"/>
                        <a:ext cx="59340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64094" y="1024784"/>
            <a:ext cx="491776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роботқа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51" y="3596589"/>
            <a:ext cx="937874" cy="9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67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287" y="541573"/>
            <a:ext cx="10754435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pPr algn="ctr"/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Независимое управление мотором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блогын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таңдаймыз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режімін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Включить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орнатамыз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«В»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портының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50-ге, «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C»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портының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-50-ге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теңеп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Ожидание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блогындағы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Ультразвуковой датчик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Ультрадыбыстық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датчик) -Сравнение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Расстояние в сантиметрах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Сантиметрдегі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режімінде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көрсеткішінің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50-ге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қоямыз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(12-сурет).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робот ринг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қабылдамауы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 Робот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ринг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анықтағанда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Независимое управление мотором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блогын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режіміне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қоямыз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79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8966590"/>
              </p:ext>
            </p:extLst>
          </p:nvPr>
        </p:nvGraphicFramePr>
        <p:xfrm>
          <a:off x="1610434" y="163775"/>
          <a:ext cx="8652681" cy="640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605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8849455"/>
              </p:ext>
            </p:extLst>
          </p:nvPr>
        </p:nvGraphicFramePr>
        <p:xfrm>
          <a:off x="1610434" y="163775"/>
          <a:ext cx="8652681" cy="640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513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4" y="3959224"/>
            <a:ext cx="6709150" cy="25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8" y="438292"/>
            <a:ext cx="6647414" cy="299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8405" y="2323868"/>
            <a:ext cx="3807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Роботты</a:t>
            </a:r>
            <a:r>
              <a:rPr lang="ru-RU" b="1" dirty="0"/>
              <a:t> </a:t>
            </a:r>
            <a:r>
              <a:rPr lang="fr-FR" b="1" dirty="0"/>
              <a:t>USB </a:t>
            </a:r>
            <a:r>
              <a:rPr lang="ru-RU" b="1" dirty="0" err="1"/>
              <a:t>кабелі</a:t>
            </a:r>
            <a:r>
              <a:rPr lang="ru-RU" b="1" dirty="0"/>
              <a:t> </a:t>
            </a:r>
            <a:r>
              <a:rPr lang="ru-RU" b="1" dirty="0" err="1"/>
              <a:t>арқылы</a:t>
            </a:r>
            <a:r>
              <a:rPr lang="ru-RU" b="1" dirty="0"/>
              <a:t> программа </a:t>
            </a:r>
            <a:r>
              <a:rPr lang="ru-RU" b="1" dirty="0" err="1"/>
              <a:t>жазып</a:t>
            </a:r>
            <a:r>
              <a:rPr lang="ru-RU" b="1" dirty="0"/>
              <a:t> </a:t>
            </a:r>
            <a:r>
              <a:rPr lang="ru-RU" b="1" dirty="0" err="1"/>
              <a:t>отырған</a:t>
            </a:r>
            <a:r>
              <a:rPr lang="ru-RU" b="1" dirty="0"/>
              <a:t> компьютер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ноутбукке</a:t>
            </a:r>
            <a:r>
              <a:rPr lang="ru-RU" b="1" dirty="0"/>
              <a:t> </a:t>
            </a:r>
            <a:r>
              <a:rPr lang="ru-RU" b="1" dirty="0" err="1"/>
              <a:t>қосқанда</a:t>
            </a:r>
            <a:r>
              <a:rPr lang="ru-RU" b="1" dirty="0"/>
              <a:t>, робот </a:t>
            </a:r>
            <a:r>
              <a:rPr lang="ru-RU" b="1" dirty="0" err="1"/>
              <a:t>порттарына</a:t>
            </a:r>
            <a:r>
              <a:rPr lang="ru-RU" b="1" dirty="0"/>
              <a:t> </a:t>
            </a:r>
            <a:r>
              <a:rPr lang="ru-RU" b="1" dirty="0" err="1"/>
              <a:t>жалғанған</a:t>
            </a:r>
            <a:r>
              <a:rPr lang="ru-RU" b="1" dirty="0"/>
              <a:t> </a:t>
            </a:r>
            <a:r>
              <a:rPr lang="ru-RU" b="1" dirty="0" err="1"/>
              <a:t>датчиктердің</a:t>
            </a:r>
            <a:r>
              <a:rPr lang="ru-RU" b="1" dirty="0"/>
              <a:t> </a:t>
            </a:r>
            <a:r>
              <a:rPr lang="ru-RU" b="1" dirty="0" err="1"/>
              <a:t>жұмысын</a:t>
            </a:r>
            <a:r>
              <a:rPr lang="ru-RU" b="1" dirty="0"/>
              <a:t> </a:t>
            </a:r>
            <a:r>
              <a:rPr lang="ru-RU" b="1" dirty="0" err="1"/>
              <a:t>бақылауға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Программаның</a:t>
            </a:r>
            <a:r>
              <a:rPr lang="ru-RU" b="1" dirty="0"/>
              <a:t>  </a:t>
            </a:r>
            <a:r>
              <a:rPr lang="ru-RU" b="1" dirty="0" err="1"/>
              <a:t>құрылымы</a:t>
            </a:r>
            <a:r>
              <a:rPr lang="ru-RU" b="1" dirty="0"/>
              <a:t> </a:t>
            </a:r>
            <a:r>
              <a:rPr lang="ru-RU" b="1" dirty="0" err="1"/>
              <a:t>төменде</a:t>
            </a:r>
            <a:r>
              <a:rPr lang="ru-RU" b="1" dirty="0"/>
              <a:t>  </a:t>
            </a:r>
            <a:r>
              <a:rPr lang="ru-RU" b="1" dirty="0" err="1"/>
              <a:t>берілген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57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3398292" y="1310184"/>
            <a:ext cx="4776717" cy="316628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Робо</a:t>
            </a:r>
            <a:r>
              <a:rPr lang="ru-RU" dirty="0"/>
              <a:t>-сумо </a:t>
            </a:r>
            <a:r>
              <a:rPr lang="ru-RU" dirty="0" err="1"/>
              <a:t>жарысының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ережесімен</a:t>
            </a:r>
            <a:r>
              <a:rPr lang="ru-RU" dirty="0"/>
              <a:t> </a:t>
            </a:r>
            <a:r>
              <a:rPr lang="ru-RU" dirty="0" err="1"/>
              <a:t>таныса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 </a:t>
            </a:r>
            <a:r>
              <a:rPr lang="ru-RU" dirty="0" err="1"/>
              <a:t>сумошы</a:t>
            </a:r>
            <a:r>
              <a:rPr lang="ru-RU" dirty="0"/>
              <a:t> </a:t>
            </a:r>
            <a:r>
              <a:rPr lang="ru-RU" dirty="0" err="1"/>
              <a:t>роботқа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алгоритм мен </a:t>
            </a:r>
            <a:r>
              <a:rPr lang="ru-RU" dirty="0" err="1"/>
              <a:t>программаны</a:t>
            </a:r>
            <a:r>
              <a:rPr lang="ru-RU" dirty="0"/>
              <a:t> </a:t>
            </a:r>
            <a:r>
              <a:rPr lang="ru-RU" dirty="0" err="1"/>
              <a:t>салыстырып</a:t>
            </a:r>
            <a:r>
              <a:rPr lang="ru-RU" dirty="0"/>
              <a:t>,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жасаңдар</a:t>
            </a:r>
            <a:r>
              <a:rPr lang="ru-RU" dirty="0"/>
              <a:t>. </a:t>
            </a:r>
            <a:r>
              <a:rPr lang="ru-RU" dirty="0" err="1"/>
              <a:t>Алгоритмде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қадамдар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орындала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dirty="0" err="1"/>
              <a:t>Анықтаңдар</a:t>
            </a:r>
            <a:r>
              <a:rPr lang="ru-RU" dirty="0"/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61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586317" y="3045759"/>
            <a:ext cx="7050739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49462" y="768213"/>
            <a:ext cx="4760259" cy="130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21" y="739622"/>
            <a:ext cx="1527586" cy="13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7" y="2820268"/>
            <a:ext cx="4101342" cy="24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19367" y="1522265"/>
            <a:ext cx="3177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микрофон»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86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0630" y="763050"/>
            <a:ext cx="7050739" cy="818216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49" y="1889281"/>
            <a:ext cx="3388659" cy="25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5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0630" y="1516086"/>
            <a:ext cx="7050739" cy="1791891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D42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400" b="1" dirty="0">
              <a:solidFill>
                <a:srgbClr val="D42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5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1639</Words>
  <Application>Microsoft Office PowerPoint</Application>
  <PresentationFormat>Произвольный</PresentationFormat>
  <Paragraphs>390</Paragraphs>
  <Slides>113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5" baseType="lpstr">
      <vt:lpstr>Тема Office</vt:lpstr>
      <vt:lpstr>Документ</vt:lpstr>
      <vt:lpstr>Сабақтың тақырыбы: 5 сынып «3.1.  Роботтың түрлері және оларды қолдану»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Топтық жұмыс           Өздеріңді робот құраушы инженерлер командасы деп есептеп, төмендегі тапсырманы орындаңдар: 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сынып  «3.2. Роботтехниканың тарихы және оның келешегі»</vt:lpstr>
      <vt:lpstr>Сабақтың оқу мақсаты:  5.3.4.3  роботтехника саласындағы адамзаттың техникалық жетістіктеріне мысалдар келтіру;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сынып  «3.3.  Гироскопиялық датчик»</vt:lpstr>
      <vt:lpstr> Сабақтың мақсаттары: 5.3.4.4  гироскопиялық датчиктің жұмыс істеу принципін түсіндіру; 5.3.3.1 роботтың бұрыштық бейімділігін анықтау үшін бағдарламалар жасау.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3.4. Бұрылыстар.</vt:lpstr>
      <vt:lpstr>Сабақтың мақсаты:  5.3.3.2 роботты көрсетілген градусқа бұру үшін бағдарламалар жасау.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Практикалық жұмыс</vt:lpstr>
      <vt:lpstr>Сабақтың мақсаты: 5.3.3.2 роботты көрсетілген градусқа бұру үшін бағдарламалар жасау.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4.1 Роботтың сызық бойымен қозғалысы.</vt:lpstr>
      <vt:lpstr>Сабақтың мақсаты: 5.3.3.3 робот қозғалысын ұйымдастыруға арналған түс датчигін қолдану;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4.2. Практикалық жұмыс</vt:lpstr>
      <vt:lpstr>Сабақтың мақсаты: 5.3.3.3 робот қозғалысын ұйымдастыруға арналған түс датчигін қолдану.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4.3. Робо-сумо</vt:lpstr>
      <vt:lpstr>Сабақтың мақсаты:  5.3.3.3 объектіні табу үшін ультрадыбыстық датчикті пайдалану;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  <vt:lpstr>Презентация PowerPoint</vt:lpstr>
      <vt:lpstr>Сабақтың тақырыбы: 5 – сынып  4.4.  Робо-сумо. </vt:lpstr>
      <vt:lpstr>Сабақтың мақсаты: 5.3.3.5 объектіні табу үшін ультрадыбыстық датчикті пайдалану; 5.3.3.4  робот қозғалысын ұйымдастыруға арналған түс датчигін қолдану.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Үйге тапсырма:</vt:lpstr>
      <vt:lpstr>НАЗАРЛАРЫҢЫЗҒА РАХМЕТ!!!</vt:lpstr>
      <vt:lpstr>Презентация PowerPoint</vt:lpstr>
      <vt:lpstr>Сабақтың тақырыбы: 5 – сынып  4.5.  Практикалық  тапсырмалар</vt:lpstr>
      <vt:lpstr>Сабақтың мақсаты: 5.3.3.5 объектіні табу үшін ультрадыбыстық датчикті пайдалану; 5.3.3.4  робот қозғалысын ұйымдастыруға арналған түс датчигін қолдану.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Үйге тапсырма:</vt:lpstr>
      <vt:lpstr>НАЗАРЛАРЫҢЫЗҒА РАХМЕТ!!!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Тиімді есептеу</dc:title>
  <dc:creator>User</dc:creator>
  <cp:lastModifiedBy>Пользователь</cp:lastModifiedBy>
  <cp:revision>171</cp:revision>
  <dcterms:created xsi:type="dcterms:W3CDTF">2020-12-18T08:33:28Z</dcterms:created>
  <dcterms:modified xsi:type="dcterms:W3CDTF">2022-01-27T13:08:10Z</dcterms:modified>
</cp:coreProperties>
</file>