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70" r:id="rId4"/>
    <p:sldId id="259" r:id="rId5"/>
    <p:sldId id="261" r:id="rId6"/>
    <p:sldId id="273" r:id="rId7"/>
    <p:sldId id="274" r:id="rId8"/>
    <p:sldId id="276" r:id="rId9"/>
    <p:sldId id="266" r:id="rId10"/>
    <p:sldId id="277" r:id="rId11"/>
    <p:sldId id="269" r:id="rId12"/>
    <p:sldId id="275" r:id="rId13"/>
    <p:sldId id="267" r:id="rId14"/>
    <p:sldId id="268" r:id="rId15"/>
    <p:sldId id="272" r:id="rId16"/>
    <p:sldId id="279"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15.08.2022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15.08.2022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15.08.2022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15.08.2022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15.08.2022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15.08.2022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15.08.2022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15.08.2022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15.08.2022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15.08.2022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15.08.2022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15.08.2022</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9.gif"/></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a:p>
        </p:txBody>
      </p:sp>
      <p:sp>
        <p:nvSpPr>
          <p:cNvPr id="2" name="Заголовок 1"/>
          <p:cNvSpPr>
            <a:spLocks noGrp="1"/>
          </p:cNvSpPr>
          <p:nvPr>
            <p:ph type="ctrTitle"/>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15508161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429124" y="714356"/>
            <a:ext cx="4000496" cy="3046988"/>
          </a:xfrm>
          <a:prstGeom prst="rect">
            <a:avLst/>
          </a:prstGeom>
        </p:spPr>
        <p:txBody>
          <a:bodyPr wrap="square">
            <a:spAutoFit/>
          </a:bodyPr>
          <a:lstStyle/>
          <a:p>
            <a:pPr algn="just" fontAlgn="auto">
              <a:spcBef>
                <a:spcPts val="0"/>
              </a:spcBef>
              <a:spcAft>
                <a:spcPts val="0"/>
              </a:spcAft>
              <a:defRPr/>
            </a:pPr>
            <a:r>
              <a:rPr lang="ru-RU" sz="2400" dirty="0" err="1" smtClean="0">
                <a:solidFill>
                  <a:schemeClr val="accent6">
                    <a:lumMod val="75000"/>
                  </a:schemeClr>
                </a:solidFill>
                <a:latin typeface="Times New Roman" pitchFamily="18" charset="0"/>
                <a:cs typeface="Times New Roman" pitchFamily="18" charset="0"/>
              </a:rPr>
              <a:t>Еліміздің әнұраны </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мемлекетімізге</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арналған салтанатты</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ән.</a:t>
            </a:r>
            <a:endParaRPr lang="ru-RU" sz="2400" dirty="0" smtClean="0">
              <a:solidFill>
                <a:schemeClr val="accent6">
                  <a:lumMod val="75000"/>
                </a:schemeClr>
              </a:solidFill>
              <a:latin typeface="Times New Roman" pitchFamily="18" charset="0"/>
              <a:cs typeface="Times New Roman" pitchFamily="18" charset="0"/>
            </a:endParaRPr>
          </a:p>
          <a:p>
            <a:pPr algn="just" fontAlgn="auto">
              <a:spcBef>
                <a:spcPts val="0"/>
              </a:spcBef>
              <a:spcAft>
                <a:spcPts val="0"/>
              </a:spcAft>
              <a:defRPr/>
            </a:pPr>
            <a:r>
              <a:rPr lang="ru-RU" sz="2400" dirty="0" err="1" smtClean="0">
                <a:solidFill>
                  <a:schemeClr val="accent6">
                    <a:lumMod val="75000"/>
                  </a:schemeClr>
                </a:solidFill>
                <a:latin typeface="Times New Roman" pitchFamily="18" charset="0"/>
                <a:cs typeface="Times New Roman" pitchFamily="18" charset="0"/>
              </a:rPr>
              <a:t>Оның мазмұны </a:t>
            </a:r>
            <a:r>
              <a:rPr lang="ru-RU" sz="2400" dirty="0" smtClean="0">
                <a:solidFill>
                  <a:schemeClr val="accent6">
                    <a:lumMod val="75000"/>
                  </a:schemeClr>
                </a:solidFill>
                <a:latin typeface="Times New Roman" pitchFamily="18" charset="0"/>
                <a:cs typeface="Times New Roman" pitchFamily="18" charset="0"/>
              </a:rPr>
              <a:t>сан </a:t>
            </a:r>
            <a:r>
              <a:rPr lang="ru-RU" sz="2400" dirty="0" err="1" smtClean="0">
                <a:solidFill>
                  <a:schemeClr val="accent6">
                    <a:lumMod val="75000"/>
                  </a:schemeClr>
                </a:solidFill>
                <a:latin typeface="Times New Roman" pitchFamily="18" charset="0"/>
                <a:cs typeface="Times New Roman" pitchFamily="18" charset="0"/>
              </a:rPr>
              <a:t>ғасырлы тарих</a:t>
            </a:r>
            <a:r>
              <a:rPr lang="ru-RU" sz="2400" dirty="0" smtClean="0">
                <a:solidFill>
                  <a:schemeClr val="accent6">
                    <a:lumMod val="75000"/>
                  </a:schemeClr>
                </a:solidFill>
                <a:latin typeface="Times New Roman" pitchFamily="18" charset="0"/>
                <a:cs typeface="Times New Roman" pitchFamily="18" charset="0"/>
              </a:rPr>
              <a:t> пен </a:t>
            </a:r>
            <a:r>
              <a:rPr lang="ru-RU" sz="2400" dirty="0" err="1" smtClean="0">
                <a:solidFill>
                  <a:schemeClr val="accent6">
                    <a:lumMod val="75000"/>
                  </a:schemeClr>
                </a:solidFill>
                <a:latin typeface="Times New Roman" pitchFamily="18" charset="0"/>
                <a:cs typeface="Times New Roman" pitchFamily="18" charset="0"/>
              </a:rPr>
              <a:t>қазіргі өмір</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болашаққа деген</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арман</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Отанға деген</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сүйіспеншілік туралы</a:t>
            </a:r>
            <a:r>
              <a:rPr lang="ru-RU" sz="2400" dirty="0" smtClean="0">
                <a:solidFill>
                  <a:schemeClr val="accent6">
                    <a:lumMod val="75000"/>
                  </a:schemeClr>
                </a:solidFill>
                <a:latin typeface="Times New Roman" pitchFamily="18" charset="0"/>
                <a:cs typeface="Times New Roman" pitchFamily="18" charset="0"/>
              </a:rPr>
              <a:t>.</a:t>
            </a:r>
            <a:endParaRPr lang="ru-RU" sz="2400" dirty="0">
              <a:solidFill>
                <a:schemeClr val="accent6">
                  <a:lumMod val="75000"/>
                </a:schemeClr>
              </a:solidFill>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cstate="print">
            <a:lum contrast="10000"/>
            <a:extLst>
              <a:ext uri="{28A0092B-C50C-407E-A947-70E740481C1C}">
                <a14:useLocalDpi xmlns:a14="http://schemas.microsoft.com/office/drawing/2010/main" val="0"/>
              </a:ext>
            </a:extLst>
          </a:blip>
          <a:srcRect/>
          <a:stretch>
            <a:fillRect/>
          </a:stretch>
        </p:blipFill>
        <p:spPr bwMode="auto">
          <a:xfrm>
            <a:off x="628820" y="214290"/>
            <a:ext cx="3800280" cy="61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92085">
            <a:off x="8291418" y="5697578"/>
            <a:ext cx="6858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038107">
            <a:off x="285919" y="5691351"/>
            <a:ext cx="6858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662438">
            <a:off x="8166455" y="72187"/>
            <a:ext cx="6858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592033">
            <a:off x="144127" y="79437"/>
            <a:ext cx="6858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8818514"/>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4294967295"/>
          </p:nvPr>
        </p:nvSpPr>
        <p:spPr>
          <a:xfrm>
            <a:off x="457200" y="692150"/>
            <a:ext cx="8229600" cy="5434013"/>
          </a:xfrm>
          <a:prstGeom prst="rect">
            <a:avLst/>
          </a:prstGeom>
        </p:spPr>
        <p:txBody>
          <a:bodyPr/>
          <a:lstStyle/>
          <a:p>
            <a:pPr marL="609600" indent="-609600" algn="just" eaLnBrk="1" hangingPunct="1">
              <a:buFontTx/>
              <a:buNone/>
            </a:pPr>
            <a:r>
              <a:rPr lang="kk-KZ" altLang="en-US" sz="3600" b="1" smtClean="0">
                <a:solidFill>
                  <a:srgbClr val="0000CC"/>
                </a:solidFill>
                <a:latin typeface="KZ Times New Roman" pitchFamily="18" charset="0"/>
              </a:rPr>
              <a:t>		Республикамыздың мемлекеттік  әнұраны, 2006  жылы  7 қаңтарда  өзгертіліп,  жаңа  әнұран  қабылданды. </a:t>
            </a:r>
            <a:r>
              <a:rPr lang="kk-KZ" altLang="en-US" b="1" smtClean="0">
                <a:solidFill>
                  <a:srgbClr val="0000CC"/>
                </a:solidFill>
                <a:latin typeface="Times New Roman" pitchFamily="18" charset="0"/>
              </a:rPr>
              <a:t> </a:t>
            </a:r>
          </a:p>
          <a:p>
            <a:pPr marL="609600" indent="-609600" algn="just" eaLnBrk="1" hangingPunct="1">
              <a:buFontTx/>
              <a:buNone/>
            </a:pPr>
            <a:r>
              <a:rPr lang="kk-KZ" altLang="en-US" b="1" smtClean="0">
                <a:solidFill>
                  <a:srgbClr val="0000CC"/>
                </a:solidFill>
                <a:latin typeface="Times New Roman" pitchFamily="18" charset="0"/>
              </a:rPr>
              <a:t>           </a:t>
            </a:r>
            <a:r>
              <a:rPr lang="kk-KZ" altLang="en-US" b="1" smtClean="0">
                <a:solidFill>
                  <a:srgbClr val="FF0000"/>
                </a:solidFill>
                <a:latin typeface="Times New Roman" pitchFamily="18" charset="0"/>
              </a:rPr>
              <a:t>Әнұранның сөзін жазғандар</a:t>
            </a:r>
            <a:r>
              <a:rPr lang="kk-KZ" altLang="en-US" b="1" smtClean="0">
                <a:solidFill>
                  <a:srgbClr val="0000CC"/>
                </a:solidFill>
                <a:latin typeface="Times New Roman" pitchFamily="18" charset="0"/>
              </a:rPr>
              <a:t>:</a:t>
            </a:r>
          </a:p>
          <a:p>
            <a:pPr marL="609600" indent="-609600" algn="just" eaLnBrk="1" hangingPunct="1">
              <a:buFontTx/>
              <a:buAutoNum type="arabicPeriod"/>
            </a:pPr>
            <a:r>
              <a:rPr lang="kk-KZ" altLang="en-US" b="1" smtClean="0">
                <a:solidFill>
                  <a:srgbClr val="0000CC"/>
                </a:solidFill>
                <a:latin typeface="Times New Roman" pitchFamily="18" charset="0"/>
              </a:rPr>
              <a:t>Жұмекен Нәжімеденов, </a:t>
            </a:r>
          </a:p>
          <a:p>
            <a:pPr marL="609600" indent="-609600" algn="just" eaLnBrk="1" hangingPunct="1">
              <a:buFontTx/>
              <a:buAutoNum type="arabicPeriod"/>
            </a:pPr>
            <a:r>
              <a:rPr lang="kk-KZ" altLang="en-US" b="1" smtClean="0">
                <a:solidFill>
                  <a:srgbClr val="0000CC"/>
                </a:solidFill>
                <a:latin typeface="Times New Roman" pitchFamily="18" charset="0"/>
              </a:rPr>
              <a:t>Н.Назарбаев.</a:t>
            </a:r>
          </a:p>
          <a:p>
            <a:pPr marL="609600" indent="-609600" algn="just" eaLnBrk="1" hangingPunct="1">
              <a:buFontTx/>
              <a:buNone/>
            </a:pPr>
            <a:r>
              <a:rPr lang="kk-KZ" altLang="en-US" b="1" smtClean="0">
                <a:solidFill>
                  <a:srgbClr val="0000CC"/>
                </a:solidFill>
                <a:latin typeface="Times New Roman" pitchFamily="18" charset="0"/>
              </a:rPr>
              <a:t>         </a:t>
            </a:r>
            <a:r>
              <a:rPr lang="kk-KZ" altLang="en-US" b="1" smtClean="0">
                <a:solidFill>
                  <a:srgbClr val="FF0000"/>
                </a:solidFill>
                <a:latin typeface="Times New Roman" pitchFamily="18" charset="0"/>
              </a:rPr>
              <a:t>Әнұранның әнін жазған:</a:t>
            </a:r>
          </a:p>
          <a:p>
            <a:pPr marL="609600" indent="-609600" algn="just" eaLnBrk="1" hangingPunct="1">
              <a:buFontTx/>
              <a:buNone/>
            </a:pPr>
            <a:r>
              <a:rPr lang="kk-KZ" altLang="en-US" b="1" smtClean="0">
                <a:solidFill>
                  <a:srgbClr val="0000CC"/>
                </a:solidFill>
                <a:latin typeface="Times New Roman" pitchFamily="18" charset="0"/>
              </a:rPr>
              <a:t>                 Ш.Қалдаяқов. </a:t>
            </a:r>
          </a:p>
          <a:p>
            <a:pPr marL="609600" indent="-609600" algn="just" eaLnBrk="1" hangingPunct="1">
              <a:buFontTx/>
              <a:buNone/>
            </a:pPr>
            <a:endParaRPr lang="kk-KZ" altLang="en-US" sz="3600" b="1" smtClean="0">
              <a:solidFill>
                <a:srgbClr val="0000CC"/>
              </a:solidFill>
              <a:latin typeface="KZ Times New Roman" pitchFamily="18" charset="0"/>
            </a:endParaRPr>
          </a:p>
          <a:p>
            <a:pPr marL="609600" indent="-609600" eaLnBrk="1" hangingPunct="1"/>
            <a:endParaRPr lang="ru-RU" altLang="en-US" smtClean="0"/>
          </a:p>
        </p:txBody>
      </p:sp>
    </p:spTree>
    <p:extLst>
      <p:ext uri="{BB962C8B-B14F-4D97-AF65-F5344CB8AC3E}">
        <p14:creationId xmlns:p14="http://schemas.microsoft.com/office/powerpoint/2010/main" val="79308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0"/>
            <a:ext cx="9144000" cy="6870665"/>
          </a:xfrm>
          <a:prstGeom prst="rect">
            <a:avLst/>
          </a:prstGeom>
          <a:ln>
            <a:noFill/>
          </a:ln>
          <a:effectLst>
            <a:softEdge rad="112500"/>
          </a:effectLst>
        </p:spPr>
      </p:pic>
      <p:pic>
        <p:nvPicPr>
          <p:cNvPr id="7" name="Picture 2" descr="C:\Users\Альбина\Documents\КАЗАХСТАН\картинки Казахстан\гос.символы\20101216074413.jpg"/>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85918" y="1142984"/>
            <a:ext cx="4535488" cy="309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961986">
            <a:off x="77266" y="145745"/>
            <a:ext cx="10858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9"/>
          <p:cNvSpPr/>
          <p:nvPr/>
        </p:nvSpPr>
        <p:spPr>
          <a:xfrm>
            <a:off x="1571604" y="4500570"/>
            <a:ext cx="4572000" cy="1200329"/>
          </a:xfrm>
          <a:prstGeom prst="rect">
            <a:avLst/>
          </a:prstGeom>
        </p:spPr>
        <p:txBody>
          <a:bodyPr>
            <a:spAutoFit/>
          </a:bodyPr>
          <a:lstStyle/>
          <a:p>
            <a:pPr algn="ctr" fontAlgn="auto">
              <a:spcBef>
                <a:spcPts val="0"/>
              </a:spcBef>
              <a:spcAft>
                <a:spcPts val="0"/>
              </a:spcAft>
              <a:defRPr/>
            </a:pPr>
            <a:r>
              <a:rPr lang="ru-RU" sz="2400" b="1" i="1" dirty="0" err="1" smtClean="0">
                <a:solidFill>
                  <a:srgbClr val="FF0000"/>
                </a:solidFill>
                <a:latin typeface="Times New Roman" pitchFamily="18" charset="0"/>
                <a:cs typeface="Times New Roman" pitchFamily="18" charset="0"/>
              </a:rPr>
              <a:t>Көгілдір </a:t>
            </a:r>
            <a:r>
              <a:rPr lang="ru-RU" sz="2400" b="1" i="1" dirty="0" smtClean="0">
                <a:solidFill>
                  <a:srgbClr val="FF0000"/>
                </a:solidFill>
                <a:latin typeface="Times New Roman" pitchFamily="18" charset="0"/>
                <a:cs typeface="Times New Roman" pitchFamily="18" charset="0"/>
              </a:rPr>
              <a:t>– </a:t>
            </a:r>
            <a:r>
              <a:rPr lang="ru-RU" sz="2400" b="1" i="1" dirty="0" err="1" smtClean="0">
                <a:solidFill>
                  <a:srgbClr val="FF0000"/>
                </a:solidFill>
                <a:latin typeface="Times New Roman" pitchFamily="18" charset="0"/>
                <a:cs typeface="Times New Roman" pitchFamily="18" charset="0"/>
              </a:rPr>
              <a:t>ашық аспан</a:t>
            </a:r>
            <a:r>
              <a:rPr lang="ru-RU" sz="2400" b="1" i="1" dirty="0" smtClean="0">
                <a:solidFill>
                  <a:srgbClr val="FF0000"/>
                </a:solidFill>
                <a:latin typeface="Times New Roman" pitchFamily="18" charset="0"/>
                <a:cs typeface="Times New Roman" pitchFamily="18" charset="0"/>
              </a:rPr>
              <a:t> мен </a:t>
            </a:r>
            <a:r>
              <a:rPr lang="ru-RU" sz="2400" b="1" i="1" dirty="0" err="1" smtClean="0">
                <a:solidFill>
                  <a:srgbClr val="FF0000"/>
                </a:solidFill>
                <a:latin typeface="Times New Roman" pitchFamily="18" charset="0"/>
                <a:cs typeface="Times New Roman" pitchFamily="18" charset="0"/>
              </a:rPr>
              <a:t>бейбітшілікті</a:t>
            </a:r>
            <a:r>
              <a:rPr lang="ru-RU" sz="2400" b="1" i="1" dirty="0" smtClean="0">
                <a:solidFill>
                  <a:srgbClr val="FF0000"/>
                </a:solidFill>
                <a:latin typeface="Times New Roman" pitchFamily="18" charset="0"/>
                <a:cs typeface="Times New Roman" pitchFamily="18" charset="0"/>
              </a:rPr>
              <a:t>. Сары- </a:t>
            </a:r>
            <a:r>
              <a:rPr lang="ru-RU" sz="2400" b="1" i="1" dirty="0" err="1" smtClean="0">
                <a:solidFill>
                  <a:srgbClr val="FF0000"/>
                </a:solidFill>
                <a:latin typeface="Times New Roman" pitchFamily="18" charset="0"/>
                <a:cs typeface="Times New Roman" pitchFamily="18" charset="0"/>
              </a:rPr>
              <a:t>байлық </a:t>
            </a:r>
            <a:r>
              <a:rPr lang="ru-RU" sz="2400" b="1" i="1" dirty="0" smtClean="0">
                <a:solidFill>
                  <a:srgbClr val="FF0000"/>
                </a:solidFill>
                <a:latin typeface="Times New Roman" pitchFamily="18" charset="0"/>
                <a:cs typeface="Times New Roman" pitchFamily="18" charset="0"/>
              </a:rPr>
              <a:t>пен </a:t>
            </a:r>
            <a:r>
              <a:rPr lang="ru-RU" sz="2400" b="1" i="1" dirty="0" err="1" smtClean="0">
                <a:solidFill>
                  <a:srgbClr val="FF0000"/>
                </a:solidFill>
                <a:latin typeface="Times New Roman" pitchFamily="18" charset="0"/>
                <a:cs typeface="Times New Roman" pitchFamily="18" charset="0"/>
              </a:rPr>
              <a:t>молшылықты білдіреді</a:t>
            </a:r>
            <a:r>
              <a:rPr lang="ru-RU" sz="2400" b="1" i="1" dirty="0" smtClean="0">
                <a:solidFill>
                  <a:srgbClr val="FF0000"/>
                </a:solidFill>
                <a:latin typeface="Times New Roman" pitchFamily="18" charset="0"/>
                <a:cs typeface="Times New Roman" pitchFamily="18" charset="0"/>
              </a:rPr>
              <a:t>.</a:t>
            </a:r>
            <a:endParaRPr lang="ru-RU" sz="2400" b="1" i="1" dirty="0">
              <a:solidFill>
                <a:srgbClr val="FF0000"/>
              </a:solidFill>
              <a:latin typeface="Times New Roman" pitchFamily="18" charset="0"/>
              <a:cs typeface="Times New Roman" pitchFamily="18" charset="0"/>
            </a:endParaRPr>
          </a:p>
        </p:txBody>
      </p:sp>
      <p:pic>
        <p:nvPicPr>
          <p:cNvPr id="11"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823821">
            <a:off x="7990783" y="293999"/>
            <a:ext cx="10858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195556">
            <a:off x="8016588" y="5873051"/>
            <a:ext cx="10858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477512">
            <a:off x="-107129" y="5872962"/>
            <a:ext cx="10858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6194566"/>
      </p:ext>
    </p:ext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9"/>
          <p:cNvSpPr>
            <a:spLocks noGrp="1" noChangeArrowheads="1"/>
          </p:cNvSpPr>
          <p:nvPr>
            <p:ph type="body" idx="4294967295"/>
          </p:nvPr>
        </p:nvSpPr>
        <p:spPr>
          <a:xfrm>
            <a:off x="395288" y="333375"/>
            <a:ext cx="8353425" cy="6119813"/>
          </a:xfrm>
          <a:prstGeom prst="rect">
            <a:avLst/>
          </a:prstGeom>
        </p:spPr>
        <p:txBody>
          <a:bodyPr/>
          <a:lstStyle/>
          <a:p>
            <a:pPr algn="ctr" eaLnBrk="1" hangingPunct="1">
              <a:buFontTx/>
              <a:buNone/>
            </a:pPr>
            <a:r>
              <a:rPr lang="kk-KZ" altLang="en-US" b="1" smtClean="0">
                <a:solidFill>
                  <a:srgbClr val="FF0000"/>
                </a:solidFill>
                <a:latin typeface="Times New Roman" pitchFamily="18" charset="0"/>
              </a:rPr>
              <a:t>Мемлекеттік  Ту.</a:t>
            </a:r>
          </a:p>
          <a:p>
            <a:pPr algn="just" eaLnBrk="1" hangingPunct="1">
              <a:buFontTx/>
              <a:buNone/>
            </a:pPr>
            <a:r>
              <a:rPr lang="kk-KZ" altLang="en-US" b="1" smtClean="0">
                <a:solidFill>
                  <a:srgbClr val="3333FF"/>
                </a:solidFill>
                <a:latin typeface="Times New Roman" pitchFamily="18" charset="0"/>
              </a:rPr>
              <a:t>       </a:t>
            </a:r>
            <a:r>
              <a:rPr lang="kk-KZ" altLang="en-US" sz="2400" b="1" smtClean="0">
                <a:solidFill>
                  <a:srgbClr val="3333FF"/>
                </a:solidFill>
                <a:latin typeface="Times New Roman" pitchFamily="18" charset="0"/>
              </a:rPr>
              <a:t>Бәйгеден  озып  шыққан  бұл  тудың авторы – Алматылық  Шәкен  Оңдасынұлы  Ниязбеков. Ту неліктен көк  түсті? Бүкіл дүниеге көк жүзі, аспан әлемі, ортақ. Жер шары ұлттарға мемлекеттерге  және басқаларға бөлінгенімен де жоғарыдан айқара ашылған аспан ешқашан бөлінбеген, бөлінбейді  де. </a:t>
            </a:r>
          </a:p>
          <a:p>
            <a:pPr algn="just" eaLnBrk="1" hangingPunct="1">
              <a:buFontTx/>
              <a:buNone/>
            </a:pPr>
            <a:endParaRPr lang="kk-KZ" altLang="en-US" sz="2400" b="1" smtClean="0">
              <a:solidFill>
                <a:srgbClr val="3333FF"/>
              </a:solidFill>
              <a:latin typeface="Times New Roman" pitchFamily="18" charset="0"/>
            </a:endParaRPr>
          </a:p>
          <a:p>
            <a:pPr algn="just" eaLnBrk="1" hangingPunct="1">
              <a:buFontTx/>
              <a:buNone/>
            </a:pPr>
            <a:endParaRPr lang="ru-RU" altLang="en-US" b="1" smtClean="0">
              <a:solidFill>
                <a:schemeClr val="hlink"/>
              </a:solidFill>
              <a:latin typeface="Times New Roman" pitchFamily="18" charset="0"/>
            </a:endParaRPr>
          </a:p>
        </p:txBody>
      </p:sp>
      <p:pic>
        <p:nvPicPr>
          <p:cNvPr id="18436" name="Picture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3429000"/>
            <a:ext cx="3041650" cy="270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18326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863600" y="260350"/>
            <a:ext cx="8280400" cy="580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kk-KZ" altLang="en-US" sz="2400" b="1">
                <a:solidFill>
                  <a:srgbClr val="FF0000"/>
                </a:solidFill>
              </a:rPr>
              <a:t>Қазақстан Республикасының Мемлекеттік Туының авторы:</a:t>
            </a:r>
            <a:r>
              <a:rPr lang="kk-KZ" altLang="en-US" b="1">
                <a:solidFill>
                  <a:srgbClr val="FF0000"/>
                </a:solidFill>
              </a:rPr>
              <a:t>                     </a:t>
            </a:r>
            <a:r>
              <a:rPr lang="kk-KZ" altLang="en-US" b="1"/>
              <a:t> </a:t>
            </a:r>
            <a:r>
              <a:rPr lang="kk-KZ" altLang="en-US" b="1">
                <a:solidFill>
                  <a:srgbClr val="0000CC"/>
                </a:solidFill>
              </a:rPr>
              <a:t>Шәкен Ниязбеков</a:t>
            </a:r>
            <a:r>
              <a:rPr lang="kk-KZ" altLang="en-US" b="1"/>
              <a:t> </a:t>
            </a:r>
          </a:p>
          <a:p>
            <a:pPr eaLnBrk="1" hangingPunct="1">
              <a:spcBef>
                <a:spcPct val="50000"/>
              </a:spcBef>
            </a:pPr>
            <a:endParaRPr lang="kk-KZ" altLang="en-US" b="1"/>
          </a:p>
          <a:p>
            <a:pPr eaLnBrk="1" hangingPunct="1">
              <a:spcBef>
                <a:spcPct val="50000"/>
              </a:spcBef>
            </a:pPr>
            <a:r>
              <a:rPr lang="kk-KZ" altLang="en-US" sz="2400" b="1">
                <a:solidFill>
                  <a:srgbClr val="FF0000"/>
                </a:solidFill>
              </a:rPr>
              <a:t>Қазақстан Республикасының Мемлекеттік Елтаңбасының авторлары белгілі суретшілер:</a:t>
            </a:r>
            <a:r>
              <a:rPr lang="kk-KZ" altLang="en-US" b="1"/>
              <a:t>                                                                                                                               				</a:t>
            </a:r>
            <a:r>
              <a:rPr lang="kk-KZ" altLang="en-US" b="1">
                <a:solidFill>
                  <a:srgbClr val="0000CC"/>
                </a:solidFill>
              </a:rPr>
              <a:t>Шот-Аман Уалиханов пен </a:t>
            </a:r>
          </a:p>
          <a:p>
            <a:pPr eaLnBrk="1" hangingPunct="1">
              <a:spcBef>
                <a:spcPct val="50000"/>
              </a:spcBef>
            </a:pPr>
            <a:r>
              <a:rPr lang="kk-KZ" altLang="en-US" b="1">
                <a:solidFill>
                  <a:srgbClr val="0000CC"/>
                </a:solidFill>
              </a:rPr>
              <a:t>                                                          Жандарбек Мәлібеков. </a:t>
            </a:r>
          </a:p>
          <a:p>
            <a:pPr eaLnBrk="1" hangingPunct="1">
              <a:spcBef>
                <a:spcPct val="50000"/>
              </a:spcBef>
            </a:pPr>
            <a:endParaRPr lang="kk-KZ" altLang="en-US" b="1">
              <a:solidFill>
                <a:srgbClr val="0000CC"/>
              </a:solidFill>
            </a:endParaRPr>
          </a:p>
          <a:p>
            <a:pPr eaLnBrk="1" hangingPunct="1">
              <a:spcBef>
                <a:spcPct val="50000"/>
              </a:spcBef>
            </a:pPr>
            <a:r>
              <a:rPr lang="kk-KZ" altLang="en-US" sz="2400" b="1">
                <a:solidFill>
                  <a:srgbClr val="FF0000"/>
                </a:solidFill>
              </a:rPr>
              <a:t>Қазақстан Республикасының Мемлекеттік Әнұранының авторлары: Сөзін жазғандар:</a:t>
            </a:r>
            <a:r>
              <a:rPr lang="kk-KZ" altLang="en-US" b="1"/>
              <a:t>                			                </a:t>
            </a:r>
            <a:r>
              <a:rPr lang="kk-KZ" altLang="en-US" b="1">
                <a:solidFill>
                  <a:srgbClr val="0000CC"/>
                </a:solidFill>
              </a:rPr>
              <a:t>Жүмекен Нәжімеденов </a:t>
            </a:r>
          </a:p>
          <a:p>
            <a:pPr eaLnBrk="1" hangingPunct="1">
              <a:spcBef>
                <a:spcPct val="50000"/>
              </a:spcBef>
            </a:pPr>
            <a:r>
              <a:rPr lang="kk-KZ" altLang="en-US" b="1">
                <a:solidFill>
                  <a:srgbClr val="0000CC"/>
                </a:solidFill>
              </a:rPr>
              <a:t>                                                           Нұрсұлтан Назарбаев</a:t>
            </a:r>
            <a:r>
              <a:rPr lang="kk-KZ" altLang="en-US">
                <a:solidFill>
                  <a:srgbClr val="0000CC"/>
                </a:solidFill>
              </a:rPr>
              <a:t> </a:t>
            </a:r>
          </a:p>
          <a:p>
            <a:pPr eaLnBrk="1" hangingPunct="1">
              <a:spcBef>
                <a:spcPct val="50000"/>
              </a:spcBef>
            </a:pPr>
            <a:endParaRPr lang="kk-KZ" altLang="en-US">
              <a:solidFill>
                <a:srgbClr val="0000CC"/>
              </a:solidFill>
            </a:endParaRPr>
          </a:p>
          <a:p>
            <a:pPr eaLnBrk="1" hangingPunct="1">
              <a:spcBef>
                <a:spcPct val="50000"/>
              </a:spcBef>
            </a:pPr>
            <a:r>
              <a:rPr lang="kk-KZ" altLang="en-US" sz="2400" b="1">
                <a:solidFill>
                  <a:srgbClr val="FF0000"/>
                </a:solidFill>
              </a:rPr>
              <a:t>Әнін жазған:</a:t>
            </a:r>
            <a:r>
              <a:rPr lang="kk-KZ" altLang="en-US" b="1"/>
              <a:t>                               </a:t>
            </a:r>
            <a:r>
              <a:rPr lang="kk-KZ" altLang="en-US" b="1">
                <a:solidFill>
                  <a:srgbClr val="0000CC"/>
                </a:solidFill>
              </a:rPr>
              <a:t>Шәмші Қалдаяқов</a:t>
            </a:r>
            <a:r>
              <a:rPr lang="kk-KZ" altLang="en-US" b="1"/>
              <a:t> </a:t>
            </a:r>
            <a:endParaRPr lang="ru-RU" altLang="en-US" b="1"/>
          </a:p>
        </p:txBody>
      </p:sp>
    </p:spTree>
    <p:extLst>
      <p:ext uri="{BB962C8B-B14F-4D97-AF65-F5344CB8AC3E}">
        <p14:creationId xmlns:p14="http://schemas.microsoft.com/office/powerpoint/2010/main" val="11810551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solidFill>
            <a:srgbClr val="EFFBFF"/>
          </a:solidFill>
          <a:ln>
            <a:no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ru-RU" dirty="0"/>
          </a:p>
        </p:txBody>
      </p:sp>
      <p:pic>
        <p:nvPicPr>
          <p:cNvPr id="5"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158" y="928670"/>
            <a:ext cx="8358246" cy="4449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Заголовок 5"/>
          <p:cNvSpPr>
            <a:spLocks noGrp="1"/>
          </p:cNvSpPr>
          <p:nvPr>
            <p:ph type="title"/>
          </p:nvPr>
        </p:nvSpPr>
        <p:spPr>
          <a:xfrm>
            <a:off x="0" y="260648"/>
            <a:ext cx="8229600" cy="1000132"/>
          </a:xfrm>
        </p:spPr>
        <p:txBody>
          <a:bodyPr>
            <a:normAutofit/>
          </a:bodyPr>
          <a:lstStyle/>
          <a:p>
            <a:r>
              <a:rPr lang="kk-KZ" sz="3200" b="1" i="1" dirty="0" smtClean="0">
                <a:latin typeface="Times New Roman" pitchFamily="18" charset="0"/>
                <a:cs typeface="Times New Roman" pitchFamily="18" charset="0"/>
              </a:rPr>
              <a:t>Қазақстан Республикасының картасы</a:t>
            </a:r>
            <a:endParaRPr lang="ru-RU" sz="3200" b="1" i="1" dirty="0">
              <a:latin typeface="Times New Roman" pitchFamily="18" charset="0"/>
              <a:cs typeface="Times New Roman" pitchFamily="18" charset="0"/>
            </a:endParaRPr>
          </a:p>
        </p:txBody>
      </p:sp>
      <p:sp>
        <p:nvSpPr>
          <p:cNvPr id="7" name="Прямоугольник 6"/>
          <p:cNvSpPr/>
          <p:nvPr/>
        </p:nvSpPr>
        <p:spPr>
          <a:xfrm>
            <a:off x="1142976" y="5429264"/>
            <a:ext cx="7072362" cy="984885"/>
          </a:xfrm>
          <a:prstGeom prst="rect">
            <a:avLst/>
          </a:prstGeom>
        </p:spPr>
        <p:txBody>
          <a:bodyPr wrap="square">
            <a:spAutoFit/>
          </a:bodyPr>
          <a:lstStyle/>
          <a:p>
            <a:pPr algn="just" eaLnBrk="0" hangingPunct="0"/>
            <a:r>
              <a:rPr lang="ru-RU" sz="2400" dirty="0">
                <a:solidFill>
                  <a:srgbClr val="E46C0A"/>
                </a:solidFill>
                <a:cs typeface="Times New Roman" pitchFamily="18" charset="0"/>
              </a:rPr>
              <a:t>	</a:t>
            </a:r>
            <a:r>
              <a:rPr lang="ru-RU" sz="2400" dirty="0" err="1" smtClean="0">
                <a:solidFill>
                  <a:srgbClr val="E46C0A"/>
                </a:solidFill>
                <a:latin typeface="Times New Roman" pitchFamily="18" charset="0"/>
                <a:cs typeface="Times New Roman" pitchFamily="18" charset="0"/>
              </a:rPr>
              <a:t>Ресей</a:t>
            </a:r>
            <a:r>
              <a:rPr lang="ru-RU" sz="2400" dirty="0" smtClean="0">
                <a:solidFill>
                  <a:srgbClr val="E46C0A"/>
                </a:solidFill>
                <a:latin typeface="Times New Roman" pitchFamily="18" charset="0"/>
                <a:cs typeface="Times New Roman" pitchFamily="18" charset="0"/>
              </a:rPr>
              <a:t>, </a:t>
            </a:r>
            <a:r>
              <a:rPr lang="ru-RU" sz="2400" dirty="0" err="1" smtClean="0">
                <a:solidFill>
                  <a:srgbClr val="E46C0A"/>
                </a:solidFill>
                <a:latin typeface="Times New Roman" pitchFamily="18" charset="0"/>
                <a:cs typeface="Times New Roman" pitchFamily="18" charset="0"/>
              </a:rPr>
              <a:t>Өзбекстан</a:t>
            </a:r>
            <a:r>
              <a:rPr lang="ru-RU" sz="2400" dirty="0" err="1">
                <a:solidFill>
                  <a:srgbClr val="E46C0A"/>
                </a:solidFill>
                <a:latin typeface="Times New Roman" pitchFamily="18" charset="0"/>
                <a:cs typeface="Times New Roman" pitchFamily="18" charset="0"/>
              </a:rPr>
              <a:t>, </a:t>
            </a:r>
            <a:r>
              <a:rPr lang="ru-RU" sz="2400" dirty="0" err="1" smtClean="0">
                <a:solidFill>
                  <a:srgbClr val="E46C0A"/>
                </a:solidFill>
                <a:latin typeface="Times New Roman" pitchFamily="18" charset="0"/>
                <a:cs typeface="Times New Roman" pitchFamily="18" charset="0"/>
              </a:rPr>
              <a:t>Қырғызстан</a:t>
            </a:r>
            <a:r>
              <a:rPr lang="ru-RU" sz="2400" dirty="0" err="1">
                <a:solidFill>
                  <a:srgbClr val="E46C0A"/>
                </a:solidFill>
                <a:latin typeface="Times New Roman" pitchFamily="18" charset="0"/>
                <a:cs typeface="Times New Roman" pitchFamily="18" charset="0"/>
              </a:rPr>
              <a:t>, </a:t>
            </a:r>
            <a:r>
              <a:rPr lang="ru-RU" sz="2400" dirty="0" err="1" smtClean="0">
                <a:solidFill>
                  <a:srgbClr val="E46C0A"/>
                </a:solidFill>
                <a:latin typeface="Times New Roman" pitchFamily="18" charset="0"/>
                <a:cs typeface="Times New Roman" pitchFamily="18" charset="0"/>
              </a:rPr>
              <a:t>Түркменстан</a:t>
            </a:r>
            <a:r>
              <a:rPr lang="ru-RU" sz="2400" dirty="0" err="1">
                <a:solidFill>
                  <a:srgbClr val="E46C0A"/>
                </a:solidFill>
                <a:latin typeface="Times New Roman" pitchFamily="18" charset="0"/>
                <a:cs typeface="Times New Roman" pitchFamily="18" charset="0"/>
              </a:rPr>
              <a:t>, </a:t>
            </a:r>
            <a:r>
              <a:rPr lang="ru-RU" sz="2400" dirty="0" err="1" smtClean="0">
                <a:solidFill>
                  <a:srgbClr val="E46C0A"/>
                </a:solidFill>
                <a:latin typeface="Times New Roman" pitchFamily="18" charset="0"/>
                <a:cs typeface="Times New Roman" pitchFamily="18" charset="0"/>
              </a:rPr>
              <a:t>               Қытай.</a:t>
            </a:r>
            <a:r>
              <a:rPr lang="ru-RU" sz="2400" dirty="0" smtClean="0">
                <a:solidFill>
                  <a:srgbClr val="E46C0A"/>
                </a:solidFill>
                <a:latin typeface="Times New Roman" pitchFamily="18" charset="0"/>
                <a:cs typeface="Times New Roman" pitchFamily="18" charset="0"/>
              </a:rPr>
              <a:t>  </a:t>
            </a:r>
            <a:r>
              <a:rPr lang="ru-RU" sz="2400" dirty="0" err="1" smtClean="0">
                <a:solidFill>
                  <a:srgbClr val="E46C0A"/>
                </a:solidFill>
                <a:latin typeface="Times New Roman" pitchFamily="18" charset="0"/>
                <a:cs typeface="Times New Roman" pitchFamily="18" charset="0"/>
              </a:rPr>
              <a:t>Ресеймен</a:t>
            </a:r>
            <a:r>
              <a:rPr lang="ru-RU" sz="2400" dirty="0" smtClean="0">
                <a:solidFill>
                  <a:srgbClr val="E46C0A"/>
                </a:solidFill>
                <a:latin typeface="Times New Roman" pitchFamily="18" charset="0"/>
                <a:ea typeface="Calibri" pitchFamily="34" charset="0"/>
                <a:cs typeface="Times New Roman" pitchFamily="18" charset="0"/>
              </a:rPr>
              <a:t> </a:t>
            </a:r>
            <a:r>
              <a:rPr lang="ru-RU" sz="2400" dirty="0" err="1" smtClean="0">
                <a:solidFill>
                  <a:srgbClr val="E46C0A"/>
                </a:solidFill>
                <a:latin typeface="Times New Roman" pitchFamily="18" charset="0"/>
                <a:ea typeface="Calibri" pitchFamily="34" charset="0"/>
                <a:cs typeface="Times New Roman" pitchFamily="18" charset="0"/>
              </a:rPr>
              <a:t>шектеседі</a:t>
            </a:r>
            <a:r>
              <a:rPr lang="ru-RU" sz="2400" dirty="0" smtClean="0">
                <a:solidFill>
                  <a:srgbClr val="E46C0A"/>
                </a:solidFill>
                <a:latin typeface="Times New Roman" pitchFamily="18" charset="0"/>
                <a:ea typeface="Calibri" pitchFamily="34" charset="0"/>
                <a:cs typeface="Times New Roman" pitchFamily="18" charset="0"/>
              </a:rPr>
              <a:t>- </a:t>
            </a:r>
            <a:r>
              <a:rPr lang="ru-RU" sz="2400" dirty="0">
                <a:solidFill>
                  <a:srgbClr val="E46C0A"/>
                </a:solidFill>
                <a:latin typeface="Times New Roman" pitchFamily="18" charset="0"/>
                <a:ea typeface="Calibri" pitchFamily="34" charset="0"/>
                <a:cs typeface="Times New Roman" pitchFamily="18" charset="0"/>
              </a:rPr>
              <a:t>6467 км. </a:t>
            </a:r>
            <a:endParaRPr lang="ru-RU" sz="2400" dirty="0">
              <a:solidFill>
                <a:srgbClr val="E46C0A"/>
              </a:solidFill>
              <a:latin typeface="Times New Roman" pitchFamily="18" charset="0"/>
              <a:cs typeface="Times New Roman" pitchFamily="18" charset="0"/>
            </a:endParaRPr>
          </a:p>
          <a:p>
            <a:pPr eaLnBrk="0" hangingPunct="0"/>
            <a:endParaRPr lang="ru-RU" sz="1000" dirty="0"/>
          </a:p>
        </p:txBody>
      </p:sp>
      <p:pic>
        <p:nvPicPr>
          <p:cNvPr id="8"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042620">
            <a:off x="-52572" y="131751"/>
            <a:ext cx="10858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450585">
            <a:off x="8099828" y="103573"/>
            <a:ext cx="10858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554070">
            <a:off x="8144424" y="6006876"/>
            <a:ext cx="10858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822226">
            <a:off x="-49774" y="5902864"/>
            <a:ext cx="10858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17276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12665"/>
            <a:ext cx="9144000" cy="6870665"/>
          </a:xfrm>
          <a:prstGeom prst="rect">
            <a:avLst/>
          </a:prstGeom>
          <a:ln>
            <a:noFill/>
          </a:ln>
          <a:effectLst>
            <a:softEdge rad="112500"/>
          </a:effectLst>
        </p:spPr>
      </p:pic>
      <p:sp>
        <p:nvSpPr>
          <p:cNvPr id="3" name="Заголовок 2"/>
          <p:cNvSpPr>
            <a:spLocks noGrp="1"/>
          </p:cNvSpPr>
          <p:nvPr>
            <p:ph type="title"/>
          </p:nvPr>
        </p:nvSpPr>
        <p:spPr>
          <a:xfrm>
            <a:off x="2143333" y="142856"/>
            <a:ext cx="6512511" cy="1143000"/>
          </a:xfrm>
        </p:spPr>
        <p:txBody>
          <a:bodyPr/>
          <a:lstStyle/>
          <a:p>
            <a:pPr algn="r"/>
            <a:r>
              <a:rPr lang="kk-KZ" b="1" i="1" dirty="0" smtClean="0">
                <a:solidFill>
                  <a:srgbClr val="FF0000"/>
                </a:solidFill>
                <a:latin typeface="Times New Roman" pitchFamily="18" charset="0"/>
                <a:cs typeface="Times New Roman" pitchFamily="18" charset="0"/>
              </a:rPr>
              <a:t>Қымбатты оқушы!</a:t>
            </a:r>
            <a:endParaRPr lang="ru-RU" b="1" i="1" dirty="0">
              <a:solidFill>
                <a:srgbClr val="FF0000"/>
              </a:solidFill>
              <a:latin typeface="Times New Roman" pitchFamily="18" charset="0"/>
              <a:cs typeface="Times New Roman" pitchFamily="18" charset="0"/>
            </a:endParaRPr>
          </a:p>
        </p:txBody>
      </p:sp>
      <p:sp>
        <p:nvSpPr>
          <p:cNvPr id="5" name="TextBox 4"/>
          <p:cNvSpPr txBox="1"/>
          <p:nvPr/>
        </p:nvSpPr>
        <p:spPr>
          <a:xfrm>
            <a:off x="611560" y="1771427"/>
            <a:ext cx="7848872" cy="4031873"/>
          </a:xfrm>
          <a:prstGeom prst="rect">
            <a:avLst/>
          </a:prstGeom>
          <a:noFill/>
        </p:spPr>
        <p:txBody>
          <a:bodyPr wrap="square" rtlCol="0">
            <a:spAutoFit/>
          </a:bodyPr>
          <a:lstStyle/>
          <a:p>
            <a:r>
              <a:rPr lang="kk-KZ" sz="3200" dirty="0" smtClean="0">
                <a:solidFill>
                  <a:schemeClr val="accent5">
                    <a:lumMod val="75000"/>
                  </a:schemeClr>
                </a:solidFill>
                <a:latin typeface="Times New Roman" pitchFamily="18" charset="0"/>
                <a:cs typeface="Times New Roman" pitchFamily="18" charset="0"/>
              </a:rPr>
              <a:t>Сен Тәуелсіз елдің бақытты азаматысың. Білім алғысы келетін адамдардың бәріне жақсы мүмкіндік бар. Елің, ата-анаң, ұстаздарың саған үлкен үміт артады. Сол үмітті, сенімді ақтауымыз керек. Білім сапарында сендерге ақ жол тілеймін! Еліміздің мақтан тұтар азаматы бол! Біз сендерге сенеміз!</a:t>
            </a:r>
            <a:endParaRPr lang="ru-RU" sz="3200" dirty="0">
              <a:solidFill>
                <a:schemeClr val="accent5">
                  <a:lumMod val="75000"/>
                </a:schemeClr>
              </a:solidFill>
              <a:latin typeface="Times New Roman" pitchFamily="18" charset="0"/>
              <a:cs typeface="Times New Roman" pitchFamily="18" charset="0"/>
            </a:endParaRPr>
          </a:p>
        </p:txBody>
      </p:sp>
      <p:pic>
        <p:nvPicPr>
          <p:cNvPr id="6" name="Picture 4" descr="C:\Users\Альбина\Documents\ВСЕ КАРТИНКИ\Звезды Феерверки\769abd37cc6b0994b223514c27c081da.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7688" y="2143116"/>
            <a:ext cx="97631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C:\Users\Альбина\Documents\ВСЕ КАРТИНКИ\Звезды Феерверки\769abd37cc6b0994b223514c27c081da.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6918" y="548680"/>
            <a:ext cx="97631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C:\Users\Альбина\Documents\ВСЕ КАРТИНКИ\Звезды Феерверки\769abd37cc6b0994b223514c27c081da.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786" y="714356"/>
            <a:ext cx="97631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Users\Альбина\Documents\ВСЕ КАРТИНКИ\Звезды Феерверки\769abd37cc6b0994b223514c27c081da.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8082" y="1142984"/>
            <a:ext cx="97631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C:\Users\Альбина\Documents\ВСЕ КАРТИНКИ\Звезды Феерверки\769abd37cc6b0994b223514c27c081da.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5074" y="5994400"/>
            <a:ext cx="97631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C:\Users\Альбина\Documents\ВСЕ КАРТИНКИ\Звезды Феерверки\769abd37cc6b0994b223514c27c081da.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282" y="5429264"/>
            <a:ext cx="97631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C:\Users\Альбина\Documents\ВСЕ КАРТИНКИ\Звезды Феерверки\92929cc364004948313f7d3b76cef300.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381375"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7732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a:p>
        </p:txBody>
      </p:sp>
      <p:sp>
        <p:nvSpPr>
          <p:cNvPr id="2" name="Заголовок 1"/>
          <p:cNvSpPr>
            <a:spLocks noGrp="1"/>
          </p:cNvSpPr>
          <p:nvPr>
            <p:ph type="ctrTitle"/>
          </p:nvPr>
        </p:nvSpPr>
        <p:spPr/>
        <p:txBody>
          <a:bodyPr/>
          <a:lstStyle/>
          <a:p>
            <a:endParaRPr lang="ru-RU"/>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754351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a:xfrm>
            <a:off x="683568" y="731520"/>
            <a:ext cx="7776864" cy="5865832"/>
          </a:xfrm>
        </p:spPr>
        <p:txBody>
          <a:bodyPr>
            <a:noAutofit/>
          </a:bodyPr>
          <a:lstStyle/>
          <a:p>
            <a:pPr algn="just"/>
            <a:r>
              <a:rPr lang="ru-RU" sz="2400" dirty="0" err="1" smtClean="0"/>
              <a:t>Бүгін</a:t>
            </a:r>
            <a:r>
              <a:rPr lang="ru-RU" sz="2400" dirty="0" smtClean="0"/>
              <a:t>, 1-қыркүйек-білім </a:t>
            </a:r>
            <a:r>
              <a:rPr lang="ru-RU" sz="2400" dirty="0" err="1"/>
              <a:t>күні</a:t>
            </a:r>
            <a:r>
              <a:rPr lang="ru-RU" sz="2400" dirty="0"/>
              <a:t>. </a:t>
            </a:r>
            <a:r>
              <a:rPr lang="ru-RU" sz="2400" dirty="0" err="1"/>
              <a:t>Тәуелсіз</a:t>
            </a:r>
            <a:r>
              <a:rPr lang="ru-RU" sz="2400" dirty="0"/>
              <a:t> </a:t>
            </a:r>
            <a:r>
              <a:rPr lang="ru-RU" sz="2400" dirty="0" err="1"/>
              <a:t>еліміз-Қазақстан</a:t>
            </a:r>
            <a:r>
              <a:rPr lang="ru-RU" sz="2400" dirty="0"/>
              <a:t> </a:t>
            </a:r>
            <a:r>
              <a:rPr lang="ru-RU" sz="2400" dirty="0" err="1"/>
              <a:t>Республикасының</a:t>
            </a:r>
            <a:r>
              <a:rPr lang="ru-RU" sz="2400" dirty="0"/>
              <a:t> </a:t>
            </a:r>
            <a:r>
              <a:rPr lang="ru-RU" sz="2400" dirty="0" err="1"/>
              <a:t>тарихындағы</a:t>
            </a:r>
            <a:r>
              <a:rPr lang="ru-RU" sz="2400" dirty="0"/>
              <a:t>, </a:t>
            </a:r>
            <a:r>
              <a:rPr lang="ru-RU" sz="2400" dirty="0" err="1"/>
              <a:t>сондай-ақ</a:t>
            </a:r>
            <a:r>
              <a:rPr lang="ru-RU" sz="2400" dirty="0"/>
              <a:t> </a:t>
            </a:r>
            <a:r>
              <a:rPr lang="ru-RU" sz="2400" dirty="0" err="1"/>
              <a:t>Қазақстанның</a:t>
            </a:r>
            <a:r>
              <a:rPr lang="ru-RU" sz="2400" dirty="0"/>
              <a:t> </a:t>
            </a:r>
            <a:r>
              <a:rPr lang="ru-RU" sz="2400" dirty="0" err="1"/>
              <a:t>әрбір</a:t>
            </a:r>
            <a:r>
              <a:rPr lang="ru-RU" sz="2400" dirty="0"/>
              <a:t> </a:t>
            </a:r>
            <a:r>
              <a:rPr lang="ru-RU" sz="2400" dirty="0" err="1"/>
              <a:t>азаматының</a:t>
            </a:r>
            <a:r>
              <a:rPr lang="ru-RU" sz="2400" dirty="0"/>
              <a:t>, </a:t>
            </a:r>
            <a:r>
              <a:rPr lang="ru-RU" sz="2400" dirty="0" err="1"/>
              <a:t>мектеп</a:t>
            </a:r>
            <a:r>
              <a:rPr lang="ru-RU" sz="2400" dirty="0"/>
              <a:t> </a:t>
            </a:r>
            <a:r>
              <a:rPr lang="ru-RU" sz="2400" dirty="0" err="1"/>
              <a:t>жасындағы</a:t>
            </a:r>
            <a:r>
              <a:rPr lang="ru-RU" sz="2400" dirty="0"/>
              <a:t> </a:t>
            </a:r>
            <a:r>
              <a:rPr lang="ru-RU" sz="2400" dirty="0" err="1"/>
              <a:t>баланың</a:t>
            </a:r>
            <a:r>
              <a:rPr lang="ru-RU" sz="2400" dirty="0"/>
              <a:t> </a:t>
            </a:r>
            <a:r>
              <a:rPr lang="ru-RU" sz="2400" dirty="0" err="1"/>
              <a:t>өміріндегі</a:t>
            </a:r>
            <a:r>
              <a:rPr lang="ru-RU" sz="2400" dirty="0"/>
              <a:t> </a:t>
            </a:r>
            <a:r>
              <a:rPr lang="ru-RU" sz="2400" dirty="0" err="1"/>
              <a:t>елеулі</a:t>
            </a:r>
            <a:r>
              <a:rPr lang="ru-RU" sz="2400" dirty="0"/>
              <a:t> </a:t>
            </a:r>
            <a:r>
              <a:rPr lang="ru-RU" sz="2400" dirty="0" err="1"/>
              <a:t>күн</a:t>
            </a:r>
            <a:r>
              <a:rPr lang="ru-RU" sz="2400" dirty="0"/>
              <a:t>. </a:t>
            </a:r>
            <a:r>
              <a:rPr lang="ru-RU" sz="2400" dirty="0" err="1"/>
              <a:t>Өйткені</a:t>
            </a:r>
            <a:r>
              <a:rPr lang="ru-RU" sz="2400" dirty="0"/>
              <a:t> </a:t>
            </a:r>
            <a:r>
              <a:rPr lang="ru-RU" sz="2400" dirty="0" err="1"/>
              <a:t>Білім</a:t>
            </a:r>
            <a:r>
              <a:rPr lang="ru-RU" sz="2400" dirty="0"/>
              <a:t> </a:t>
            </a:r>
            <a:r>
              <a:rPr lang="ru-RU" sz="2400" dirty="0" err="1"/>
              <a:t>күні</a:t>
            </a:r>
            <a:r>
              <a:rPr lang="ru-RU" sz="2400" dirty="0"/>
              <a:t>- </a:t>
            </a:r>
            <a:r>
              <a:rPr lang="ru-RU" sz="2400" dirty="0" err="1"/>
              <a:t>өз</a:t>
            </a:r>
            <a:r>
              <a:rPr lang="ru-RU" sz="2400" dirty="0"/>
              <a:t> </a:t>
            </a:r>
            <a:r>
              <a:rPr lang="ru-RU" sz="2400" dirty="0" err="1"/>
              <a:t>мектебін</a:t>
            </a:r>
            <a:r>
              <a:rPr lang="ru-RU" sz="2400" dirty="0"/>
              <a:t> </a:t>
            </a:r>
            <a:r>
              <a:rPr lang="ru-RU" sz="2400" dirty="0" err="1"/>
              <a:t>сүйетін</a:t>
            </a:r>
            <a:r>
              <a:rPr lang="ru-RU" sz="2400" dirty="0"/>
              <a:t> </a:t>
            </a:r>
            <a:r>
              <a:rPr lang="ru-RU" sz="2400" dirty="0" err="1"/>
              <a:t>және</a:t>
            </a:r>
            <a:r>
              <a:rPr lang="ru-RU" sz="2400" dirty="0"/>
              <a:t> </a:t>
            </a:r>
            <a:r>
              <a:rPr lang="ru-RU" sz="2400" dirty="0" err="1"/>
              <a:t>ұмытпаған</a:t>
            </a:r>
            <a:r>
              <a:rPr lang="ru-RU" sz="2400" dirty="0"/>
              <a:t> </a:t>
            </a:r>
            <a:r>
              <a:rPr lang="ru-RU" sz="2400" dirty="0" err="1"/>
              <a:t>адамдардың</a:t>
            </a:r>
            <a:r>
              <a:rPr lang="ru-RU" sz="2400" dirty="0"/>
              <a:t> </a:t>
            </a:r>
            <a:r>
              <a:rPr lang="ru-RU" sz="2400" dirty="0" err="1"/>
              <a:t>дәстүрлі</a:t>
            </a:r>
            <a:r>
              <a:rPr lang="ru-RU" sz="2400" dirty="0"/>
              <a:t> </a:t>
            </a:r>
            <a:r>
              <a:rPr lang="ru-RU" sz="2400" dirty="0" err="1"/>
              <a:t>мерекесі</a:t>
            </a:r>
            <a:r>
              <a:rPr lang="ru-RU" sz="2400" dirty="0"/>
              <a:t>. </a:t>
            </a:r>
            <a:endParaRPr lang="ru-RU" sz="2400" dirty="0" smtClean="0"/>
          </a:p>
          <a:p>
            <a:pPr algn="just"/>
            <a:r>
              <a:rPr lang="kk-KZ" sz="2400" dirty="0" smtClean="0"/>
              <a:t>Құрметті 5-сынып оқушысы, бүгін сіз үшін де айтулы күн. Бастауышпен қоштасып, жоғарғы сыныпқа жетелейтін баспалдаққа шыққалы тұрсыз! Жаңа оқу жылы үйренеріңіз, білеріңіз көп болсын! Білім көгінде қанатыңызды кеңге жайып самғай беріңіз! Жаңа оқу жылы құтты болсын! </a:t>
            </a:r>
            <a:endParaRPr lang="ru-RU" sz="2400" dirty="0"/>
          </a:p>
        </p:txBody>
      </p:sp>
    </p:spTree>
    <p:extLst>
      <p:ext uri="{BB962C8B-B14F-4D97-AF65-F5344CB8AC3E}">
        <p14:creationId xmlns:p14="http://schemas.microsoft.com/office/powerpoint/2010/main" val="1335170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04664"/>
            <a:ext cx="6512511" cy="1143000"/>
          </a:xfrm>
        </p:spPr>
        <p:txBody>
          <a:bodyPr/>
          <a:lstStyle/>
          <a:p>
            <a:r>
              <a:rPr lang="kk-KZ" dirty="0" smtClean="0"/>
              <a:t>«Білгенге маржан»</a:t>
            </a:r>
            <a:endParaRPr lang="ru-RU" dirty="0"/>
          </a:p>
        </p:txBody>
      </p:sp>
      <p:sp>
        <p:nvSpPr>
          <p:cNvPr id="3" name="Объект 2"/>
          <p:cNvSpPr>
            <a:spLocks noGrp="1"/>
          </p:cNvSpPr>
          <p:nvPr>
            <p:ph sz="quarter" idx="13"/>
          </p:nvPr>
        </p:nvSpPr>
        <p:spPr>
          <a:xfrm>
            <a:off x="251520" y="1556792"/>
            <a:ext cx="8352928" cy="5040560"/>
          </a:xfrm>
        </p:spPr>
        <p:txBody>
          <a:bodyPr>
            <a:normAutofit fontScale="92500" lnSpcReduction="10000"/>
          </a:bodyPr>
          <a:lstStyle/>
          <a:p>
            <a:r>
              <a:rPr lang="ru-RU" dirty="0" smtClean="0"/>
              <a:t>1-қыркүйек </a:t>
            </a:r>
            <a:r>
              <a:rPr lang="ru-RU" dirty="0" err="1" smtClean="0"/>
              <a:t>мерекесі</a:t>
            </a:r>
            <a:r>
              <a:rPr lang="ru-RU" dirty="0" smtClean="0"/>
              <a:t> </a:t>
            </a:r>
            <a:r>
              <a:rPr lang="ru-RU" dirty="0" err="1" smtClean="0"/>
              <a:t>Кеңес</a:t>
            </a:r>
            <a:r>
              <a:rPr lang="ru-RU" dirty="0" smtClean="0"/>
              <a:t> </a:t>
            </a:r>
            <a:r>
              <a:rPr lang="ru-RU" dirty="0" err="1" smtClean="0"/>
              <a:t>заманында</a:t>
            </a:r>
            <a:r>
              <a:rPr lang="ru-RU" dirty="0" smtClean="0"/>
              <a:t> </a:t>
            </a:r>
            <a:r>
              <a:rPr lang="ru-RU" dirty="0" err="1" smtClean="0"/>
              <a:t>пайда</a:t>
            </a:r>
            <a:r>
              <a:rPr lang="ru-RU" dirty="0" smtClean="0"/>
              <a:t> </a:t>
            </a:r>
            <a:r>
              <a:rPr lang="ru-RU" dirty="0" err="1" smtClean="0"/>
              <a:t>болған</a:t>
            </a:r>
            <a:r>
              <a:rPr lang="ru-RU" dirty="0" smtClean="0"/>
              <a:t> </a:t>
            </a:r>
            <a:r>
              <a:rPr lang="ru-RU" dirty="0" err="1" smtClean="0"/>
              <a:t>екен</a:t>
            </a:r>
            <a:r>
              <a:rPr lang="ru-RU" dirty="0" smtClean="0"/>
              <a:t>. </a:t>
            </a:r>
            <a:r>
              <a:rPr lang="ru-RU" dirty="0" err="1" smtClean="0"/>
              <a:t>Ресми</a:t>
            </a:r>
            <a:r>
              <a:rPr lang="ru-RU" dirty="0" smtClean="0"/>
              <a:t> </a:t>
            </a:r>
            <a:r>
              <a:rPr lang="ru-RU" dirty="0" err="1" smtClean="0"/>
              <a:t>түрде</a:t>
            </a:r>
            <a:r>
              <a:rPr lang="ru-RU" dirty="0" smtClean="0"/>
              <a:t> «</a:t>
            </a:r>
            <a:r>
              <a:rPr lang="ru-RU" dirty="0" err="1" smtClean="0"/>
              <a:t>Білім</a:t>
            </a:r>
            <a:r>
              <a:rPr lang="ru-RU" dirty="0" smtClean="0"/>
              <a:t> </a:t>
            </a:r>
            <a:r>
              <a:rPr lang="ru-RU" dirty="0" err="1" smtClean="0"/>
              <a:t>күні</a:t>
            </a:r>
            <a:r>
              <a:rPr lang="ru-RU" dirty="0" smtClean="0"/>
              <a:t>» </a:t>
            </a:r>
            <a:r>
              <a:rPr lang="ru-RU" dirty="0" err="1" smtClean="0"/>
              <a:t>ретінде</a:t>
            </a:r>
            <a:r>
              <a:rPr lang="ru-RU" dirty="0" smtClean="0"/>
              <a:t> 1984 </a:t>
            </a:r>
            <a:r>
              <a:rPr lang="ru-RU" dirty="0" err="1" smtClean="0"/>
              <a:t>жылы</a:t>
            </a:r>
            <a:r>
              <a:rPr lang="ru-RU" dirty="0" smtClean="0"/>
              <a:t> </a:t>
            </a:r>
            <a:r>
              <a:rPr lang="ru-RU" dirty="0" err="1" smtClean="0"/>
              <a:t>Жоғарғы</a:t>
            </a:r>
            <a:r>
              <a:rPr lang="ru-RU" dirty="0" smtClean="0"/>
              <a:t> </a:t>
            </a:r>
            <a:r>
              <a:rPr lang="ru-RU" dirty="0" err="1" smtClean="0"/>
              <a:t>Кеңес</a:t>
            </a:r>
            <a:r>
              <a:rPr lang="ru-RU" dirty="0" smtClean="0"/>
              <a:t> </a:t>
            </a:r>
            <a:r>
              <a:rPr lang="ru-RU" dirty="0" err="1" smtClean="0"/>
              <a:t>Президиумының</a:t>
            </a:r>
            <a:r>
              <a:rPr lang="ru-RU" dirty="0" smtClean="0"/>
              <a:t> </a:t>
            </a:r>
            <a:r>
              <a:rPr lang="ru-RU" dirty="0" err="1" smtClean="0"/>
              <a:t>жарлығымен</a:t>
            </a:r>
            <a:r>
              <a:rPr lang="ru-RU" dirty="0" smtClean="0"/>
              <a:t> </a:t>
            </a:r>
            <a:r>
              <a:rPr lang="ru-RU" dirty="0" err="1" smtClean="0"/>
              <a:t>бекітілген</a:t>
            </a:r>
            <a:r>
              <a:rPr lang="ru-RU" dirty="0" smtClean="0"/>
              <a:t>.</a:t>
            </a:r>
          </a:p>
          <a:p>
            <a:r>
              <a:rPr lang="ru-RU" dirty="0" err="1" smtClean="0"/>
              <a:t>Қазақ</a:t>
            </a:r>
            <a:r>
              <a:rPr lang="ru-RU" dirty="0" smtClean="0"/>
              <a:t> </a:t>
            </a:r>
            <a:r>
              <a:rPr lang="ru-RU" dirty="0" err="1" smtClean="0"/>
              <a:t>даласындағы</a:t>
            </a:r>
            <a:r>
              <a:rPr lang="ru-RU" dirty="0" smtClean="0"/>
              <a:t> </a:t>
            </a:r>
            <a:r>
              <a:rPr lang="ru-RU" dirty="0" err="1" smtClean="0"/>
              <a:t>алғашқы</a:t>
            </a:r>
            <a:r>
              <a:rPr lang="ru-RU" dirty="0" smtClean="0"/>
              <a:t> </a:t>
            </a:r>
            <a:r>
              <a:rPr lang="ru-RU" dirty="0" err="1" smtClean="0"/>
              <a:t>мектепті</a:t>
            </a:r>
            <a:r>
              <a:rPr lang="ru-RU" dirty="0" smtClean="0"/>
              <a:t> </a:t>
            </a:r>
            <a:r>
              <a:rPr lang="ru-RU" dirty="0" err="1" smtClean="0"/>
              <a:t>Әбілқайыр</a:t>
            </a:r>
            <a:r>
              <a:rPr lang="ru-RU" dirty="0" smtClean="0"/>
              <a:t> </a:t>
            </a:r>
            <a:r>
              <a:rPr lang="ru-RU" dirty="0" err="1" smtClean="0"/>
              <a:t>ханның</a:t>
            </a:r>
            <a:r>
              <a:rPr lang="ru-RU" dirty="0" smtClean="0"/>
              <a:t> </a:t>
            </a:r>
            <a:r>
              <a:rPr lang="ru-RU" dirty="0" err="1" smtClean="0"/>
              <a:t>шөбересі</a:t>
            </a:r>
            <a:r>
              <a:rPr lang="ru-RU" dirty="0" smtClean="0"/>
              <a:t> </a:t>
            </a:r>
            <a:r>
              <a:rPr lang="ru-RU" dirty="0" err="1" smtClean="0"/>
              <a:t>Жәңгір</a:t>
            </a:r>
            <a:r>
              <a:rPr lang="ru-RU" dirty="0" smtClean="0"/>
              <a:t> хан </a:t>
            </a:r>
            <a:r>
              <a:rPr lang="ru-RU" dirty="0" err="1" smtClean="0"/>
              <a:t>ашты</a:t>
            </a:r>
            <a:r>
              <a:rPr lang="ru-RU" dirty="0" smtClean="0"/>
              <a:t>. </a:t>
            </a:r>
            <a:r>
              <a:rPr lang="ru-RU" dirty="0" err="1" smtClean="0"/>
              <a:t>Мектеп</a:t>
            </a:r>
            <a:r>
              <a:rPr lang="ru-RU" dirty="0" smtClean="0"/>
              <a:t> 1841 </a:t>
            </a:r>
            <a:r>
              <a:rPr lang="ru-RU" dirty="0" err="1" smtClean="0"/>
              <a:t>жылы</a:t>
            </a:r>
            <a:r>
              <a:rPr lang="ru-RU" dirty="0" smtClean="0"/>
              <a:t> </a:t>
            </a:r>
            <a:r>
              <a:rPr lang="ru-RU" dirty="0" err="1" smtClean="0"/>
              <a:t>ханның</a:t>
            </a:r>
            <a:r>
              <a:rPr lang="ru-RU" dirty="0" smtClean="0"/>
              <a:t> </a:t>
            </a:r>
            <a:r>
              <a:rPr lang="ru-RU" dirty="0" err="1" smtClean="0"/>
              <a:t>ордасында</a:t>
            </a:r>
            <a:r>
              <a:rPr lang="ru-RU" dirty="0" smtClean="0"/>
              <a:t> </a:t>
            </a:r>
            <a:r>
              <a:rPr lang="ru-RU" dirty="0" err="1" smtClean="0"/>
              <a:t>ашылып</a:t>
            </a:r>
            <a:r>
              <a:rPr lang="ru-RU" dirty="0" smtClean="0"/>
              <a:t>, </a:t>
            </a:r>
            <a:r>
              <a:rPr lang="ru-RU" dirty="0" err="1" smtClean="0"/>
              <a:t>жоспарға</a:t>
            </a:r>
            <a:r>
              <a:rPr lang="ru-RU" dirty="0" smtClean="0"/>
              <a:t> </a:t>
            </a:r>
            <a:r>
              <a:rPr lang="ru-RU" dirty="0" err="1" smtClean="0"/>
              <a:t>сәйкес</a:t>
            </a:r>
            <a:r>
              <a:rPr lang="ru-RU" dirty="0" smtClean="0"/>
              <a:t> </a:t>
            </a:r>
            <a:r>
              <a:rPr lang="ru-RU" dirty="0" err="1" smtClean="0"/>
              <a:t>балаларды</a:t>
            </a:r>
            <a:r>
              <a:rPr lang="ru-RU" dirty="0" smtClean="0"/>
              <a:t> </a:t>
            </a:r>
            <a:r>
              <a:rPr lang="ru-RU" dirty="0" err="1" smtClean="0"/>
              <a:t>Ресейдің</a:t>
            </a:r>
            <a:r>
              <a:rPr lang="ru-RU" dirty="0" smtClean="0"/>
              <a:t> </a:t>
            </a:r>
            <a:r>
              <a:rPr lang="ru-RU" dirty="0" err="1" smtClean="0"/>
              <a:t>арнайы</a:t>
            </a:r>
            <a:r>
              <a:rPr lang="ru-RU" dirty="0" smtClean="0"/>
              <a:t> </a:t>
            </a:r>
            <a:r>
              <a:rPr lang="ru-RU" dirty="0" err="1" smtClean="0"/>
              <a:t>оқу</a:t>
            </a:r>
            <a:r>
              <a:rPr lang="ru-RU" dirty="0" smtClean="0"/>
              <a:t> </a:t>
            </a:r>
            <a:r>
              <a:rPr lang="ru-RU" dirty="0" err="1" smtClean="0"/>
              <a:t>орындарына</a:t>
            </a:r>
            <a:r>
              <a:rPr lang="ru-RU" dirty="0" smtClean="0"/>
              <a:t> </a:t>
            </a:r>
            <a:r>
              <a:rPr lang="ru-RU" dirty="0" err="1" smtClean="0"/>
              <a:t>қабылдау</a:t>
            </a:r>
            <a:r>
              <a:rPr lang="ru-RU" dirty="0" smtClean="0"/>
              <a:t> </a:t>
            </a:r>
            <a:r>
              <a:rPr lang="ru-RU" dirty="0" err="1" smtClean="0"/>
              <a:t>үшін</a:t>
            </a:r>
            <a:r>
              <a:rPr lang="ru-RU" dirty="0" smtClean="0"/>
              <a:t> </a:t>
            </a:r>
            <a:r>
              <a:rPr lang="ru-RU" dirty="0" err="1" smtClean="0"/>
              <a:t>дайындау</a:t>
            </a:r>
            <a:r>
              <a:rPr lang="ru-RU" dirty="0" smtClean="0"/>
              <a:t> </a:t>
            </a:r>
            <a:r>
              <a:rPr lang="ru-RU" dirty="0" err="1" smtClean="0"/>
              <a:t>керек</a:t>
            </a:r>
            <a:r>
              <a:rPr lang="ru-RU" dirty="0" smtClean="0"/>
              <a:t> </a:t>
            </a:r>
            <a:r>
              <a:rPr lang="ru-RU" dirty="0" err="1" smtClean="0"/>
              <a:t>еді</a:t>
            </a:r>
            <a:r>
              <a:rPr lang="ru-RU" dirty="0" smtClean="0"/>
              <a:t>.</a:t>
            </a:r>
          </a:p>
          <a:p>
            <a:r>
              <a:rPr lang="ru-RU" dirty="0" smtClean="0"/>
              <a:t>1845 </a:t>
            </a:r>
            <a:r>
              <a:rPr lang="ru-RU" dirty="0" err="1" smtClean="0"/>
              <a:t>жылы</a:t>
            </a:r>
            <a:r>
              <a:rPr lang="ru-RU" dirty="0" smtClean="0"/>
              <a:t> </a:t>
            </a:r>
            <a:r>
              <a:rPr lang="ru-RU" dirty="0" err="1" smtClean="0"/>
              <a:t>қайтыс</a:t>
            </a:r>
            <a:r>
              <a:rPr lang="ru-RU" dirty="0" smtClean="0"/>
              <a:t> </a:t>
            </a:r>
            <a:r>
              <a:rPr lang="ru-RU" dirty="0" err="1" smtClean="0"/>
              <a:t>болғанға</a:t>
            </a:r>
            <a:r>
              <a:rPr lang="ru-RU" dirty="0" smtClean="0"/>
              <a:t> </a:t>
            </a:r>
            <a:r>
              <a:rPr lang="ru-RU" dirty="0" err="1" smtClean="0"/>
              <a:t>дейін</a:t>
            </a:r>
            <a:r>
              <a:rPr lang="ru-RU" dirty="0" smtClean="0"/>
              <a:t>, хан </a:t>
            </a:r>
            <a:r>
              <a:rPr lang="ru-RU" dirty="0" err="1" smtClean="0"/>
              <a:t>мектепті</a:t>
            </a:r>
            <a:r>
              <a:rPr lang="ru-RU" dirty="0" smtClean="0"/>
              <a:t> </a:t>
            </a:r>
            <a:r>
              <a:rPr lang="ru-RU" dirty="0" err="1" smtClean="0"/>
              <a:t>өз</a:t>
            </a:r>
            <a:r>
              <a:rPr lang="ru-RU" dirty="0" smtClean="0"/>
              <a:t> </a:t>
            </a:r>
            <a:r>
              <a:rPr lang="ru-RU" dirty="0" err="1" smtClean="0"/>
              <a:t>қарамағында</a:t>
            </a:r>
            <a:r>
              <a:rPr lang="ru-RU" dirty="0" smtClean="0"/>
              <a:t> </a:t>
            </a:r>
            <a:r>
              <a:rPr lang="ru-RU" dirty="0" err="1" smtClean="0"/>
              <a:t>ұстап</a:t>
            </a:r>
            <a:r>
              <a:rPr lang="ru-RU" dirty="0" smtClean="0"/>
              <a:t>, </a:t>
            </a:r>
            <a:r>
              <a:rPr lang="ru-RU" dirty="0" err="1" smtClean="0"/>
              <a:t>өзінің</a:t>
            </a:r>
            <a:r>
              <a:rPr lang="ru-RU" dirty="0" smtClean="0"/>
              <a:t> </a:t>
            </a:r>
            <a:r>
              <a:rPr lang="ru-RU" dirty="0" err="1" smtClean="0"/>
              <a:t>табысы</a:t>
            </a:r>
            <a:r>
              <a:rPr lang="ru-RU" dirty="0" smtClean="0"/>
              <a:t> </a:t>
            </a:r>
            <a:r>
              <a:rPr lang="ru-RU" dirty="0" err="1" smtClean="0"/>
              <a:t>есебінен</a:t>
            </a:r>
            <a:r>
              <a:rPr lang="ru-RU" dirty="0" smtClean="0"/>
              <a:t> </a:t>
            </a:r>
            <a:r>
              <a:rPr lang="ru-RU" dirty="0" err="1" smtClean="0"/>
              <a:t>қажеттіліктеріне</a:t>
            </a:r>
            <a:r>
              <a:rPr lang="ru-RU" dirty="0" smtClean="0"/>
              <a:t> </a:t>
            </a:r>
            <a:r>
              <a:rPr lang="ru-RU" dirty="0" err="1" smtClean="0"/>
              <a:t>ақша</a:t>
            </a:r>
            <a:r>
              <a:rPr lang="ru-RU" dirty="0" smtClean="0"/>
              <a:t> </a:t>
            </a:r>
            <a:r>
              <a:rPr lang="ru-RU" dirty="0" err="1" smtClean="0"/>
              <a:t>беріп</a:t>
            </a:r>
            <a:r>
              <a:rPr lang="ru-RU" dirty="0" smtClean="0"/>
              <a:t> </a:t>
            </a:r>
            <a:r>
              <a:rPr lang="ru-RU" dirty="0" err="1" smtClean="0"/>
              <a:t>отырған</a:t>
            </a:r>
            <a:r>
              <a:rPr lang="ru-RU" dirty="0" smtClean="0"/>
              <a:t> </a:t>
            </a:r>
            <a:r>
              <a:rPr lang="ru-RU" dirty="0" err="1" smtClean="0"/>
              <a:t>және</a:t>
            </a:r>
            <a:r>
              <a:rPr lang="ru-RU" dirty="0" smtClean="0"/>
              <a:t> </a:t>
            </a:r>
            <a:r>
              <a:rPr lang="ru-RU" dirty="0" err="1" smtClean="0"/>
              <a:t>онда</a:t>
            </a:r>
            <a:r>
              <a:rPr lang="ru-RU" dirty="0" smtClean="0"/>
              <a:t> </a:t>
            </a:r>
            <a:r>
              <a:rPr lang="ru-RU" dirty="0" err="1" smtClean="0"/>
              <a:t>мұғалім</a:t>
            </a:r>
            <a:r>
              <a:rPr lang="ru-RU" dirty="0" smtClean="0"/>
              <a:t> </a:t>
            </a:r>
            <a:r>
              <a:rPr lang="ru-RU" dirty="0" err="1" smtClean="0"/>
              <a:t>болып</a:t>
            </a:r>
            <a:r>
              <a:rPr lang="ru-RU" dirty="0" smtClean="0"/>
              <a:t> </a:t>
            </a:r>
            <a:r>
              <a:rPr lang="ru-RU" dirty="0" err="1" smtClean="0"/>
              <a:t>жұмыс</a:t>
            </a:r>
            <a:r>
              <a:rPr lang="ru-RU" dirty="0" smtClean="0"/>
              <a:t> </a:t>
            </a:r>
            <a:r>
              <a:rPr lang="ru-RU" dirty="0" err="1" smtClean="0"/>
              <a:t>істеген</a:t>
            </a:r>
            <a:r>
              <a:rPr lang="ru-RU" dirty="0" smtClean="0"/>
              <a:t>.</a:t>
            </a:r>
          </a:p>
          <a:p>
            <a:r>
              <a:rPr lang="ru-RU" dirty="0" err="1" smtClean="0"/>
              <a:t>Қазақстандағы</a:t>
            </a:r>
            <a:r>
              <a:rPr lang="ru-RU" dirty="0" smtClean="0"/>
              <a:t> </a:t>
            </a:r>
            <a:r>
              <a:rPr lang="ru-RU" dirty="0" err="1" smtClean="0"/>
              <a:t>келесі</a:t>
            </a:r>
            <a:r>
              <a:rPr lang="ru-RU" dirty="0" smtClean="0"/>
              <a:t> </a:t>
            </a:r>
            <a:r>
              <a:rPr lang="ru-RU" dirty="0" err="1" smtClean="0"/>
              <a:t>мектеп</a:t>
            </a:r>
            <a:r>
              <a:rPr lang="ru-RU" dirty="0" smtClean="0"/>
              <a:t> </a:t>
            </a:r>
            <a:r>
              <a:rPr lang="ru-RU" dirty="0" err="1" smtClean="0"/>
              <a:t>ағартушы</a:t>
            </a:r>
            <a:r>
              <a:rPr lang="ru-RU" dirty="0" smtClean="0"/>
              <a:t>, </a:t>
            </a:r>
            <a:r>
              <a:rPr lang="ru-RU" dirty="0" err="1" smtClean="0"/>
              <a:t>ғалым</a:t>
            </a:r>
            <a:r>
              <a:rPr lang="ru-RU" dirty="0" smtClean="0"/>
              <a:t> </a:t>
            </a:r>
            <a:r>
              <a:rPr lang="ru-RU" dirty="0" err="1" smtClean="0"/>
              <a:t>және</a:t>
            </a:r>
            <a:r>
              <a:rPr lang="ru-RU" dirty="0" smtClean="0"/>
              <a:t> </a:t>
            </a:r>
            <a:r>
              <a:rPr lang="ru-RU" dirty="0" err="1" smtClean="0"/>
              <a:t>ақын</a:t>
            </a:r>
            <a:r>
              <a:rPr lang="ru-RU" dirty="0" smtClean="0"/>
              <a:t> </a:t>
            </a:r>
            <a:r>
              <a:rPr lang="ru-RU" dirty="0" err="1" smtClean="0"/>
              <a:t>Ыбырай</a:t>
            </a:r>
            <a:r>
              <a:rPr lang="ru-RU" dirty="0" smtClean="0"/>
              <a:t> </a:t>
            </a:r>
            <a:r>
              <a:rPr lang="ru-RU" dirty="0" err="1" smtClean="0"/>
              <a:t>Алтынсариннің</a:t>
            </a:r>
            <a:r>
              <a:rPr lang="ru-RU" dirty="0" smtClean="0"/>
              <a:t> </a:t>
            </a:r>
            <a:r>
              <a:rPr lang="ru-RU" dirty="0" err="1" smtClean="0"/>
              <a:t>арқасында</a:t>
            </a:r>
            <a:r>
              <a:rPr lang="ru-RU" dirty="0" smtClean="0"/>
              <a:t> </a:t>
            </a:r>
            <a:r>
              <a:rPr lang="ru-RU" dirty="0" err="1" smtClean="0"/>
              <a:t>пайда</a:t>
            </a:r>
            <a:r>
              <a:rPr lang="ru-RU" dirty="0" smtClean="0"/>
              <a:t> </a:t>
            </a:r>
            <a:r>
              <a:rPr lang="ru-RU" dirty="0" err="1" smtClean="0"/>
              <a:t>болды</a:t>
            </a:r>
            <a:r>
              <a:rPr lang="ru-RU" dirty="0" smtClean="0"/>
              <a:t>.</a:t>
            </a:r>
          </a:p>
          <a:p>
            <a:r>
              <a:rPr lang="ru-RU" dirty="0" err="1" smtClean="0"/>
              <a:t>Алтынсарин</a:t>
            </a:r>
            <a:r>
              <a:rPr lang="ru-RU" dirty="0" smtClean="0"/>
              <a:t> 1864 </a:t>
            </a:r>
            <a:r>
              <a:rPr lang="ru-RU" dirty="0" err="1" smtClean="0"/>
              <a:t>жылы</a:t>
            </a:r>
            <a:r>
              <a:rPr lang="ru-RU" dirty="0" smtClean="0"/>
              <a:t> 8 </a:t>
            </a:r>
            <a:r>
              <a:rPr lang="ru-RU" dirty="0" err="1" smtClean="0"/>
              <a:t>қаңтарда</a:t>
            </a:r>
            <a:r>
              <a:rPr lang="ru-RU" dirty="0" smtClean="0"/>
              <a:t> </a:t>
            </a:r>
            <a:r>
              <a:rPr lang="ru-RU" dirty="0" err="1" smtClean="0"/>
              <a:t>Қостанайдың</a:t>
            </a:r>
            <a:r>
              <a:rPr lang="ru-RU" dirty="0" smtClean="0"/>
              <a:t> </a:t>
            </a:r>
            <a:r>
              <a:rPr lang="ru-RU" dirty="0" err="1" smtClean="0"/>
              <a:t>орталығында</a:t>
            </a:r>
            <a:r>
              <a:rPr lang="ru-RU" dirty="0" smtClean="0"/>
              <a:t> </a:t>
            </a:r>
            <a:r>
              <a:rPr lang="ru-RU" dirty="0" err="1" smtClean="0"/>
              <a:t>мектеп</a:t>
            </a:r>
            <a:r>
              <a:rPr lang="ru-RU" dirty="0" smtClean="0"/>
              <a:t> </a:t>
            </a:r>
            <a:r>
              <a:rPr lang="ru-RU" dirty="0" err="1" smtClean="0"/>
              <a:t>ашты</a:t>
            </a:r>
            <a:r>
              <a:rPr lang="ru-RU" dirty="0" smtClean="0"/>
              <a:t>. </a:t>
            </a:r>
            <a:r>
              <a:rPr lang="ru-RU" dirty="0" err="1" smtClean="0"/>
              <a:t>Ыбырай</a:t>
            </a:r>
            <a:r>
              <a:rPr lang="ru-RU" dirty="0" smtClean="0"/>
              <a:t> </a:t>
            </a:r>
            <a:r>
              <a:rPr lang="ru-RU" dirty="0" err="1" smtClean="0"/>
              <a:t>Алтынсарин</a:t>
            </a:r>
            <a:r>
              <a:rPr lang="ru-RU" dirty="0" smtClean="0"/>
              <a:t> </a:t>
            </a:r>
            <a:r>
              <a:rPr lang="ru-RU" dirty="0" err="1" smtClean="0"/>
              <a:t>осыған</a:t>
            </a:r>
            <a:r>
              <a:rPr lang="ru-RU" dirty="0" smtClean="0"/>
              <a:t> </a:t>
            </a:r>
            <a:r>
              <a:rPr lang="ru-RU" dirty="0" err="1" smtClean="0"/>
              <a:t>орай</a:t>
            </a:r>
            <a:r>
              <a:rPr lang="ru-RU" dirty="0" smtClean="0"/>
              <a:t> </a:t>
            </a:r>
            <a:r>
              <a:rPr lang="ru-RU" dirty="0" err="1" smtClean="0"/>
              <a:t>өзінің</a:t>
            </a:r>
            <a:r>
              <a:rPr lang="ru-RU" dirty="0" smtClean="0"/>
              <a:t> </a:t>
            </a:r>
            <a:r>
              <a:rPr lang="ru-RU" dirty="0" err="1" smtClean="0"/>
              <a:t>әйгілі</a:t>
            </a:r>
            <a:r>
              <a:rPr lang="ru-RU" dirty="0" smtClean="0"/>
              <a:t> «</a:t>
            </a:r>
            <a:r>
              <a:rPr lang="ru-RU" dirty="0" err="1" smtClean="0"/>
              <a:t>Кел</a:t>
            </a:r>
            <a:r>
              <a:rPr lang="ru-RU" dirty="0" smtClean="0"/>
              <a:t>, </a:t>
            </a:r>
            <a:r>
              <a:rPr lang="ru-RU" dirty="0" err="1" smtClean="0"/>
              <a:t>балалар</a:t>
            </a:r>
            <a:r>
              <a:rPr lang="ru-RU" dirty="0" smtClean="0"/>
              <a:t>, </a:t>
            </a:r>
            <a:r>
              <a:rPr lang="ru-RU" dirty="0" err="1" smtClean="0"/>
              <a:t>оқылық</a:t>
            </a:r>
            <a:r>
              <a:rPr lang="ru-RU" dirty="0" smtClean="0"/>
              <a:t>!» </a:t>
            </a:r>
            <a:r>
              <a:rPr lang="ru-RU" dirty="0" err="1" smtClean="0"/>
              <a:t>өлеңін</a:t>
            </a:r>
            <a:r>
              <a:rPr lang="ru-RU" dirty="0" smtClean="0"/>
              <a:t> </a:t>
            </a:r>
            <a:r>
              <a:rPr lang="ru-RU" dirty="0" err="1" smtClean="0"/>
              <a:t>жазды</a:t>
            </a:r>
            <a:r>
              <a:rPr lang="ru-RU" dirty="0" smtClean="0"/>
              <a:t>.</a:t>
            </a:r>
            <a:endParaRPr lang="ru-RU" dirty="0"/>
          </a:p>
        </p:txBody>
      </p:sp>
    </p:spTree>
    <p:extLst>
      <p:ext uri="{BB962C8B-B14F-4D97-AF65-F5344CB8AC3E}">
        <p14:creationId xmlns:p14="http://schemas.microsoft.com/office/powerpoint/2010/main" val="11900993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0"/>
            <a:ext cx="9144000" cy="6858001"/>
          </a:xfrm>
        </p:spPr>
      </p:pic>
    </p:spTree>
    <p:extLst>
      <p:ext uri="{BB962C8B-B14F-4D97-AF65-F5344CB8AC3E}">
        <p14:creationId xmlns:p14="http://schemas.microsoft.com/office/powerpoint/2010/main" val="3494160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755576" y="1052736"/>
            <a:ext cx="7632848" cy="6552727"/>
          </a:xfrm>
        </p:spPr>
        <p:txBody>
          <a:bodyPr>
            <a:normAutofit/>
          </a:bodyPr>
          <a:lstStyle/>
          <a:p>
            <a:pPr algn="ctr"/>
            <a:r>
              <a:rPr lang="kk-KZ" altLang="en-US" sz="5400" b="1" i="1" dirty="0">
                <a:latin typeface="Times New Roman" pitchFamily="18" charset="0"/>
              </a:rPr>
              <a:t>1991 жылы</a:t>
            </a:r>
            <a:r>
              <a:rPr lang="kk-KZ" altLang="en-US" sz="4400" b="1" i="1" dirty="0">
                <a:latin typeface="Times New Roman" pitchFamily="18" charset="0"/>
              </a:rPr>
              <a:t> </a:t>
            </a:r>
          </a:p>
          <a:p>
            <a:pPr algn="ctr"/>
            <a:r>
              <a:rPr lang="kk-KZ" altLang="en-US" sz="4400" b="1" i="1" dirty="0">
                <a:latin typeface="Times New Roman" pitchFamily="18" charset="0"/>
              </a:rPr>
              <a:t>16 желтоқсанда Қазақстан Республикасы тәуелсіздігін жариялады. Егемен ел атанды. Әлем таныды.</a:t>
            </a:r>
            <a:endParaRPr lang="ru-RU" altLang="en-US" sz="4400" b="1" i="1" dirty="0">
              <a:latin typeface="Times New Roman" pitchFamily="18" charset="0"/>
            </a:endParaRPr>
          </a:p>
          <a:p>
            <a:endParaRPr lang="ru-RU" dirty="0"/>
          </a:p>
        </p:txBody>
      </p:sp>
      <p:sp>
        <p:nvSpPr>
          <p:cNvPr id="3" name="Заголовок 2"/>
          <p:cNvSpPr>
            <a:spLocks noGrp="1"/>
          </p:cNvSpPr>
          <p:nvPr>
            <p:ph type="ctrTitle"/>
          </p:nvPr>
        </p:nvSpPr>
        <p:spPr/>
        <p:txBody>
          <a:bodyPr/>
          <a:lstStyle/>
          <a:p>
            <a:endParaRPr lang="ru-RU" dirty="0"/>
          </a:p>
        </p:txBody>
      </p:sp>
    </p:spTree>
    <p:extLst>
      <p:ext uri="{BB962C8B-B14F-4D97-AF65-F5344CB8AC3E}">
        <p14:creationId xmlns:p14="http://schemas.microsoft.com/office/powerpoint/2010/main" val="4443663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0"/>
            <a:ext cx="9144000" cy="6870665"/>
          </a:xfrm>
          <a:prstGeom prst="rect">
            <a:avLst/>
          </a:prstGeom>
          <a:ln>
            <a:noFill/>
          </a:ln>
          <a:effectLst>
            <a:softEdge rad="112500"/>
          </a:effectLst>
        </p:spPr>
      </p:pic>
      <p:sp>
        <p:nvSpPr>
          <p:cNvPr id="7" name="Прямоугольник 6"/>
          <p:cNvSpPr/>
          <p:nvPr/>
        </p:nvSpPr>
        <p:spPr>
          <a:xfrm>
            <a:off x="2214546" y="2285992"/>
            <a:ext cx="4572000" cy="1815882"/>
          </a:xfrm>
          <a:prstGeom prst="rect">
            <a:avLst/>
          </a:prstGeom>
        </p:spPr>
        <p:txBody>
          <a:bodyPr>
            <a:spAutoFit/>
          </a:bodyPr>
          <a:lstStyle/>
          <a:p>
            <a:pPr algn="ctr"/>
            <a:r>
              <a:rPr lang="kk-KZ" sz="2800" b="1" dirty="0" smtClean="0">
                <a:solidFill>
                  <a:srgbClr val="0070C0"/>
                </a:solidFill>
                <a:latin typeface="Times New Roman" pitchFamily="18" charset="0"/>
                <a:ea typeface="PMingLiU" pitchFamily="18" charset="-120"/>
                <a:cs typeface="Sakkal Majalla" pitchFamily="2" charset="-78"/>
              </a:rPr>
              <a:t>Қазақстан Республикасының рәміздері</a:t>
            </a:r>
            <a:r>
              <a:rPr lang="ru-RU" sz="2800" b="1" dirty="0" smtClean="0">
                <a:solidFill>
                  <a:srgbClr val="0070C0"/>
                </a:solidFill>
                <a:latin typeface="Times New Roman" pitchFamily="18" charset="0"/>
                <a:ea typeface="PMingLiU" pitchFamily="18" charset="-120"/>
                <a:cs typeface="Sakkal Majalla" pitchFamily="2" charset="-78"/>
              </a:rPr>
              <a:t>.</a:t>
            </a:r>
          </a:p>
          <a:p>
            <a:pPr algn="ctr"/>
            <a:r>
              <a:rPr lang="kk-KZ" sz="2800" b="1" dirty="0" smtClean="0">
                <a:solidFill>
                  <a:srgbClr val="0070C0"/>
                </a:solidFill>
                <a:latin typeface="Times New Roman" pitchFamily="18" charset="0"/>
                <a:ea typeface="PMingLiU" pitchFamily="18" charset="-120"/>
                <a:cs typeface="Sakkal Majalla" pitchFamily="2" charset="-78"/>
              </a:rPr>
              <a:t>Тәуелсіздік белгілері</a:t>
            </a:r>
            <a:endParaRPr lang="ru-RU" sz="2800" b="1" dirty="0">
              <a:solidFill>
                <a:srgbClr val="0070C0"/>
              </a:solidFill>
              <a:latin typeface="Times New Roman" pitchFamily="18" charset="0"/>
              <a:ea typeface="PMingLiU" pitchFamily="18" charset="-120"/>
              <a:cs typeface="Sakkal Majalla" pitchFamily="2" charset="-78"/>
            </a:endParaRPr>
          </a:p>
        </p:txBody>
      </p:sp>
      <p:pic>
        <p:nvPicPr>
          <p:cNvPr id="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44" y="214290"/>
            <a:ext cx="3319463"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C:\Users\Альбина\Documents\КАЗАХСТАН\картинки Казахстан\1324007665_nezkz.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4942" y="214290"/>
            <a:ext cx="3673475"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 descr="C:\Users\Альбина\Documents\КАЗАХСТАН\картинки Казахстан\1344316116_flak-i-konstituciya-malenkij.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86380" y="4214818"/>
            <a:ext cx="34544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descr="C:\Users\Альбина\Documents\КАЗАХСТАН\картинки Казахстан\f7tdxMo1.jpg"/>
          <p:cNvPicPr>
            <a:picLocks noChangeAspect="1" noChangeArrowheads="1"/>
          </p:cNvPicPr>
          <p:nvPr/>
        </p:nvPicPr>
        <p:blipFill>
          <a:blip r:embed="rId6" cstate="print">
            <a:extLst>
              <a:ext uri="{28A0092B-C50C-407E-A947-70E740481C1C}">
                <a14:useLocalDpi xmlns:a14="http://schemas.microsoft.com/office/drawing/2010/main" val="0"/>
              </a:ext>
            </a:extLst>
          </a:blip>
          <a:srcRect b="11194"/>
          <a:stretch>
            <a:fillRect/>
          </a:stretch>
        </p:blipFill>
        <p:spPr bwMode="auto">
          <a:xfrm>
            <a:off x="285720" y="4149725"/>
            <a:ext cx="3154393"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6113870"/>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0" cy="6870665"/>
          </a:xfrm>
          <a:prstGeom prst="rect">
            <a:avLst/>
          </a:prstGeom>
          <a:ln>
            <a:noFill/>
          </a:ln>
          <a:effectLst>
            <a:softEdge rad="112500"/>
          </a:effectLst>
        </p:spPr>
      </p:pic>
      <p:pic>
        <p:nvPicPr>
          <p:cNvPr id="1027" name="Picture 3"/>
          <p:cNvPicPr>
            <a:picLocks noChangeAspect="1" noChangeArrowheads="1"/>
          </p:cNvPicPr>
          <p:nvPr/>
        </p:nvPicPr>
        <p:blipFill>
          <a:blip r:embed="rId3" cstate="print"/>
          <a:srcRect/>
          <a:stretch>
            <a:fillRect/>
          </a:stretch>
        </p:blipFill>
        <p:spPr bwMode="auto">
          <a:xfrm>
            <a:off x="1928794" y="214290"/>
            <a:ext cx="4166552" cy="4143404"/>
          </a:xfrm>
          <a:prstGeom prst="rect">
            <a:avLst/>
          </a:prstGeom>
          <a:noFill/>
          <a:ln w="9525">
            <a:noFill/>
            <a:miter lim="800000"/>
            <a:headEnd/>
            <a:tailEnd/>
          </a:ln>
          <a:effectLst/>
        </p:spPr>
      </p:pic>
      <p:sp>
        <p:nvSpPr>
          <p:cNvPr id="7" name="Текст 6"/>
          <p:cNvSpPr>
            <a:spLocks noGrp="1"/>
          </p:cNvSpPr>
          <p:nvPr>
            <p:ph type="body" sz="half" idx="4294967295"/>
          </p:nvPr>
        </p:nvSpPr>
        <p:spPr>
          <a:xfrm>
            <a:off x="1214414" y="4643446"/>
            <a:ext cx="5486400" cy="804862"/>
          </a:xfrm>
        </p:spPr>
        <p:txBody>
          <a:bodyPr>
            <a:noAutofit/>
          </a:bodyPr>
          <a:lstStyle/>
          <a:p>
            <a:r>
              <a:rPr lang="kk-KZ" sz="2000" dirty="0" smtClean="0">
                <a:solidFill>
                  <a:srgbClr val="FF0000"/>
                </a:solidFill>
                <a:latin typeface="Times New Roman" pitchFamily="18" charset="0"/>
                <a:cs typeface="Times New Roman" pitchFamily="18" charset="0"/>
              </a:rPr>
              <a:t>Елтаңбаның жүрегі-шаңырақ. Шаңырақ-күн шеңбері.</a:t>
            </a:r>
          </a:p>
          <a:p>
            <a:r>
              <a:rPr lang="kk-KZ" sz="2000" dirty="0" smtClean="0">
                <a:solidFill>
                  <a:srgbClr val="FF0000"/>
                </a:solidFill>
                <a:latin typeface="Times New Roman" pitchFamily="18" charset="0"/>
                <a:cs typeface="Times New Roman" pitchFamily="18" charset="0"/>
              </a:rPr>
              <a:t>Тұлпар- дала дүлділі. Ер азаматтың сәйгүлігі. </a:t>
            </a:r>
          </a:p>
          <a:p>
            <a:r>
              <a:rPr lang="kk-KZ" sz="2000" dirty="0" smtClean="0">
                <a:solidFill>
                  <a:srgbClr val="FF0000"/>
                </a:solidFill>
                <a:latin typeface="Times New Roman" pitchFamily="18" charset="0"/>
                <a:cs typeface="Times New Roman" pitchFamily="18" charset="0"/>
              </a:rPr>
              <a:t>Авторлары: Ж. Мәлібеков   Ш. Уәлиханов</a:t>
            </a:r>
            <a:endParaRPr lang="ru-RU" sz="2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2878530"/>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9"/>
          <p:cNvSpPr>
            <a:spLocks noGrp="1" noChangeArrowheads="1"/>
          </p:cNvSpPr>
          <p:nvPr>
            <p:ph type="body" idx="4294967295"/>
          </p:nvPr>
        </p:nvSpPr>
        <p:spPr>
          <a:xfrm>
            <a:off x="395288" y="333375"/>
            <a:ext cx="8353425" cy="6119813"/>
          </a:xfrm>
          <a:prstGeom prst="rect">
            <a:avLst/>
          </a:prstGeom>
        </p:spPr>
        <p:txBody>
          <a:bodyPr/>
          <a:lstStyle/>
          <a:p>
            <a:pPr algn="just" eaLnBrk="1" hangingPunct="1">
              <a:buFontTx/>
              <a:buNone/>
            </a:pPr>
            <a:r>
              <a:rPr lang="kk-KZ" altLang="en-US" dirty="0" smtClean="0">
                <a:latin typeface="Times New Roman" pitchFamily="18" charset="0"/>
              </a:rPr>
              <a:t>        </a:t>
            </a:r>
            <a:r>
              <a:rPr lang="kk-KZ" altLang="en-US" b="1" dirty="0" smtClean="0">
                <a:solidFill>
                  <a:srgbClr val="3333FF"/>
                </a:solidFill>
                <a:latin typeface="Times New Roman" pitchFamily="18" charset="0"/>
              </a:rPr>
              <a:t>Қазақта: “Шаңырағың биік, керегің кең, босағаң кең болсын” деген тілек сөз бар. Елтаңба  авторлары  Жандарбек Мәлібекұлы, Шот-Аман Ыдырысұлы Уалихан.</a:t>
            </a:r>
          </a:p>
        </p:txBody>
      </p:sp>
      <p:pic>
        <p:nvPicPr>
          <p:cNvPr id="17412" name="Picture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2852738"/>
            <a:ext cx="21209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2852738"/>
            <a:ext cx="220027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1548459"/>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125</TotalTime>
  <Words>517</Words>
  <Application>Microsoft Office PowerPoint</Application>
  <PresentationFormat>Экран (4:3)</PresentationFormat>
  <Paragraphs>40</Paragraphs>
  <Slides>16</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16</vt:i4>
      </vt:variant>
    </vt:vector>
  </HeadingPairs>
  <TitlesOfParts>
    <vt:vector size="25" baseType="lpstr">
      <vt:lpstr>PMingLiU</vt:lpstr>
      <vt:lpstr>Arial</vt:lpstr>
      <vt:lpstr>Calibri</vt:lpstr>
      <vt:lpstr>Georgia</vt:lpstr>
      <vt:lpstr>KZ Times New Roman</vt:lpstr>
      <vt:lpstr>Sakkal Majalla</vt:lpstr>
      <vt:lpstr>Times New Roman</vt:lpstr>
      <vt:lpstr>Trebuchet MS</vt:lpstr>
      <vt:lpstr>Воздушный поток</vt:lpstr>
      <vt:lpstr>Презентация PowerPoint</vt:lpstr>
      <vt:lpstr>Презентация PowerPoint</vt:lpstr>
      <vt:lpstr>Презентация PowerPoint</vt:lpstr>
      <vt:lpstr>«Білгенге маржан»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Қазақстан Республикасының картасы</vt:lpstr>
      <vt:lpstr>Қымбатты оқушы!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Жайна</dc:creator>
  <cp:lastModifiedBy>Windows User</cp:lastModifiedBy>
  <cp:revision>8</cp:revision>
  <dcterms:created xsi:type="dcterms:W3CDTF">2020-08-31T10:50:51Z</dcterms:created>
  <dcterms:modified xsi:type="dcterms:W3CDTF">2022-08-14T18:37:36Z</dcterms:modified>
</cp:coreProperties>
</file>