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Lst>
  <p:notesMasterIdLst>
    <p:notesMasterId r:id="rId17"/>
  </p:notesMasterIdLst>
  <p:sldIdLst>
    <p:sldId id="282" r:id="rId2"/>
    <p:sldId id="283" r:id="rId3"/>
    <p:sldId id="284" r:id="rId4"/>
    <p:sldId id="305" r:id="rId5"/>
    <p:sldId id="314" r:id="rId6"/>
    <p:sldId id="307" r:id="rId7"/>
    <p:sldId id="308" r:id="rId8"/>
    <p:sldId id="260" r:id="rId9"/>
    <p:sldId id="309" r:id="rId10"/>
    <p:sldId id="310" r:id="rId11"/>
    <p:sldId id="315" r:id="rId12"/>
    <p:sldId id="312" r:id="rId13"/>
    <p:sldId id="313" r:id="rId14"/>
    <p:sldId id="293" r:id="rId15"/>
    <p:sldId id="264" r:id="rId16"/>
  </p:sldIdLst>
  <p:sldSz cx="12192000" cy="6858000"/>
  <p:notesSz cx="6797675" cy="992663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ECF0B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779" autoAdjust="0"/>
    <p:restoredTop sz="94660"/>
  </p:normalViewPr>
  <p:slideViewPr>
    <p:cSldViewPr snapToGrid="0">
      <p:cViewPr>
        <p:scale>
          <a:sx n="59" d="100"/>
          <a:sy n="59" d="100"/>
        </p:scale>
        <p:origin x="-936" y="-39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ECB560E4-9DC9-45A4-93B0-7D2E4C080D5F}" type="datetimeFigureOut">
              <a:rPr lang="ru-RU" smtClean="0"/>
              <a:pPr/>
              <a:t>25.07.2020</a:t>
            </a:fld>
            <a:endParaRPr lang="ru-RU"/>
          </a:p>
        </p:txBody>
      </p:sp>
      <p:sp>
        <p:nvSpPr>
          <p:cNvPr id="4" name="Образ слайда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5298A6D7-A9D5-4764-AD70-45862E492A35}" type="slidenum">
              <a:rPr lang="ru-RU" smtClean="0"/>
              <a:pPr/>
              <a:t>‹#›</a:t>
            </a:fld>
            <a:endParaRPr lang="ru-RU"/>
          </a:p>
        </p:txBody>
      </p:sp>
    </p:spTree>
    <p:extLst>
      <p:ext uri="{BB962C8B-B14F-4D97-AF65-F5344CB8AC3E}">
        <p14:creationId xmlns:p14="http://schemas.microsoft.com/office/powerpoint/2010/main" xmlns="" val="29779575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298A6D7-A9D5-4764-AD70-45862E492A35}" type="slidenum">
              <a:rPr lang="ru-RU" smtClean="0">
                <a:solidFill>
                  <a:prstClr val="black"/>
                </a:solidFill>
              </a:rPr>
              <a:pPr/>
              <a:t>5</a:t>
            </a:fld>
            <a:endParaRPr lang="ru-RU">
              <a:solidFill>
                <a:prstClr val="black"/>
              </a:solidFill>
            </a:endParaRPr>
          </a:p>
        </p:txBody>
      </p:sp>
    </p:spTree>
    <p:extLst>
      <p:ext uri="{BB962C8B-B14F-4D97-AF65-F5344CB8AC3E}">
        <p14:creationId xmlns:p14="http://schemas.microsoft.com/office/powerpoint/2010/main" xmlns="" val="30767784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298A6D7-A9D5-4764-AD70-45862E492A35}" type="slidenum">
              <a:rPr lang="ru-RU" smtClean="0">
                <a:solidFill>
                  <a:prstClr val="black"/>
                </a:solidFill>
              </a:rPr>
              <a:pPr/>
              <a:t>6</a:t>
            </a:fld>
            <a:endParaRPr lang="ru-RU">
              <a:solidFill>
                <a:prstClr val="black"/>
              </a:solidFill>
            </a:endParaRPr>
          </a:p>
        </p:txBody>
      </p:sp>
    </p:spTree>
    <p:extLst>
      <p:ext uri="{BB962C8B-B14F-4D97-AF65-F5344CB8AC3E}">
        <p14:creationId xmlns:p14="http://schemas.microsoft.com/office/powerpoint/2010/main" xmlns="" val="33084703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298A6D7-A9D5-4764-AD70-45862E492A35}" type="slidenum">
              <a:rPr lang="ru-RU" smtClean="0">
                <a:solidFill>
                  <a:prstClr val="black"/>
                </a:solidFill>
              </a:rPr>
              <a:pPr/>
              <a:t>11</a:t>
            </a:fld>
            <a:endParaRPr lang="ru-RU">
              <a:solidFill>
                <a:prstClr val="black"/>
              </a:solidFill>
            </a:endParaRPr>
          </a:p>
        </p:txBody>
      </p:sp>
    </p:spTree>
    <p:extLst>
      <p:ext uri="{BB962C8B-B14F-4D97-AF65-F5344CB8AC3E}">
        <p14:creationId xmlns:p14="http://schemas.microsoft.com/office/powerpoint/2010/main" xmlns="" val="34523562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298A6D7-A9D5-4764-AD70-45862E492A35}" type="slidenum">
              <a:rPr lang="ru-RU" smtClean="0">
                <a:solidFill>
                  <a:prstClr val="black"/>
                </a:solidFill>
              </a:rPr>
              <a:pPr/>
              <a:t>12</a:t>
            </a:fld>
            <a:endParaRPr lang="ru-RU">
              <a:solidFill>
                <a:prstClr val="black"/>
              </a:solidFill>
            </a:endParaRPr>
          </a:p>
        </p:txBody>
      </p:sp>
    </p:spTree>
    <p:extLst>
      <p:ext uri="{BB962C8B-B14F-4D97-AF65-F5344CB8AC3E}">
        <p14:creationId xmlns:p14="http://schemas.microsoft.com/office/powerpoint/2010/main" xmlns="" val="1354008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298A6D7-A9D5-4764-AD70-45862E492A35}" type="slidenum">
              <a:rPr lang="ru-RU" smtClean="0">
                <a:solidFill>
                  <a:prstClr val="black"/>
                </a:solidFill>
              </a:rPr>
              <a:pPr/>
              <a:t>13</a:t>
            </a:fld>
            <a:endParaRPr lang="ru-RU">
              <a:solidFill>
                <a:prstClr val="black"/>
              </a:solidFill>
            </a:endParaRPr>
          </a:p>
        </p:txBody>
      </p:sp>
    </p:spTree>
    <p:extLst>
      <p:ext uri="{BB962C8B-B14F-4D97-AF65-F5344CB8AC3E}">
        <p14:creationId xmlns:p14="http://schemas.microsoft.com/office/powerpoint/2010/main" xmlns="" val="40318841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298A6D7-A9D5-4764-AD70-45862E492A35}" type="slidenum">
              <a:rPr lang="ru-RU" smtClean="0"/>
              <a:pPr/>
              <a:t>14</a:t>
            </a:fld>
            <a:endParaRPr lang="ru-RU"/>
          </a:p>
        </p:txBody>
      </p:sp>
    </p:spTree>
    <p:extLst>
      <p:ext uri="{BB962C8B-B14F-4D97-AF65-F5344CB8AC3E}">
        <p14:creationId xmlns:p14="http://schemas.microsoft.com/office/powerpoint/2010/main" xmlns="" val="179288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298A6D7-A9D5-4764-AD70-45862E492A35}" type="slidenum">
              <a:rPr lang="ru-RU" smtClean="0"/>
              <a:pPr/>
              <a:t>15</a:t>
            </a:fld>
            <a:endParaRPr lang="ru-RU"/>
          </a:p>
        </p:txBody>
      </p:sp>
    </p:spTree>
    <p:extLst>
      <p:ext uri="{BB962C8B-B14F-4D97-AF65-F5344CB8AC3E}">
        <p14:creationId xmlns:p14="http://schemas.microsoft.com/office/powerpoint/2010/main" xmlns="" val="39211992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5D7D642B-F8EB-46FA-80A2-30FE354A38ED}" type="datetimeFigureOut">
              <a:rPr lang="ru-RU" smtClean="0"/>
              <a:pPr/>
              <a:t>25.07.2020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9D3E788-AD25-48E6-B075-7802BEBE175D}" type="slidenum">
              <a:rPr lang="ru-RU" smtClean="0"/>
              <a:pPr/>
              <a:t>‹#›</a:t>
            </a:fld>
            <a:endParaRPr lang="ru-RU"/>
          </a:p>
        </p:txBody>
      </p:sp>
    </p:spTree>
    <p:extLst>
      <p:ext uri="{BB962C8B-B14F-4D97-AF65-F5344CB8AC3E}">
        <p14:creationId xmlns:p14="http://schemas.microsoft.com/office/powerpoint/2010/main" xmlns="" val="24736954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D7D642B-F8EB-46FA-80A2-30FE354A38ED}" type="datetimeFigureOut">
              <a:rPr lang="ru-RU" smtClean="0"/>
              <a:pPr/>
              <a:t>25.07.2020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9D3E788-AD25-48E6-B075-7802BEBE175D}" type="slidenum">
              <a:rPr lang="ru-RU" smtClean="0"/>
              <a:pPr/>
              <a:t>‹#›</a:t>
            </a:fld>
            <a:endParaRPr lang="ru-RU"/>
          </a:p>
        </p:txBody>
      </p:sp>
    </p:spTree>
    <p:extLst>
      <p:ext uri="{BB962C8B-B14F-4D97-AF65-F5344CB8AC3E}">
        <p14:creationId xmlns:p14="http://schemas.microsoft.com/office/powerpoint/2010/main" xmlns="" val="1694559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D7D642B-F8EB-46FA-80A2-30FE354A38ED}" type="datetimeFigureOut">
              <a:rPr lang="ru-RU" smtClean="0"/>
              <a:pPr/>
              <a:t>25.07.2020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9D3E788-AD25-48E6-B075-7802BEBE175D}" type="slidenum">
              <a:rPr lang="ru-RU" smtClean="0"/>
              <a:pPr/>
              <a:t>‹#›</a:t>
            </a:fld>
            <a:endParaRPr lang="ru-RU"/>
          </a:p>
        </p:txBody>
      </p:sp>
    </p:spTree>
    <p:extLst>
      <p:ext uri="{BB962C8B-B14F-4D97-AF65-F5344CB8AC3E}">
        <p14:creationId xmlns:p14="http://schemas.microsoft.com/office/powerpoint/2010/main" xmlns="" val="3138755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D7D642B-F8EB-46FA-80A2-30FE354A38ED}" type="datetimeFigureOut">
              <a:rPr lang="ru-RU" smtClean="0"/>
              <a:pPr/>
              <a:t>25.07.2020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9D3E788-AD25-48E6-B075-7802BEBE175D}" type="slidenum">
              <a:rPr lang="ru-RU" smtClean="0"/>
              <a:pPr/>
              <a:t>‹#›</a:t>
            </a:fld>
            <a:endParaRPr lang="ru-RU"/>
          </a:p>
        </p:txBody>
      </p:sp>
    </p:spTree>
    <p:extLst>
      <p:ext uri="{BB962C8B-B14F-4D97-AF65-F5344CB8AC3E}">
        <p14:creationId xmlns:p14="http://schemas.microsoft.com/office/powerpoint/2010/main" xmlns="" val="26581502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D7D642B-F8EB-46FA-80A2-30FE354A38ED}" type="datetimeFigureOut">
              <a:rPr lang="ru-RU" smtClean="0"/>
              <a:pPr/>
              <a:t>25.07.2020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9D3E788-AD25-48E6-B075-7802BEBE175D}" type="slidenum">
              <a:rPr lang="ru-RU" smtClean="0"/>
              <a:pPr/>
              <a:t>‹#›</a:t>
            </a:fld>
            <a:endParaRPr lang="ru-RU"/>
          </a:p>
        </p:txBody>
      </p:sp>
    </p:spTree>
    <p:extLst>
      <p:ext uri="{BB962C8B-B14F-4D97-AF65-F5344CB8AC3E}">
        <p14:creationId xmlns:p14="http://schemas.microsoft.com/office/powerpoint/2010/main" xmlns="" val="36195153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5D7D642B-F8EB-46FA-80A2-30FE354A38ED}" type="datetimeFigureOut">
              <a:rPr lang="ru-RU" smtClean="0"/>
              <a:pPr/>
              <a:t>25.07.2020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9D3E788-AD25-48E6-B075-7802BEBE175D}" type="slidenum">
              <a:rPr lang="ru-RU" smtClean="0"/>
              <a:pPr/>
              <a:t>‹#›</a:t>
            </a:fld>
            <a:endParaRPr lang="ru-RU"/>
          </a:p>
        </p:txBody>
      </p:sp>
    </p:spTree>
    <p:extLst>
      <p:ext uri="{BB962C8B-B14F-4D97-AF65-F5344CB8AC3E}">
        <p14:creationId xmlns:p14="http://schemas.microsoft.com/office/powerpoint/2010/main" xmlns="" val="6841803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5D7D642B-F8EB-46FA-80A2-30FE354A38ED}" type="datetimeFigureOut">
              <a:rPr lang="ru-RU" smtClean="0"/>
              <a:pPr/>
              <a:t>25.07.2020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49D3E788-AD25-48E6-B075-7802BEBE175D}" type="slidenum">
              <a:rPr lang="ru-RU" smtClean="0"/>
              <a:pPr/>
              <a:t>‹#›</a:t>
            </a:fld>
            <a:endParaRPr lang="ru-RU"/>
          </a:p>
        </p:txBody>
      </p:sp>
    </p:spTree>
    <p:extLst>
      <p:ext uri="{BB962C8B-B14F-4D97-AF65-F5344CB8AC3E}">
        <p14:creationId xmlns:p14="http://schemas.microsoft.com/office/powerpoint/2010/main" xmlns="" val="26522738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5D7D642B-F8EB-46FA-80A2-30FE354A38ED}" type="datetimeFigureOut">
              <a:rPr lang="ru-RU" smtClean="0"/>
              <a:pPr/>
              <a:t>25.07.2020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49D3E788-AD25-48E6-B075-7802BEBE175D}" type="slidenum">
              <a:rPr lang="ru-RU" smtClean="0"/>
              <a:pPr/>
              <a:t>‹#›</a:t>
            </a:fld>
            <a:endParaRPr lang="ru-RU"/>
          </a:p>
        </p:txBody>
      </p:sp>
    </p:spTree>
    <p:extLst>
      <p:ext uri="{BB962C8B-B14F-4D97-AF65-F5344CB8AC3E}">
        <p14:creationId xmlns:p14="http://schemas.microsoft.com/office/powerpoint/2010/main" xmlns="" val="18152711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7D642B-F8EB-46FA-80A2-30FE354A38ED}" type="datetimeFigureOut">
              <a:rPr lang="ru-RU" smtClean="0"/>
              <a:pPr/>
              <a:t>25.07.2020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49D3E788-AD25-48E6-B075-7802BEBE175D}" type="slidenum">
              <a:rPr lang="ru-RU" smtClean="0"/>
              <a:pPr/>
              <a:t>‹#›</a:t>
            </a:fld>
            <a:endParaRPr lang="ru-RU"/>
          </a:p>
        </p:txBody>
      </p:sp>
    </p:spTree>
    <p:extLst>
      <p:ext uri="{BB962C8B-B14F-4D97-AF65-F5344CB8AC3E}">
        <p14:creationId xmlns:p14="http://schemas.microsoft.com/office/powerpoint/2010/main" xmlns="" val="16131273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5D7D642B-F8EB-46FA-80A2-30FE354A38ED}" type="datetimeFigureOut">
              <a:rPr lang="ru-RU" smtClean="0"/>
              <a:pPr/>
              <a:t>25.07.2020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9D3E788-AD25-48E6-B075-7802BEBE175D}" type="slidenum">
              <a:rPr lang="ru-RU" smtClean="0"/>
              <a:pPr/>
              <a:t>‹#›</a:t>
            </a:fld>
            <a:endParaRPr lang="ru-RU"/>
          </a:p>
        </p:txBody>
      </p:sp>
    </p:spTree>
    <p:extLst>
      <p:ext uri="{BB962C8B-B14F-4D97-AF65-F5344CB8AC3E}">
        <p14:creationId xmlns:p14="http://schemas.microsoft.com/office/powerpoint/2010/main" xmlns="" val="24183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5D7D642B-F8EB-46FA-80A2-30FE354A38ED}" type="datetimeFigureOut">
              <a:rPr lang="ru-RU" smtClean="0"/>
              <a:pPr/>
              <a:t>25.07.2020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9D3E788-AD25-48E6-B075-7802BEBE175D}" type="slidenum">
              <a:rPr lang="ru-RU" smtClean="0"/>
              <a:pPr/>
              <a:t>‹#›</a:t>
            </a:fld>
            <a:endParaRPr lang="ru-RU"/>
          </a:p>
        </p:txBody>
      </p:sp>
    </p:spTree>
    <p:extLst>
      <p:ext uri="{BB962C8B-B14F-4D97-AF65-F5344CB8AC3E}">
        <p14:creationId xmlns:p14="http://schemas.microsoft.com/office/powerpoint/2010/main" xmlns="" val="1918768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7D642B-F8EB-46FA-80A2-30FE354A38ED}" type="datetimeFigureOut">
              <a:rPr lang="ru-RU" smtClean="0"/>
              <a:pPr/>
              <a:t>25.07.2020</a:t>
            </a:fld>
            <a:endParaRPr lang="ru-R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D3E788-AD25-48E6-B075-7802BEBE175D}" type="slidenum">
              <a:rPr lang="ru-RU" smtClean="0"/>
              <a:pPr/>
              <a:t>‹#›</a:t>
            </a:fld>
            <a:endParaRPr lang="ru-RU"/>
          </a:p>
        </p:txBody>
      </p:sp>
    </p:spTree>
    <p:extLst>
      <p:ext uri="{BB962C8B-B14F-4D97-AF65-F5344CB8AC3E}">
        <p14:creationId xmlns:p14="http://schemas.microsoft.com/office/powerpoint/2010/main" xmlns="" val="2376781259"/>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bilimland.kz/kk/courses/audiochrestomathy/5-synyp/ertegiler/lesson/3-kerqula-atty-kendebai-ertegisi"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bilimland.kz/kk/courses/audiochrestomathy/5-synyp/ertegiler/lesson/3-kerqula-atty-kendebai-ertegisi" TargetMode="Externa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bilimland.kz/kk/courses/audiochrestomathy/5-synyp/ertegiler/lesson/3-kerqula-atty-kendebai-ertegisi" TargetMode="External"/><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
            <a:ext cx="12192000" cy="2599508"/>
          </a:xfrm>
          <a:solidFill>
            <a:schemeClr val="bg2"/>
          </a:solidFill>
        </p:spPr>
        <p:txBody>
          <a:bodyPr>
            <a:normAutofit fontScale="90000"/>
          </a:bodyPr>
          <a:lstStyle/>
          <a:p>
            <a:r>
              <a:rPr lang="ru-RU" b="1" dirty="0">
                <a:latin typeface="Times New Roman" panose="02020603050405020304" pitchFamily="18" charset="0"/>
                <a:cs typeface="Times New Roman" panose="02020603050405020304" pitchFamily="18" charset="0"/>
              </a:rPr>
              <a:t/>
            </a:r>
            <a:br>
              <a:rPr lang="ru-RU" b="1" dirty="0">
                <a:latin typeface="Times New Roman" panose="02020603050405020304" pitchFamily="18" charset="0"/>
                <a:cs typeface="Times New Roman" panose="02020603050405020304" pitchFamily="18" charset="0"/>
              </a:rPr>
            </a:br>
            <a:r>
              <a:rPr lang="ru-RU" b="1" dirty="0" smtClean="0">
                <a:latin typeface="Times New Roman" panose="02020603050405020304" pitchFamily="18" charset="0"/>
                <a:cs typeface="Times New Roman" panose="02020603050405020304" pitchFamily="18" charset="0"/>
              </a:rPr>
              <a:t/>
            </a:r>
            <a:br>
              <a:rPr lang="ru-RU" b="1" dirty="0" smtClean="0">
                <a:latin typeface="Times New Roman" panose="02020603050405020304" pitchFamily="18" charset="0"/>
                <a:cs typeface="Times New Roman" panose="02020603050405020304" pitchFamily="18" charset="0"/>
              </a:rPr>
            </a:br>
            <a:r>
              <a:rPr lang="ru-RU" b="1" dirty="0" smtClean="0">
                <a:latin typeface="Times New Roman" panose="02020603050405020304" pitchFamily="18" charset="0"/>
                <a:cs typeface="Times New Roman" panose="02020603050405020304" pitchFamily="18" charset="0"/>
              </a:rPr>
              <a:t/>
            </a:r>
            <a:br>
              <a:rPr lang="ru-RU" b="1" dirty="0" smtClean="0">
                <a:latin typeface="Times New Roman" panose="02020603050405020304" pitchFamily="18" charset="0"/>
                <a:cs typeface="Times New Roman" panose="02020603050405020304" pitchFamily="18" charset="0"/>
              </a:rPr>
            </a:br>
            <a:r>
              <a:rPr lang="ru-RU" b="1" dirty="0" smtClean="0">
                <a:latin typeface="Times New Roman" panose="02020603050405020304" pitchFamily="18" charset="0"/>
                <a:cs typeface="Times New Roman" panose="02020603050405020304" pitchFamily="18" charset="0"/>
              </a:rPr>
              <a:t/>
            </a:r>
            <a:br>
              <a:rPr lang="ru-RU" b="1" dirty="0" smtClean="0">
                <a:latin typeface="Times New Roman" panose="02020603050405020304" pitchFamily="18" charset="0"/>
                <a:cs typeface="Times New Roman" panose="02020603050405020304" pitchFamily="18" charset="0"/>
              </a:rPr>
            </a:br>
            <a:r>
              <a:rPr lang="ru-RU" b="1" dirty="0">
                <a:latin typeface="Times New Roman" panose="02020603050405020304" pitchFamily="18" charset="0"/>
                <a:cs typeface="Times New Roman" panose="02020603050405020304" pitchFamily="18" charset="0"/>
              </a:rPr>
              <a:t/>
            </a:r>
            <a:br>
              <a:rPr lang="ru-RU" b="1" dirty="0">
                <a:latin typeface="Times New Roman" panose="02020603050405020304" pitchFamily="18" charset="0"/>
                <a:cs typeface="Times New Roman" panose="02020603050405020304" pitchFamily="18" charset="0"/>
              </a:rPr>
            </a:br>
            <a:r>
              <a:rPr lang="ru-RU" b="1" dirty="0" smtClean="0">
                <a:latin typeface="Times New Roman" panose="02020603050405020304" pitchFamily="18" charset="0"/>
                <a:cs typeface="Times New Roman" panose="02020603050405020304" pitchFamily="18" charset="0"/>
              </a:rPr>
              <a:t/>
            </a:r>
            <a:br>
              <a:rPr lang="ru-RU" b="1" dirty="0" smtClean="0">
                <a:latin typeface="Times New Roman" panose="02020603050405020304" pitchFamily="18" charset="0"/>
                <a:cs typeface="Times New Roman" panose="02020603050405020304" pitchFamily="18" charset="0"/>
              </a:rPr>
            </a:br>
            <a:r>
              <a:rPr lang="ru-RU" sz="4000" b="1" dirty="0" smtClean="0">
                <a:latin typeface="Times New Roman" panose="02020603050405020304" pitchFamily="18" charset="0"/>
                <a:cs typeface="Times New Roman" panose="02020603050405020304" pitchFamily="18" charset="0"/>
              </a:rPr>
              <a:t>        </a:t>
            </a:r>
            <a:r>
              <a:rPr lang="ru-RU" sz="3100" b="1" dirty="0" err="1" smtClean="0">
                <a:solidFill>
                  <a:srgbClr val="002060"/>
                </a:solidFill>
                <a:latin typeface="Times New Roman" panose="02020603050405020304" pitchFamily="18" charset="0"/>
                <a:cs typeface="Times New Roman" panose="02020603050405020304" pitchFamily="18" charset="0"/>
              </a:rPr>
              <a:t>Бөлім </a:t>
            </a:r>
            <a:r>
              <a:rPr lang="ru-RU" sz="3100" b="1" dirty="0" err="1" smtClean="0">
                <a:solidFill>
                  <a:srgbClr val="002060"/>
                </a:solidFill>
                <a:latin typeface="Times New Roman" panose="02020603050405020304" pitchFamily="18" charset="0"/>
                <a:cs typeface="Times New Roman" panose="02020603050405020304" pitchFamily="18" charset="0"/>
              </a:rPr>
              <a:t>тақырыбы:</a:t>
            </a:r>
            <a:r>
              <a:rPr lang="ru-RU" sz="3100" b="1" dirty="0" smtClean="0">
                <a:solidFill>
                  <a:srgbClr val="002060"/>
                </a:solidFill>
                <a:latin typeface="Times New Roman" panose="02020603050405020304" pitchFamily="18" charset="0"/>
                <a:cs typeface="Times New Roman" panose="02020603050405020304" pitchFamily="18" charset="0"/>
              </a:rPr>
              <a:t/>
            </a:r>
            <a:br>
              <a:rPr lang="ru-RU" sz="3100" b="1" dirty="0" smtClean="0">
                <a:solidFill>
                  <a:srgbClr val="002060"/>
                </a:solidFill>
                <a:latin typeface="Times New Roman" panose="02020603050405020304" pitchFamily="18" charset="0"/>
                <a:cs typeface="Times New Roman" panose="02020603050405020304" pitchFamily="18" charset="0"/>
              </a:rPr>
            </a:br>
            <a:r>
              <a:rPr lang="ru-RU" sz="3100" b="1" dirty="0" smtClean="0">
                <a:solidFill>
                  <a:srgbClr val="002060"/>
                </a:solidFill>
                <a:latin typeface="Times New Roman" panose="02020603050405020304" pitchFamily="18" charset="0"/>
                <a:cs typeface="Times New Roman" panose="02020603050405020304" pitchFamily="18" charset="0"/>
              </a:rPr>
              <a:t>                                 Таза</a:t>
            </a:r>
            <a:r>
              <a:rPr lang="ru-RU" sz="3100" b="1" dirty="0">
                <a:solidFill>
                  <a:srgbClr val="002060"/>
                </a:solidFill>
                <a:latin typeface="Times New Roman" panose="02020603050405020304" pitchFamily="18" charset="0"/>
                <a:cs typeface="Times New Roman" panose="02020603050405020304" pitchFamily="18" charset="0"/>
              </a:rPr>
              <a:t>, </a:t>
            </a:r>
            <a:r>
              <a:rPr lang="ru-RU" sz="3100" b="1" dirty="0" err="1">
                <a:solidFill>
                  <a:srgbClr val="002060"/>
                </a:solidFill>
                <a:latin typeface="Times New Roman" panose="02020603050405020304" pitchFamily="18" charset="0"/>
                <a:cs typeface="Times New Roman" panose="02020603050405020304" pitchFamily="18" charset="0"/>
              </a:rPr>
              <a:t>мінсіз</a:t>
            </a:r>
            <a:r>
              <a:rPr lang="ru-RU" sz="3100" b="1" dirty="0">
                <a:solidFill>
                  <a:srgbClr val="002060"/>
                </a:solidFill>
                <a:latin typeface="Times New Roman" panose="02020603050405020304" pitchFamily="18" charset="0"/>
                <a:cs typeface="Times New Roman" panose="02020603050405020304" pitchFamily="18" charset="0"/>
              </a:rPr>
              <a:t> </a:t>
            </a:r>
            <a:r>
              <a:rPr lang="ru-RU" sz="3100" b="1" dirty="0" err="1">
                <a:solidFill>
                  <a:srgbClr val="002060"/>
                </a:solidFill>
                <a:latin typeface="Times New Roman" panose="02020603050405020304" pitchFamily="18" charset="0"/>
                <a:cs typeface="Times New Roman" panose="02020603050405020304" pitchFamily="18" charset="0"/>
              </a:rPr>
              <a:t>асыл</a:t>
            </a:r>
            <a:r>
              <a:rPr lang="ru-RU" sz="3100" b="1" dirty="0">
                <a:solidFill>
                  <a:srgbClr val="002060"/>
                </a:solidFill>
                <a:latin typeface="Times New Roman" panose="02020603050405020304" pitchFamily="18" charset="0"/>
                <a:cs typeface="Times New Roman" panose="02020603050405020304" pitchFamily="18" charset="0"/>
              </a:rPr>
              <a:t> </a:t>
            </a:r>
            <a:r>
              <a:rPr lang="ru-RU" sz="3100" b="1" dirty="0" err="1" smtClean="0">
                <a:solidFill>
                  <a:srgbClr val="002060"/>
                </a:solidFill>
                <a:latin typeface="Times New Roman" panose="02020603050405020304" pitchFamily="18" charset="0"/>
                <a:cs typeface="Times New Roman" panose="02020603050405020304" pitchFamily="18" charset="0"/>
              </a:rPr>
              <a:t>сөз</a:t>
            </a:r>
            <a:r>
              <a:rPr lang="ru-RU" sz="3100" b="1" dirty="0">
                <a:solidFill>
                  <a:srgbClr val="002060"/>
                </a:solidFill>
                <a:latin typeface="Times New Roman" panose="02020603050405020304" pitchFamily="18" charset="0"/>
                <a:cs typeface="Times New Roman" panose="02020603050405020304" pitchFamily="18" charset="0"/>
              </a:rPr>
              <a:t/>
            </a:r>
            <a:br>
              <a:rPr lang="ru-RU" sz="3100" b="1" dirty="0">
                <a:solidFill>
                  <a:srgbClr val="002060"/>
                </a:solidFill>
                <a:latin typeface="Times New Roman" panose="02020603050405020304" pitchFamily="18" charset="0"/>
                <a:cs typeface="Times New Roman" panose="02020603050405020304" pitchFamily="18" charset="0"/>
              </a:rPr>
            </a:br>
            <a:r>
              <a:rPr lang="ru-RU" b="1" dirty="0" smtClean="0">
                <a:solidFill>
                  <a:srgbClr val="002060"/>
                </a:solidFill>
                <a:latin typeface="Times New Roman" panose="02020603050405020304" pitchFamily="18" charset="0"/>
                <a:cs typeface="Times New Roman" panose="02020603050405020304" pitchFamily="18" charset="0"/>
              </a:rPr>
              <a:t>                                                                </a:t>
            </a:r>
            <a:r>
              <a:rPr lang="ru-RU" b="1" dirty="0">
                <a:solidFill>
                  <a:srgbClr val="002060"/>
                </a:solidFill>
                <a:latin typeface="Times New Roman" panose="02020603050405020304" pitchFamily="18" charset="0"/>
                <a:cs typeface="Times New Roman" panose="02020603050405020304" pitchFamily="18" charset="0"/>
              </a:rPr>
              <a:t/>
            </a:r>
            <a:br>
              <a:rPr lang="ru-RU" b="1" dirty="0">
                <a:solidFill>
                  <a:srgbClr val="002060"/>
                </a:solidFill>
                <a:latin typeface="Times New Roman" panose="02020603050405020304" pitchFamily="18" charset="0"/>
                <a:cs typeface="Times New Roman" panose="02020603050405020304" pitchFamily="18" charset="0"/>
              </a:rPr>
            </a:br>
            <a:r>
              <a:rPr lang="ru-RU" b="1" dirty="0">
                <a:solidFill>
                  <a:srgbClr val="002060"/>
                </a:solidFill>
                <a:latin typeface="Times New Roman" panose="02020603050405020304" pitchFamily="18" charset="0"/>
                <a:cs typeface="Times New Roman" panose="02020603050405020304" pitchFamily="18" charset="0"/>
              </a:rPr>
              <a:t/>
            </a:r>
            <a:br>
              <a:rPr lang="ru-RU" b="1" dirty="0">
                <a:solidFill>
                  <a:srgbClr val="002060"/>
                </a:solidFill>
                <a:latin typeface="Times New Roman" panose="02020603050405020304" pitchFamily="18" charset="0"/>
                <a:cs typeface="Times New Roman" panose="02020603050405020304" pitchFamily="18" charset="0"/>
              </a:rPr>
            </a:br>
            <a:r>
              <a:rPr lang="ru-RU" sz="8900" b="1" dirty="0">
                <a:solidFill>
                  <a:srgbClr val="002060"/>
                </a:solidFill>
                <a:latin typeface="Times New Roman" panose="02020603050405020304" pitchFamily="18" charset="0"/>
                <a:cs typeface="Times New Roman" panose="02020603050405020304" pitchFamily="18" charset="0"/>
              </a:rPr>
              <a:t/>
            </a:r>
            <a:br>
              <a:rPr lang="ru-RU" sz="8900" b="1" dirty="0">
                <a:solidFill>
                  <a:srgbClr val="002060"/>
                </a:solidFill>
                <a:latin typeface="Times New Roman" panose="02020603050405020304" pitchFamily="18" charset="0"/>
                <a:cs typeface="Times New Roman" panose="02020603050405020304" pitchFamily="18" charset="0"/>
              </a:rPr>
            </a:br>
            <a:r>
              <a:rPr lang="ru-RU" b="1" dirty="0">
                <a:latin typeface="Times New Roman" panose="02020603050405020304" pitchFamily="18" charset="0"/>
                <a:cs typeface="Times New Roman" panose="02020603050405020304" pitchFamily="18" charset="0"/>
              </a:rPr>
              <a:t/>
            </a:r>
            <a:br>
              <a:rPr lang="ru-RU" b="1" dirty="0">
                <a:latin typeface="Times New Roman" panose="02020603050405020304" pitchFamily="18" charset="0"/>
                <a:cs typeface="Times New Roman" panose="02020603050405020304" pitchFamily="18" charset="0"/>
              </a:rPr>
            </a:br>
            <a:endParaRPr lang="ru-RU"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0" y="2612571"/>
            <a:ext cx="12192000" cy="4245428"/>
          </a:xfrm>
          <a:solidFill>
            <a:schemeClr val="accent3">
              <a:lumMod val="20000"/>
              <a:lumOff val="80000"/>
            </a:schemeClr>
          </a:solidFill>
        </p:spPr>
        <p:txBody>
          <a:bodyPr>
            <a:normAutofit/>
          </a:bodyPr>
          <a:lstStyle/>
          <a:p>
            <a:pPr marL="0" indent="0">
              <a:buNone/>
            </a:pPr>
            <a:endParaRPr lang="ru-RU" sz="3600" dirty="0" smtClean="0">
              <a:solidFill>
                <a:srgbClr val="002060"/>
              </a:solidFill>
              <a:latin typeface="Times New Roman" panose="02020603050405020304" pitchFamily="18" charset="0"/>
              <a:cs typeface="Times New Roman" panose="02020603050405020304" pitchFamily="18" charset="0"/>
            </a:endParaRPr>
          </a:p>
          <a:p>
            <a:pPr marL="0" indent="0">
              <a:buNone/>
            </a:pPr>
            <a:r>
              <a:rPr lang="ru-RU" sz="3600" dirty="0">
                <a:solidFill>
                  <a:srgbClr val="002060"/>
                </a:solidFill>
                <a:latin typeface="Times New Roman" panose="02020603050405020304" pitchFamily="18" charset="0"/>
                <a:cs typeface="Times New Roman" panose="02020603050405020304" pitchFamily="18" charset="0"/>
              </a:rPr>
              <a:t> </a:t>
            </a:r>
            <a:r>
              <a:rPr lang="ru-RU" sz="3600" dirty="0" smtClean="0">
                <a:solidFill>
                  <a:srgbClr val="002060"/>
                </a:solidFill>
                <a:latin typeface="Times New Roman" panose="02020603050405020304" pitchFamily="18" charset="0"/>
                <a:cs typeface="Times New Roman" panose="02020603050405020304" pitchFamily="18" charset="0"/>
              </a:rPr>
              <a:t>       </a:t>
            </a:r>
            <a:r>
              <a:rPr lang="ru-RU" b="1" dirty="0" err="1" smtClean="0">
                <a:solidFill>
                  <a:srgbClr val="002060"/>
                </a:solidFill>
                <a:latin typeface="Times New Roman" panose="02020603050405020304" pitchFamily="18" charset="0"/>
                <a:cs typeface="Times New Roman" panose="02020603050405020304" pitchFamily="18" charset="0"/>
              </a:rPr>
              <a:t>Сабақтың </a:t>
            </a:r>
            <a:r>
              <a:rPr lang="ru-RU" b="1" dirty="0" err="1">
                <a:solidFill>
                  <a:srgbClr val="002060"/>
                </a:solidFill>
                <a:latin typeface="Times New Roman" panose="02020603050405020304" pitchFamily="18" charset="0"/>
                <a:cs typeface="Times New Roman" panose="02020603050405020304" pitchFamily="18" charset="0"/>
              </a:rPr>
              <a:t>тақырыбы:</a:t>
            </a:r>
            <a:r>
              <a:rPr lang="ru-RU" b="1" dirty="0">
                <a:solidFill>
                  <a:srgbClr val="002060"/>
                </a:solidFill>
                <a:latin typeface="Times New Roman" panose="02020603050405020304" pitchFamily="18" charset="0"/>
                <a:cs typeface="Times New Roman" panose="02020603050405020304" pitchFamily="18" charset="0"/>
              </a:rPr>
              <a:t> </a:t>
            </a:r>
          </a:p>
          <a:p>
            <a:pPr marL="0" indent="0" algn="ctr">
              <a:buNone/>
            </a:pPr>
            <a:r>
              <a:rPr lang="ru-RU" dirty="0">
                <a:solidFill>
                  <a:srgbClr val="002060"/>
                </a:solidFill>
                <a:latin typeface="Times New Roman" panose="02020603050405020304" pitchFamily="18" charset="0"/>
                <a:cs typeface="Times New Roman" panose="02020603050405020304" pitchFamily="18" charset="0"/>
              </a:rPr>
              <a:t>«</a:t>
            </a:r>
            <a:r>
              <a:rPr lang="ru-RU" dirty="0" err="1">
                <a:solidFill>
                  <a:srgbClr val="002060"/>
                </a:solidFill>
                <a:latin typeface="Times New Roman" panose="02020603050405020304" pitchFamily="18" charset="0"/>
                <a:cs typeface="Times New Roman" panose="02020603050405020304" pitchFamily="18" charset="0"/>
              </a:rPr>
              <a:t>Керқұла</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атты</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Кендебай</a:t>
            </a:r>
            <a:r>
              <a:rPr lang="ru-RU" dirty="0">
                <a:solidFill>
                  <a:srgbClr val="002060"/>
                </a:solidFill>
                <a:latin typeface="Times New Roman" panose="02020603050405020304" pitchFamily="18" charset="0"/>
                <a:cs typeface="Times New Roman" panose="02020603050405020304" pitchFamily="18" charset="0"/>
              </a:rPr>
              <a:t>» </a:t>
            </a:r>
            <a:r>
              <a:rPr lang="ru-RU" dirty="0" err="1" smtClean="0">
                <a:solidFill>
                  <a:srgbClr val="002060"/>
                </a:solidFill>
                <a:latin typeface="Times New Roman" panose="02020603050405020304" pitchFamily="18" charset="0"/>
                <a:cs typeface="Times New Roman" panose="02020603050405020304" pitchFamily="18" charset="0"/>
              </a:rPr>
              <a:t>ертегісінің</a:t>
            </a:r>
            <a:endParaRPr lang="ru-RU" dirty="0" smtClean="0">
              <a:solidFill>
                <a:srgbClr val="002060"/>
              </a:solidFill>
              <a:latin typeface="Times New Roman" panose="02020603050405020304" pitchFamily="18" charset="0"/>
              <a:cs typeface="Times New Roman" panose="02020603050405020304" pitchFamily="18" charset="0"/>
            </a:endParaRPr>
          </a:p>
          <a:p>
            <a:pPr marL="0" indent="0" algn="ctr">
              <a:buNone/>
            </a:pPr>
            <a:r>
              <a:rPr lang="ru-RU" dirty="0" smtClean="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құрылымдық</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сипаты</a:t>
            </a:r>
            <a:endParaRPr lang="ru-RU" dirty="0">
              <a:solidFill>
                <a:srgbClr val="002060"/>
              </a:solidFill>
              <a:latin typeface="Times New Roman" panose="02020603050405020304" pitchFamily="18" charset="0"/>
              <a:cs typeface="Times New Roman" panose="02020603050405020304" pitchFamily="18" charset="0"/>
            </a:endParaRPr>
          </a:p>
          <a:p>
            <a:pPr marL="0" indent="0">
              <a:buNone/>
            </a:pPr>
            <a:endParaRPr lang="ru-RU" b="1" dirty="0" smtClean="0">
              <a:solidFill>
                <a:srgbClr val="002060"/>
              </a:solidFill>
              <a:latin typeface="Times New Roman" panose="02020603050405020304" pitchFamily="18" charset="0"/>
              <a:cs typeface="Times New Roman" panose="02020603050405020304" pitchFamily="18" charset="0"/>
            </a:endParaRPr>
          </a:p>
          <a:p>
            <a:pPr marL="0" indent="0">
              <a:buNone/>
            </a:pPr>
            <a:endParaRPr lang="kk-KZ" b="1" dirty="0" smtClean="0">
              <a:solidFill>
                <a:srgbClr val="002060"/>
              </a:solidFill>
              <a:latin typeface="Times New Roman" panose="02020603050405020304" pitchFamily="18" charset="0"/>
              <a:cs typeface="Times New Roman" panose="02020603050405020304" pitchFamily="18" charset="0"/>
            </a:endParaRPr>
          </a:p>
          <a:p>
            <a:pPr marL="457200" lvl="1" indent="0" algn="r">
              <a:buNone/>
            </a:pPr>
            <a:endParaRPr lang="ru-RU" sz="2000" b="1" dirty="0" smtClean="0">
              <a:solidFill>
                <a:srgbClr val="002060"/>
              </a:solidFill>
              <a:latin typeface="Times New Roman" panose="02020603050405020304" pitchFamily="18" charset="0"/>
              <a:cs typeface="Times New Roman" panose="02020603050405020304" pitchFamily="18" charset="0"/>
            </a:endParaRPr>
          </a:p>
          <a:p>
            <a:pPr marL="3657600" lvl="8" indent="0" algn="ctr">
              <a:buNone/>
            </a:pPr>
            <a:r>
              <a:rPr lang="ru-RU" sz="1400" b="1" dirty="0" smtClean="0">
                <a:solidFill>
                  <a:srgbClr val="002060"/>
                </a:solidFill>
                <a:latin typeface="Times New Roman" panose="02020603050405020304" pitchFamily="18" charset="0"/>
                <a:cs typeface="Times New Roman" panose="02020603050405020304" pitchFamily="18" charset="0"/>
              </a:rPr>
              <a:t>                                                                                                                                          ҚАЗАҚ </a:t>
            </a:r>
            <a:r>
              <a:rPr lang="ru-RU" sz="1400" b="1" dirty="0" smtClean="0">
                <a:solidFill>
                  <a:srgbClr val="002060"/>
                </a:solidFill>
                <a:latin typeface="Times New Roman" panose="02020603050405020304" pitchFamily="18" charset="0"/>
                <a:cs typeface="Times New Roman" panose="02020603050405020304" pitchFamily="18" charset="0"/>
              </a:rPr>
              <a:t>ӘДЕБИЕТІ (Т1)</a:t>
            </a:r>
            <a:br>
              <a:rPr lang="ru-RU" sz="1400" b="1" dirty="0" smtClean="0">
                <a:solidFill>
                  <a:srgbClr val="002060"/>
                </a:solidFill>
                <a:latin typeface="Times New Roman" panose="02020603050405020304" pitchFamily="18" charset="0"/>
                <a:cs typeface="Times New Roman" panose="02020603050405020304" pitchFamily="18" charset="0"/>
              </a:rPr>
            </a:br>
            <a:r>
              <a:rPr lang="ru-RU" sz="1400" b="1" dirty="0" smtClean="0">
                <a:solidFill>
                  <a:srgbClr val="002060"/>
                </a:solidFill>
                <a:latin typeface="Times New Roman" panose="02020603050405020304" pitchFamily="18" charset="0"/>
                <a:cs typeface="Times New Roman" panose="02020603050405020304" pitchFamily="18" charset="0"/>
              </a:rPr>
              <a:t>                                                                                                                                           5-СЫНЫП</a:t>
            </a:r>
            <a:endParaRPr lang="ru-RU" sz="1400" b="1" dirty="0" smtClean="0">
              <a:solidFill>
                <a:srgbClr val="002060"/>
              </a:solidFill>
              <a:latin typeface="Times New Roman" panose="02020603050405020304" pitchFamily="18" charset="0"/>
              <a:cs typeface="Times New Roman" panose="02020603050405020304" pitchFamily="18" charset="0"/>
            </a:endParaRPr>
          </a:p>
          <a:p>
            <a:pPr marL="0" indent="0">
              <a:buNone/>
            </a:pPr>
            <a:endParaRPr lang="ru-RU" dirty="0">
              <a:solidFill>
                <a:srgbClr val="002060"/>
              </a:solidFill>
            </a:endParaRPr>
          </a:p>
        </p:txBody>
      </p:sp>
    </p:spTree>
    <p:extLst>
      <p:ext uri="{BB962C8B-B14F-4D97-AF65-F5344CB8AC3E}">
        <p14:creationId xmlns:p14="http://schemas.microsoft.com/office/powerpoint/2010/main" xmlns="" val="12365666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7295"/>
            <a:ext cx="12192000" cy="824464"/>
          </a:xfrm>
          <a:solidFill>
            <a:schemeClr val="bg2"/>
          </a:solidFill>
        </p:spPr>
        <p:txBody>
          <a:bodyPr>
            <a:normAutofit/>
          </a:bodyPr>
          <a:lstStyle/>
          <a:p>
            <a:r>
              <a:rPr lang="kk-KZ" sz="2800" b="1" dirty="0" smtClean="0">
                <a:solidFill>
                  <a:srgbClr val="002060"/>
                </a:solidFill>
                <a:latin typeface="Times New Roman" panose="02020603050405020304" pitchFamily="18" charset="0"/>
                <a:cs typeface="Times New Roman" panose="02020603050405020304" pitchFamily="18" charset="0"/>
              </a:rPr>
              <a:t>      Өзіңді </a:t>
            </a:r>
            <a:r>
              <a:rPr lang="kk-KZ" sz="2800" b="1" dirty="0" smtClean="0">
                <a:solidFill>
                  <a:srgbClr val="002060"/>
                </a:solidFill>
                <a:latin typeface="Times New Roman" panose="02020603050405020304" pitchFamily="18" charset="0"/>
                <a:cs typeface="Times New Roman" panose="02020603050405020304" pitchFamily="18" charset="0"/>
              </a:rPr>
              <a:t>тексер</a:t>
            </a:r>
            <a:endParaRPr lang="ru-RU" sz="2800" b="1" dirty="0">
              <a:solidFill>
                <a:srgbClr val="00206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0" y="727107"/>
            <a:ext cx="12192000" cy="6130893"/>
          </a:xfrm>
          <a:solidFill>
            <a:schemeClr val="accent3">
              <a:lumMod val="20000"/>
              <a:lumOff val="80000"/>
            </a:schemeClr>
          </a:solidFill>
        </p:spPr>
        <p:txBody>
          <a:bodyPr>
            <a:normAutofit/>
          </a:bodyPr>
          <a:lstStyle/>
          <a:p>
            <a:pPr marL="0" indent="0" algn="ctr">
              <a:buNone/>
            </a:pPr>
            <a:endParaRPr lang="kk-KZ" sz="3600" b="1" dirty="0">
              <a:solidFill>
                <a:srgbClr val="002060"/>
              </a:solidFill>
              <a:latin typeface="Times New Roman" panose="02020603050405020304" pitchFamily="18" charset="0"/>
              <a:ea typeface="Times New Roman" panose="02020603050405020304" pitchFamily="18" charset="0"/>
            </a:endParaRPr>
          </a:p>
          <a:p>
            <a:pPr marL="0" indent="0" algn="ctr">
              <a:buNone/>
            </a:pPr>
            <a:endParaRPr lang="ru-RU" sz="3600" b="1" dirty="0">
              <a:solidFill>
                <a:srgbClr val="002060"/>
              </a:solidFill>
              <a:latin typeface="Times New Roman" panose="02020603050405020304" pitchFamily="18" charset="0"/>
              <a:ea typeface="Times New Roman" panose="02020603050405020304" pitchFamily="18" charset="0"/>
            </a:endParaRPr>
          </a:p>
        </p:txBody>
      </p:sp>
      <p:sp>
        <p:nvSpPr>
          <p:cNvPr id="8" name="Вертикальный свиток 7"/>
          <p:cNvSpPr/>
          <p:nvPr/>
        </p:nvSpPr>
        <p:spPr>
          <a:xfrm>
            <a:off x="721894" y="3445966"/>
            <a:ext cx="3529263" cy="2810455"/>
          </a:xfrm>
          <a:prstGeom prst="verticalScroll">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400" b="1" u="sng" dirty="0" smtClean="0">
                <a:solidFill>
                  <a:srgbClr val="002060"/>
                </a:solidFill>
                <a:latin typeface="Times New Roman" panose="02020603050405020304" pitchFamily="18" charset="0"/>
                <a:cs typeface="Times New Roman" panose="02020603050405020304" pitchFamily="18" charset="0"/>
              </a:rPr>
              <a:t>Кендебай</a:t>
            </a:r>
          </a:p>
          <a:p>
            <a:pPr algn="ctr"/>
            <a:r>
              <a:rPr lang="kk-KZ" sz="2400" b="1" dirty="0" smtClean="0">
                <a:solidFill>
                  <a:srgbClr val="FF0000"/>
                </a:solidFill>
                <a:latin typeface="Times New Roman" panose="02020603050405020304" pitchFamily="18" charset="0"/>
                <a:cs typeface="Times New Roman" panose="02020603050405020304" pitchFamily="18" charset="0"/>
              </a:rPr>
              <a:t>Еңбекқор</a:t>
            </a:r>
          </a:p>
          <a:p>
            <a:pPr algn="ctr"/>
            <a:r>
              <a:rPr lang="kk-KZ" sz="2400" b="1" dirty="0" smtClean="0">
                <a:solidFill>
                  <a:srgbClr val="FF0000"/>
                </a:solidFill>
                <a:latin typeface="Times New Roman" panose="02020603050405020304" pitchFamily="18" charset="0"/>
                <a:cs typeface="Times New Roman" panose="02020603050405020304" pitchFamily="18" charset="0"/>
              </a:rPr>
              <a:t>Батыр</a:t>
            </a:r>
          </a:p>
          <a:p>
            <a:pPr algn="ctr"/>
            <a:r>
              <a:rPr lang="kk-KZ" sz="2400" b="1" dirty="0" smtClean="0">
                <a:solidFill>
                  <a:srgbClr val="FF0000"/>
                </a:solidFill>
                <a:latin typeface="Times New Roman" panose="02020603050405020304" pitchFamily="18" charset="0"/>
                <a:cs typeface="Times New Roman" panose="02020603050405020304" pitchFamily="18" charset="0"/>
              </a:rPr>
              <a:t>Мейірбан</a:t>
            </a:r>
          </a:p>
          <a:p>
            <a:pPr algn="ctr"/>
            <a:r>
              <a:rPr lang="kk-KZ" sz="2400" b="1" dirty="0" smtClean="0">
                <a:solidFill>
                  <a:srgbClr val="FF0000"/>
                </a:solidFill>
                <a:latin typeface="Times New Roman" panose="02020603050405020304" pitchFamily="18" charset="0"/>
                <a:cs typeface="Times New Roman" panose="02020603050405020304" pitchFamily="18" charset="0"/>
              </a:rPr>
              <a:t>Жігерлі </a:t>
            </a:r>
            <a:endParaRPr lang="ru-RU" sz="2400" b="1" dirty="0">
              <a:solidFill>
                <a:srgbClr val="FF0000"/>
              </a:solidFill>
              <a:latin typeface="Times New Roman" panose="02020603050405020304" pitchFamily="18" charset="0"/>
              <a:cs typeface="Times New Roman" panose="02020603050405020304" pitchFamily="18" charset="0"/>
            </a:endParaRPr>
          </a:p>
        </p:txBody>
      </p:sp>
      <p:sp>
        <p:nvSpPr>
          <p:cNvPr id="10" name="Вертикальный свиток 9"/>
          <p:cNvSpPr/>
          <p:nvPr/>
        </p:nvSpPr>
        <p:spPr>
          <a:xfrm>
            <a:off x="8037095" y="3442264"/>
            <a:ext cx="3639706" cy="2749989"/>
          </a:xfrm>
          <a:prstGeom prst="verticalScroll">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400" b="1" u="sng" dirty="0" smtClean="0">
                <a:solidFill>
                  <a:srgbClr val="002060"/>
                </a:solidFill>
                <a:latin typeface="Times New Roman" panose="02020603050405020304" pitchFamily="18" charset="0"/>
                <a:cs typeface="Times New Roman" panose="02020603050405020304" pitchFamily="18" charset="0"/>
              </a:rPr>
              <a:t>Ханның балалары</a:t>
            </a:r>
          </a:p>
          <a:p>
            <a:pPr algn="ctr"/>
            <a:r>
              <a:rPr lang="kk-KZ" sz="2400" b="1" dirty="0" smtClean="0">
                <a:solidFill>
                  <a:srgbClr val="FF0000"/>
                </a:solidFill>
                <a:latin typeface="Times New Roman" panose="02020603050405020304" pitchFamily="18" charset="0"/>
                <a:cs typeface="Times New Roman" panose="02020603050405020304" pitchFamily="18" charset="0"/>
              </a:rPr>
              <a:t>Жалқау</a:t>
            </a:r>
          </a:p>
          <a:p>
            <a:pPr algn="ctr"/>
            <a:r>
              <a:rPr lang="kk-KZ" sz="2400" b="1" dirty="0" smtClean="0">
                <a:solidFill>
                  <a:srgbClr val="FF0000"/>
                </a:solidFill>
                <a:latin typeface="Times New Roman" panose="02020603050405020304" pitchFamily="18" charset="0"/>
                <a:cs typeface="Times New Roman" panose="02020603050405020304" pitchFamily="18" charset="0"/>
              </a:rPr>
              <a:t>Өтірікші</a:t>
            </a:r>
          </a:p>
          <a:p>
            <a:pPr algn="ctr"/>
            <a:r>
              <a:rPr lang="kk-KZ" sz="2400" b="1" dirty="0" smtClean="0">
                <a:solidFill>
                  <a:srgbClr val="FF0000"/>
                </a:solidFill>
                <a:latin typeface="Times New Roman" panose="02020603050405020304" pitchFamily="18" charset="0"/>
                <a:cs typeface="Times New Roman" panose="02020603050405020304" pitchFamily="18" charset="0"/>
              </a:rPr>
              <a:t>Еріншек</a:t>
            </a:r>
          </a:p>
          <a:p>
            <a:pPr algn="ctr"/>
            <a:r>
              <a:rPr lang="kk-KZ" sz="2400" b="1" dirty="0" smtClean="0">
                <a:solidFill>
                  <a:srgbClr val="FF0000"/>
                </a:solidFill>
                <a:latin typeface="Times New Roman" panose="02020603050405020304" pitchFamily="18" charset="0"/>
                <a:cs typeface="Times New Roman" panose="02020603050405020304" pitchFamily="18" charset="0"/>
              </a:rPr>
              <a:t>шыдамсыз</a:t>
            </a:r>
            <a:endParaRPr lang="ru-RU" sz="2400" b="1" dirty="0">
              <a:solidFill>
                <a:srgbClr val="FF0000"/>
              </a:solidFill>
              <a:latin typeface="Times New Roman" panose="02020603050405020304" pitchFamily="18" charset="0"/>
              <a:cs typeface="Times New Roman" panose="02020603050405020304" pitchFamily="18" charset="0"/>
            </a:endParaRPr>
          </a:p>
        </p:txBody>
      </p:sp>
      <p:sp>
        <p:nvSpPr>
          <p:cNvPr id="11" name="Горизонтальный свиток 10"/>
          <p:cNvSpPr/>
          <p:nvPr/>
        </p:nvSpPr>
        <p:spPr>
          <a:xfrm>
            <a:off x="4523873" y="2085086"/>
            <a:ext cx="3451521" cy="2615251"/>
          </a:xfrm>
          <a:prstGeom prst="horizontalScroll">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400" b="1" u="sng" dirty="0" smtClean="0">
                <a:solidFill>
                  <a:srgbClr val="002060"/>
                </a:solidFill>
                <a:latin typeface="Times New Roman" panose="02020603050405020304" pitchFamily="18" charset="0"/>
                <a:cs typeface="Times New Roman" panose="02020603050405020304" pitchFamily="18" charset="0"/>
              </a:rPr>
              <a:t>Ортақ қасиеті</a:t>
            </a:r>
          </a:p>
          <a:p>
            <a:pPr algn="ctr"/>
            <a:r>
              <a:rPr lang="kk-KZ" sz="2400" b="1" dirty="0" smtClean="0">
                <a:solidFill>
                  <a:srgbClr val="FF0000"/>
                </a:solidFill>
                <a:latin typeface="Times New Roman" panose="02020603050405020304" pitchFamily="18" charset="0"/>
                <a:cs typeface="Times New Roman" panose="02020603050405020304" pitchFamily="18" charset="0"/>
              </a:rPr>
              <a:t>Ертегінің кейіпкерлері</a:t>
            </a:r>
            <a:endParaRPr lang="ru-RU" sz="2400" b="1" dirty="0">
              <a:solidFill>
                <a:srgbClr val="FF0000"/>
              </a:solidFill>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cstate="print"/>
          <a:stretch>
            <a:fillRect/>
          </a:stretch>
        </p:blipFill>
        <p:spPr>
          <a:xfrm>
            <a:off x="1297496" y="1422811"/>
            <a:ext cx="2687733" cy="1910860"/>
          </a:xfrm>
          <a:prstGeom prst="rect">
            <a:avLst/>
          </a:prstGeom>
        </p:spPr>
      </p:pic>
      <p:pic>
        <p:nvPicPr>
          <p:cNvPr id="5" name="Рисунок 4"/>
          <p:cNvPicPr>
            <a:picLocks noChangeAspect="1"/>
          </p:cNvPicPr>
          <p:nvPr/>
        </p:nvPicPr>
        <p:blipFill>
          <a:blip r:embed="rId3" cstate="print"/>
          <a:stretch>
            <a:fillRect/>
          </a:stretch>
        </p:blipFill>
        <p:spPr>
          <a:xfrm>
            <a:off x="8650397" y="1182181"/>
            <a:ext cx="2516400" cy="2138536"/>
          </a:xfrm>
          <a:prstGeom prst="rect">
            <a:avLst/>
          </a:prstGeom>
        </p:spPr>
      </p:pic>
    </p:spTree>
    <p:extLst>
      <p:ext uri="{BB962C8B-B14F-4D97-AF65-F5344CB8AC3E}">
        <p14:creationId xmlns:p14="http://schemas.microsoft.com/office/powerpoint/2010/main" xmlns="" val="30050337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435581"/>
            <a:ext cx="12192000" cy="7169371"/>
          </a:xfrm>
          <a:solidFill>
            <a:schemeClr val="accent3">
              <a:lumMod val="20000"/>
              <a:lumOff val="80000"/>
            </a:schemeClr>
          </a:solidFill>
        </p:spPr>
        <p:txBody>
          <a:bodyPr>
            <a:normAutofit/>
          </a:bodyPr>
          <a:lstStyle/>
          <a:p>
            <a:pPr marL="0" lvl="0" indent="0" algn="just">
              <a:lnSpc>
                <a:spcPct val="97000"/>
              </a:lnSpc>
              <a:spcAft>
                <a:spcPts val="0"/>
              </a:spcAft>
              <a:buNone/>
              <a:tabLst>
                <a:tab pos="647700" algn="l"/>
              </a:tabLst>
            </a:pPr>
            <a:endParaRPr lang="kk-KZ" sz="2000" dirty="0">
              <a:solidFill>
                <a:srgbClr val="002060"/>
              </a:solidFill>
              <a:latin typeface="Calibri" panose="020F0502020204030204" pitchFamily="34" charset="0"/>
              <a:ea typeface="Calibri" panose="020F0502020204030204" pitchFamily="34" charset="0"/>
              <a:cs typeface="Arial" panose="020B0604020202020204" pitchFamily="34" charset="0"/>
            </a:endParaRPr>
          </a:p>
          <a:p>
            <a:pPr marL="0" lvl="0" indent="0" algn="just">
              <a:lnSpc>
                <a:spcPct val="97000"/>
              </a:lnSpc>
              <a:spcAft>
                <a:spcPts val="0"/>
              </a:spcAft>
              <a:buNone/>
              <a:tabLst>
                <a:tab pos="647700" algn="l"/>
              </a:tabLst>
            </a:pPr>
            <a:endParaRPr lang="kk-KZ" sz="240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marL="0" lvl="0" indent="0" algn="just">
              <a:lnSpc>
                <a:spcPct val="97000"/>
              </a:lnSpc>
              <a:spcAft>
                <a:spcPts val="0"/>
              </a:spcAft>
              <a:buNone/>
              <a:tabLst>
                <a:tab pos="647700" algn="l"/>
              </a:tabLst>
            </a:pPr>
            <a:r>
              <a:rPr lang="kk-KZ" sz="24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kk-KZ" sz="24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Дескриптор:</a:t>
            </a:r>
          </a:p>
          <a:p>
            <a:pPr marL="2286000" lvl="5" indent="0" algn="just">
              <a:lnSpc>
                <a:spcPct val="97000"/>
              </a:lnSpc>
              <a:tabLst>
                <a:tab pos="647700" algn="l"/>
              </a:tabLst>
            </a:pPr>
            <a:r>
              <a:rPr lang="kk-KZ" sz="240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kk-KZ" sz="240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кейіпкерлердің  портретін  табады;</a:t>
            </a:r>
          </a:p>
          <a:p>
            <a:pPr marL="2286000" lvl="5" indent="0" algn="just">
              <a:lnSpc>
                <a:spcPct val="97000"/>
              </a:lnSpc>
              <a:tabLst>
                <a:tab pos="647700" algn="l"/>
              </a:tabLst>
            </a:pPr>
            <a:r>
              <a:rPr lang="kk-KZ" sz="240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kk-KZ" sz="240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кейіпкерлер туралы маңызды ақпарат келтіреді.</a:t>
            </a:r>
          </a:p>
          <a:p>
            <a:pPr marL="0" indent="0" algn="just">
              <a:lnSpc>
                <a:spcPct val="97000"/>
              </a:lnSpc>
              <a:buNone/>
              <a:tabLst>
                <a:tab pos="647700" algn="l"/>
              </a:tabLst>
            </a:pPr>
            <a:r>
              <a:rPr lang="kk-KZ" sz="240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kk-KZ" sz="240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endParaRPr lang="ru-RU"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5" name="Таблица 4"/>
          <p:cNvGraphicFramePr>
            <a:graphicFrameLocks noGrp="1"/>
          </p:cNvGraphicFramePr>
          <p:nvPr>
            <p:extLst>
              <p:ext uri="{D42A27DB-BD31-4B8C-83A1-F6EECF244321}">
                <p14:modId xmlns:p14="http://schemas.microsoft.com/office/powerpoint/2010/main" xmlns="" val="2900707301"/>
              </p:ext>
            </p:extLst>
          </p:nvPr>
        </p:nvGraphicFramePr>
        <p:xfrm>
          <a:off x="1214878" y="1906451"/>
          <a:ext cx="9725838" cy="4029127"/>
        </p:xfrm>
        <a:graphic>
          <a:graphicData uri="http://schemas.openxmlformats.org/drawingml/2006/table">
            <a:tbl>
              <a:tblPr firstRow="1" bandRow="1">
                <a:tableStyleId>{00A15C55-8517-42AA-B614-E9B94910E393}</a:tableStyleId>
              </a:tblPr>
              <a:tblGrid>
                <a:gridCol w="3241946">
                  <a:extLst>
                    <a:ext uri="{9D8B030D-6E8A-4147-A177-3AD203B41FA5}">
                      <a16:colId xmlns:a16="http://schemas.microsoft.com/office/drawing/2014/main" xmlns="" val="20000"/>
                    </a:ext>
                  </a:extLst>
                </a:gridCol>
                <a:gridCol w="3241946">
                  <a:extLst>
                    <a:ext uri="{9D8B030D-6E8A-4147-A177-3AD203B41FA5}">
                      <a16:colId xmlns:a16="http://schemas.microsoft.com/office/drawing/2014/main" xmlns="" val="20001"/>
                    </a:ext>
                  </a:extLst>
                </a:gridCol>
                <a:gridCol w="3241946">
                  <a:extLst>
                    <a:ext uri="{9D8B030D-6E8A-4147-A177-3AD203B41FA5}">
                      <a16:colId xmlns:a16="http://schemas.microsoft.com/office/drawing/2014/main" xmlns="" val="20002"/>
                    </a:ext>
                  </a:extLst>
                </a:gridCol>
              </a:tblGrid>
              <a:tr h="745319">
                <a:tc>
                  <a:txBody>
                    <a:bodyPr/>
                    <a:lstStyle/>
                    <a:p>
                      <a:pPr algn="ctr"/>
                      <a:r>
                        <a:rPr lang="kk-KZ" sz="2000" dirty="0" smtClean="0"/>
                        <a:t>Кейіпкерлер </a:t>
                      </a:r>
                      <a:endParaRPr lang="ru-RU" sz="2000" dirty="0">
                        <a:solidFill>
                          <a:srgbClr val="002060"/>
                        </a:solidFill>
                        <a:latin typeface="Times New Roman" panose="02020603050405020304" pitchFamily="18" charset="0"/>
                        <a:cs typeface="Times New Roman" panose="02020603050405020304" pitchFamily="18" charset="0"/>
                      </a:endParaRPr>
                    </a:p>
                  </a:txBody>
                  <a:tcPr/>
                </a:tc>
                <a:tc>
                  <a:txBody>
                    <a:bodyPr/>
                    <a:lstStyle/>
                    <a:p>
                      <a:pPr algn="ctr"/>
                      <a:r>
                        <a:rPr lang="kk-KZ" sz="2000" dirty="0" smtClean="0"/>
                        <a:t>Ертегідегі портреті</a:t>
                      </a:r>
                      <a:endParaRPr lang="ru-RU" sz="2000" dirty="0">
                        <a:solidFill>
                          <a:srgbClr val="002060"/>
                        </a:solidFill>
                        <a:latin typeface="Times New Roman" panose="02020603050405020304" pitchFamily="18" charset="0"/>
                        <a:cs typeface="Times New Roman" panose="02020603050405020304" pitchFamily="18" charset="0"/>
                      </a:endParaRPr>
                    </a:p>
                  </a:txBody>
                  <a:tcPr/>
                </a:tc>
                <a:tc>
                  <a:txBody>
                    <a:bodyPr/>
                    <a:lstStyle/>
                    <a:p>
                      <a:pPr algn="ctr"/>
                      <a:r>
                        <a:rPr lang="ru-RU" sz="2000" dirty="0" err="1" smtClean="0"/>
                        <a:t>Кейіпкердің ең маңызды</a:t>
                      </a:r>
                      <a:r>
                        <a:rPr lang="ru-RU" sz="2000" dirty="0" smtClean="0"/>
                        <a:t> </a:t>
                      </a:r>
                      <a:endParaRPr lang="ru-RU" sz="2000" dirty="0" smtClean="0"/>
                    </a:p>
                    <a:p>
                      <a:pPr algn="ctr"/>
                      <a:r>
                        <a:rPr lang="ru-RU" sz="2000" dirty="0" smtClean="0"/>
                        <a:t>3 </a:t>
                      </a:r>
                      <a:r>
                        <a:rPr lang="ru-RU" sz="2000" dirty="0" err="1" smtClean="0"/>
                        <a:t>әрекеті</a:t>
                      </a:r>
                      <a:endParaRPr lang="ru-RU" sz="2000" dirty="0">
                        <a:solidFill>
                          <a:srgbClr val="00206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0000"/>
                  </a:ext>
                </a:extLst>
              </a:tr>
              <a:tr h="1641904">
                <a:tc>
                  <a:txBody>
                    <a:bodyPr/>
                    <a:lstStyle/>
                    <a:p>
                      <a:pPr algn="ctr"/>
                      <a:endParaRPr lang="kk-KZ" dirty="0" smtClean="0"/>
                    </a:p>
                    <a:p>
                      <a:pPr algn="ctr"/>
                      <a:endParaRPr lang="kk-KZ" dirty="0" smtClean="0"/>
                    </a:p>
                    <a:p>
                      <a:pPr algn="ctr"/>
                      <a:endParaRPr lang="kk-KZ" dirty="0" smtClean="0"/>
                    </a:p>
                    <a:p>
                      <a:pPr algn="ctr"/>
                      <a:endParaRPr lang="ru-RU" dirty="0">
                        <a:solidFill>
                          <a:srgbClr val="002060"/>
                        </a:solidFill>
                        <a:latin typeface="Times New Roman" panose="02020603050405020304" pitchFamily="18" charset="0"/>
                        <a:cs typeface="Times New Roman" panose="02020603050405020304" pitchFamily="18" charset="0"/>
                      </a:endParaRPr>
                    </a:p>
                  </a:txBody>
                  <a:tcPr/>
                </a:tc>
                <a:tc>
                  <a:txBody>
                    <a:bodyPr/>
                    <a:lstStyle/>
                    <a:p>
                      <a:pPr algn="ctr"/>
                      <a:endParaRPr lang="ru-RU" dirty="0">
                        <a:solidFill>
                          <a:srgbClr val="002060"/>
                        </a:solidFill>
                        <a:latin typeface="Times New Roman" panose="02020603050405020304" pitchFamily="18" charset="0"/>
                        <a:cs typeface="Times New Roman" panose="02020603050405020304" pitchFamily="18" charset="0"/>
                      </a:endParaRPr>
                    </a:p>
                  </a:txBody>
                  <a:tcPr/>
                </a:tc>
                <a:tc>
                  <a:txBody>
                    <a:bodyPr/>
                    <a:lstStyle/>
                    <a:p>
                      <a:pPr algn="ctr"/>
                      <a:endParaRPr lang="ru-RU" dirty="0">
                        <a:solidFill>
                          <a:srgbClr val="00206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0001"/>
                  </a:ext>
                </a:extLst>
              </a:tr>
              <a:tr h="1641904">
                <a:tc>
                  <a:txBody>
                    <a:bodyPr/>
                    <a:lstStyle/>
                    <a:p>
                      <a:pPr algn="ctr"/>
                      <a:endParaRPr lang="ru-RU" dirty="0">
                        <a:solidFill>
                          <a:srgbClr val="002060"/>
                        </a:solidFill>
                        <a:latin typeface="Times New Roman" panose="02020603050405020304" pitchFamily="18" charset="0"/>
                        <a:cs typeface="Times New Roman" panose="02020603050405020304" pitchFamily="18" charset="0"/>
                      </a:endParaRPr>
                    </a:p>
                  </a:txBody>
                  <a:tcPr/>
                </a:tc>
                <a:tc>
                  <a:txBody>
                    <a:bodyPr/>
                    <a:lstStyle/>
                    <a:p>
                      <a:pPr algn="ctr"/>
                      <a:endParaRPr lang="ru-RU" dirty="0">
                        <a:solidFill>
                          <a:srgbClr val="002060"/>
                        </a:solidFill>
                        <a:latin typeface="Times New Roman" panose="02020603050405020304" pitchFamily="18" charset="0"/>
                        <a:cs typeface="Times New Roman" panose="02020603050405020304" pitchFamily="18" charset="0"/>
                      </a:endParaRPr>
                    </a:p>
                  </a:txBody>
                  <a:tcPr/>
                </a:tc>
                <a:tc>
                  <a:txBody>
                    <a:bodyPr/>
                    <a:lstStyle/>
                    <a:p>
                      <a:pPr algn="ctr"/>
                      <a:endParaRPr lang="ru-RU" dirty="0">
                        <a:solidFill>
                          <a:srgbClr val="00206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0002"/>
                  </a:ext>
                </a:extLst>
              </a:tr>
            </a:tbl>
          </a:graphicData>
        </a:graphic>
      </p:graphicFrame>
      <p:pic>
        <p:nvPicPr>
          <p:cNvPr id="9" name="Рисунок 8"/>
          <p:cNvPicPr>
            <a:picLocks noChangeAspect="1"/>
          </p:cNvPicPr>
          <p:nvPr/>
        </p:nvPicPr>
        <p:blipFill>
          <a:blip r:embed="rId3" cstate="print"/>
          <a:stretch>
            <a:fillRect/>
          </a:stretch>
        </p:blipFill>
        <p:spPr>
          <a:xfrm>
            <a:off x="1951639" y="2765818"/>
            <a:ext cx="2158171" cy="1405745"/>
          </a:xfrm>
          <a:prstGeom prst="rect">
            <a:avLst/>
          </a:prstGeom>
        </p:spPr>
      </p:pic>
      <p:sp>
        <p:nvSpPr>
          <p:cNvPr id="12" name="Заголовок 1"/>
          <p:cNvSpPr>
            <a:spLocks noGrp="1"/>
          </p:cNvSpPr>
          <p:nvPr>
            <p:ph type="title"/>
          </p:nvPr>
        </p:nvSpPr>
        <p:spPr>
          <a:xfrm>
            <a:off x="0" y="-502932"/>
            <a:ext cx="12192000" cy="1005863"/>
          </a:xfrm>
          <a:solidFill>
            <a:schemeClr val="bg2"/>
          </a:solidFill>
        </p:spPr>
        <p:txBody>
          <a:bodyPr>
            <a:normAutofit fontScale="90000"/>
          </a:bodyPr>
          <a:lstStyle/>
          <a:p>
            <a:pPr lvl="0"/>
            <a:r>
              <a:rPr lang="kk-KZ" sz="2800" b="1" dirty="0" smtClean="0">
                <a:solidFill>
                  <a:srgbClr val="002060"/>
                </a:solidFill>
                <a:latin typeface="Times New Roman" panose="02020603050405020304" pitchFamily="18" charset="0"/>
                <a:ea typeface="Times New Roman" panose="02020603050405020304" pitchFamily="18" charset="0"/>
              </a:rPr>
              <a:t/>
            </a:r>
            <a:br>
              <a:rPr lang="kk-KZ" sz="2800" b="1" dirty="0" smtClean="0">
                <a:solidFill>
                  <a:srgbClr val="002060"/>
                </a:solidFill>
                <a:latin typeface="Times New Roman" panose="02020603050405020304" pitchFamily="18" charset="0"/>
                <a:ea typeface="Times New Roman" panose="02020603050405020304" pitchFamily="18" charset="0"/>
              </a:rPr>
            </a:br>
            <a:r>
              <a:rPr lang="kk-KZ" sz="2800" b="1" dirty="0" smtClean="0">
                <a:solidFill>
                  <a:srgbClr val="002060"/>
                </a:solidFill>
                <a:latin typeface="Times New Roman" panose="02020603050405020304" pitchFamily="18" charset="0"/>
                <a:ea typeface="Times New Roman" panose="02020603050405020304" pitchFamily="18" charset="0"/>
              </a:rPr>
              <a:t/>
            </a:r>
            <a:br>
              <a:rPr lang="kk-KZ" sz="2800" b="1" dirty="0" smtClean="0">
                <a:solidFill>
                  <a:srgbClr val="002060"/>
                </a:solidFill>
                <a:latin typeface="Times New Roman" panose="02020603050405020304" pitchFamily="18" charset="0"/>
                <a:ea typeface="Times New Roman" panose="02020603050405020304" pitchFamily="18" charset="0"/>
              </a:rPr>
            </a:br>
            <a:r>
              <a:rPr lang="kk-KZ" sz="2800" b="1" dirty="0" smtClean="0">
                <a:solidFill>
                  <a:srgbClr val="002060"/>
                </a:solidFill>
                <a:latin typeface="Times New Roman" panose="02020603050405020304" pitchFamily="18" charset="0"/>
                <a:ea typeface="Times New Roman" panose="02020603050405020304" pitchFamily="18" charset="0"/>
              </a:rPr>
              <a:t>        </a:t>
            </a:r>
            <a:br>
              <a:rPr lang="kk-KZ" sz="2800" b="1" dirty="0" smtClean="0">
                <a:solidFill>
                  <a:srgbClr val="002060"/>
                </a:solidFill>
                <a:latin typeface="Times New Roman" panose="02020603050405020304" pitchFamily="18" charset="0"/>
                <a:ea typeface="Times New Roman" panose="02020603050405020304" pitchFamily="18" charset="0"/>
              </a:rPr>
            </a:br>
            <a:r>
              <a:rPr lang="kk-KZ" sz="2800" b="1" dirty="0" smtClean="0">
                <a:solidFill>
                  <a:srgbClr val="002060"/>
                </a:solidFill>
                <a:latin typeface="Times New Roman" panose="02020603050405020304" pitchFamily="18" charset="0"/>
                <a:ea typeface="Times New Roman" panose="02020603050405020304" pitchFamily="18" charset="0"/>
              </a:rPr>
              <a:t> </a:t>
            </a:r>
            <a:r>
              <a:rPr lang="kk-KZ" sz="2800" b="1" dirty="0" smtClean="0">
                <a:solidFill>
                  <a:srgbClr val="002060"/>
                </a:solidFill>
                <a:latin typeface="Times New Roman" panose="02020603050405020304" pitchFamily="18" charset="0"/>
                <a:ea typeface="Times New Roman" panose="02020603050405020304" pitchFamily="18" charset="0"/>
              </a:rPr>
              <a:t>      </a:t>
            </a:r>
            <a:r>
              <a:rPr lang="kk-KZ" sz="28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2-тапсырма</a:t>
            </a:r>
            <a:r>
              <a:rPr lang="ru-RU" sz="28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r>
            <a:br>
              <a:rPr lang="ru-RU" sz="28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br>
            <a:r>
              <a:rPr lang="ru-RU" sz="2800" b="1" dirty="0" smtClean="0">
                <a:solidFill>
                  <a:srgbClr val="002060"/>
                </a:solidFill>
                <a:latin typeface="Times New Roman" panose="02020603050405020304" pitchFamily="18" charset="0"/>
                <a:ea typeface="Times New Roman" panose="02020603050405020304" pitchFamily="18" charset="0"/>
              </a:rPr>
              <a:t/>
            </a:r>
            <a:br>
              <a:rPr lang="ru-RU" sz="2800" b="1" dirty="0" smtClean="0">
                <a:solidFill>
                  <a:srgbClr val="002060"/>
                </a:solidFill>
                <a:latin typeface="Times New Roman" panose="02020603050405020304" pitchFamily="18" charset="0"/>
                <a:ea typeface="Times New Roman" panose="02020603050405020304" pitchFamily="18" charset="0"/>
              </a:rPr>
            </a:br>
            <a:endParaRPr lang="ru-RU" b="1" dirty="0">
              <a:latin typeface="Times New Roman" panose="02020603050405020304" pitchFamily="18" charset="0"/>
              <a:cs typeface="Times New Roman" panose="02020603050405020304" pitchFamily="18" charset="0"/>
            </a:endParaRPr>
          </a:p>
        </p:txBody>
      </p:sp>
      <p:pic>
        <p:nvPicPr>
          <p:cNvPr id="2050" name="Picture 2" descr="C:\Users\admin\Desktop\mkdT28SG0mI.jpg"/>
          <p:cNvPicPr>
            <a:picLocks noChangeAspect="1" noChangeArrowheads="1"/>
          </p:cNvPicPr>
          <p:nvPr/>
        </p:nvPicPr>
        <p:blipFill>
          <a:blip r:embed="rId4" cstate="print"/>
          <a:srcRect/>
          <a:stretch>
            <a:fillRect/>
          </a:stretch>
        </p:blipFill>
        <p:spPr bwMode="auto">
          <a:xfrm>
            <a:off x="1957136" y="4346903"/>
            <a:ext cx="2173534" cy="1556591"/>
          </a:xfrm>
          <a:prstGeom prst="rect">
            <a:avLst/>
          </a:prstGeom>
          <a:noFill/>
        </p:spPr>
      </p:pic>
    </p:spTree>
    <p:extLst>
      <p:ext uri="{BB962C8B-B14F-4D97-AF65-F5344CB8AC3E}">
        <p14:creationId xmlns:p14="http://schemas.microsoft.com/office/powerpoint/2010/main" xmlns="" val="29387271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17230"/>
            <a:ext cx="12192000" cy="1063714"/>
          </a:xfrm>
          <a:solidFill>
            <a:schemeClr val="bg2"/>
          </a:solidFill>
        </p:spPr>
        <p:txBody>
          <a:bodyPr>
            <a:normAutofit fontScale="90000"/>
          </a:bodyPr>
          <a:lstStyle/>
          <a:p>
            <a:r>
              <a:rPr lang="ru-RU" sz="2400" b="1" dirty="0" smtClean="0">
                <a:solidFill>
                  <a:srgbClr val="002060"/>
                </a:solidFill>
                <a:latin typeface="Times New Roman" panose="02020603050405020304" pitchFamily="18" charset="0"/>
                <a:cs typeface="Times New Roman" panose="02020603050405020304" pitchFamily="18" charset="0"/>
              </a:rPr>
              <a:t/>
            </a:r>
            <a:br>
              <a:rPr lang="ru-RU" sz="2400" b="1" dirty="0" smtClean="0">
                <a:solidFill>
                  <a:srgbClr val="002060"/>
                </a:solidFill>
                <a:latin typeface="Times New Roman" panose="02020603050405020304" pitchFamily="18" charset="0"/>
                <a:cs typeface="Times New Roman" panose="02020603050405020304" pitchFamily="18" charset="0"/>
              </a:rPr>
            </a:br>
            <a:r>
              <a:rPr lang="ru-RU" sz="2400" b="1" dirty="0" smtClean="0">
                <a:solidFill>
                  <a:srgbClr val="002060"/>
                </a:solidFill>
                <a:latin typeface="Times New Roman" panose="02020603050405020304" pitchFamily="18" charset="0"/>
                <a:cs typeface="Times New Roman" panose="02020603050405020304" pitchFamily="18" charset="0"/>
              </a:rPr>
              <a:t/>
            </a:r>
            <a:br>
              <a:rPr lang="ru-RU" sz="2400" b="1" dirty="0" smtClean="0">
                <a:solidFill>
                  <a:srgbClr val="002060"/>
                </a:solidFill>
                <a:latin typeface="Times New Roman" panose="02020603050405020304" pitchFamily="18" charset="0"/>
                <a:cs typeface="Times New Roman" panose="02020603050405020304" pitchFamily="18" charset="0"/>
              </a:rPr>
            </a:br>
            <a:r>
              <a:rPr lang="ru-RU" sz="2400" b="1" dirty="0" smtClean="0">
                <a:solidFill>
                  <a:srgbClr val="002060"/>
                </a:solidFill>
                <a:latin typeface="Times New Roman" panose="02020603050405020304" pitchFamily="18" charset="0"/>
                <a:cs typeface="Times New Roman" panose="02020603050405020304" pitchFamily="18" charset="0"/>
              </a:rPr>
              <a:t/>
            </a:r>
            <a:br>
              <a:rPr lang="ru-RU" sz="2400" b="1" dirty="0" smtClean="0">
                <a:solidFill>
                  <a:srgbClr val="002060"/>
                </a:solidFill>
                <a:latin typeface="Times New Roman" panose="02020603050405020304" pitchFamily="18" charset="0"/>
                <a:cs typeface="Times New Roman" panose="02020603050405020304" pitchFamily="18" charset="0"/>
              </a:rPr>
            </a:br>
            <a:r>
              <a:rPr lang="ru-RU" sz="2400" b="1" dirty="0" smtClean="0">
                <a:solidFill>
                  <a:srgbClr val="002060"/>
                </a:solidFill>
                <a:latin typeface="Times New Roman" panose="02020603050405020304" pitchFamily="18" charset="0"/>
                <a:cs typeface="Times New Roman" panose="02020603050405020304" pitchFamily="18" charset="0"/>
              </a:rPr>
              <a:t>                 </a:t>
            </a:r>
            <a:r>
              <a:rPr lang="ru-RU" sz="3100" b="1" dirty="0" err="1" smtClean="0">
                <a:solidFill>
                  <a:srgbClr val="002060"/>
                </a:solidFill>
                <a:latin typeface="Times New Roman" panose="02020603050405020304" pitchFamily="18" charset="0"/>
                <a:cs typeface="Times New Roman" panose="02020603050405020304" pitchFamily="18" charset="0"/>
              </a:rPr>
              <a:t>Өзіңді </a:t>
            </a:r>
            <a:r>
              <a:rPr lang="ru-RU" sz="3100" b="1" dirty="0" err="1" smtClean="0">
                <a:solidFill>
                  <a:srgbClr val="002060"/>
                </a:solidFill>
                <a:latin typeface="Times New Roman" panose="02020603050405020304" pitchFamily="18" charset="0"/>
                <a:cs typeface="Times New Roman" panose="02020603050405020304" pitchFamily="18" charset="0"/>
              </a:rPr>
              <a:t>тексер</a:t>
            </a:r>
            <a:r>
              <a:rPr lang="ru-RU" sz="3100" b="1" dirty="0" smtClean="0">
                <a:solidFill>
                  <a:srgbClr val="002060"/>
                </a:solidFill>
                <a:latin typeface="Times New Roman" panose="02020603050405020304" pitchFamily="18" charset="0"/>
                <a:cs typeface="Times New Roman" panose="02020603050405020304" pitchFamily="18" charset="0"/>
              </a:rPr>
              <a:t/>
            </a:r>
            <a:br>
              <a:rPr lang="ru-RU" sz="3100" b="1" dirty="0" smtClean="0">
                <a:solidFill>
                  <a:srgbClr val="002060"/>
                </a:solidFill>
                <a:latin typeface="Times New Roman" panose="02020603050405020304" pitchFamily="18" charset="0"/>
                <a:cs typeface="Times New Roman" panose="02020603050405020304" pitchFamily="18" charset="0"/>
              </a:rPr>
            </a:br>
            <a:r>
              <a:rPr lang="ru-RU" sz="3100" b="1" dirty="0">
                <a:solidFill>
                  <a:srgbClr val="002060"/>
                </a:solidFill>
                <a:latin typeface="Times New Roman" panose="02020603050405020304" pitchFamily="18" charset="0"/>
                <a:cs typeface="Times New Roman" panose="02020603050405020304" pitchFamily="18" charset="0"/>
              </a:rPr>
              <a:t/>
            </a:r>
            <a:br>
              <a:rPr lang="ru-RU" sz="3100" b="1" dirty="0">
                <a:solidFill>
                  <a:srgbClr val="002060"/>
                </a:solidFill>
                <a:latin typeface="Times New Roman" panose="02020603050405020304" pitchFamily="18" charset="0"/>
                <a:cs typeface="Times New Roman" panose="02020603050405020304" pitchFamily="18" charset="0"/>
              </a:rPr>
            </a:br>
            <a:r>
              <a:rPr lang="ru-RU" sz="3100" b="1" dirty="0">
                <a:solidFill>
                  <a:srgbClr val="002060"/>
                </a:solidFill>
                <a:latin typeface="Times New Roman" panose="02020603050405020304" pitchFamily="18" charset="0"/>
                <a:cs typeface="Times New Roman" panose="02020603050405020304" pitchFamily="18" charset="0"/>
              </a:rPr>
              <a:t/>
            </a:r>
            <a:br>
              <a:rPr lang="ru-RU" sz="3100" b="1" dirty="0">
                <a:solidFill>
                  <a:srgbClr val="002060"/>
                </a:solidFill>
                <a:latin typeface="Times New Roman" panose="02020603050405020304" pitchFamily="18" charset="0"/>
                <a:cs typeface="Times New Roman" panose="02020603050405020304" pitchFamily="18" charset="0"/>
              </a:rPr>
            </a:br>
            <a:endParaRPr lang="ru-RU" sz="3100" b="1" dirty="0">
              <a:solidFill>
                <a:srgbClr val="00206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0" y="930442"/>
            <a:ext cx="12192000" cy="6138573"/>
          </a:xfrm>
          <a:solidFill>
            <a:schemeClr val="accent3">
              <a:lumMod val="20000"/>
              <a:lumOff val="80000"/>
            </a:schemeClr>
          </a:solidFill>
        </p:spPr>
        <p:txBody>
          <a:bodyPr>
            <a:normAutofit/>
          </a:bodyPr>
          <a:lstStyle/>
          <a:p>
            <a:pPr marL="0" lvl="0" indent="0" algn="just">
              <a:lnSpc>
                <a:spcPct val="97000"/>
              </a:lnSpc>
              <a:spcAft>
                <a:spcPts val="0"/>
              </a:spcAft>
              <a:buNone/>
              <a:tabLst>
                <a:tab pos="647700" algn="l"/>
              </a:tabLst>
            </a:pPr>
            <a:endParaRPr lang="kk-KZ" sz="2000" dirty="0">
              <a:solidFill>
                <a:srgbClr val="002060"/>
              </a:solidFill>
              <a:latin typeface="Calibri" panose="020F0502020204030204" pitchFamily="34" charset="0"/>
              <a:ea typeface="Calibri" panose="020F0502020204030204" pitchFamily="34" charset="0"/>
              <a:cs typeface="Arial" panose="020B0604020202020204" pitchFamily="34" charset="0"/>
            </a:endParaRPr>
          </a:p>
          <a:p>
            <a:pPr marL="0" lvl="0" indent="0" algn="just">
              <a:lnSpc>
                <a:spcPct val="97000"/>
              </a:lnSpc>
              <a:spcAft>
                <a:spcPts val="0"/>
              </a:spcAft>
              <a:buNone/>
              <a:tabLst>
                <a:tab pos="647700" algn="l"/>
              </a:tabLst>
            </a:pPr>
            <a:endParaRPr lang="kk-KZ" sz="2000" dirty="0">
              <a:solidFill>
                <a:srgbClr val="002060"/>
              </a:solidFill>
              <a:latin typeface="Calibri" panose="020F0502020204030204" pitchFamily="34" charset="0"/>
              <a:ea typeface="Calibri" panose="020F0502020204030204" pitchFamily="34" charset="0"/>
              <a:cs typeface="Arial" panose="020B0604020202020204" pitchFamily="34" charset="0"/>
            </a:endParaRPr>
          </a:p>
          <a:p>
            <a:pPr marL="0" lvl="0" indent="0" algn="just">
              <a:lnSpc>
                <a:spcPct val="97000"/>
              </a:lnSpc>
              <a:spcAft>
                <a:spcPts val="0"/>
              </a:spcAft>
              <a:buNone/>
              <a:tabLst>
                <a:tab pos="647700" algn="l"/>
              </a:tabLst>
            </a:pPr>
            <a:endParaRPr lang="kk-KZ" sz="240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marL="0" lvl="0" indent="0" algn="just">
              <a:lnSpc>
                <a:spcPct val="97000"/>
              </a:lnSpc>
              <a:spcAft>
                <a:spcPts val="0"/>
              </a:spcAft>
              <a:buNone/>
              <a:tabLst>
                <a:tab pos="647700" algn="l"/>
              </a:tabLst>
            </a:pPr>
            <a:r>
              <a:rPr lang="kk-KZ"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endParaRPr lang="ru-RU"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 name="Рисунок 3"/>
          <p:cNvPicPr>
            <a:picLocks noChangeAspect="1"/>
          </p:cNvPicPr>
          <p:nvPr/>
        </p:nvPicPr>
        <p:blipFill>
          <a:blip r:embed="rId3" cstate="print"/>
          <a:stretch>
            <a:fillRect/>
          </a:stretch>
        </p:blipFill>
        <p:spPr>
          <a:xfrm>
            <a:off x="479524" y="2336338"/>
            <a:ext cx="2158171" cy="2540461"/>
          </a:xfrm>
          <a:prstGeom prst="rect">
            <a:avLst/>
          </a:prstGeom>
        </p:spPr>
      </p:pic>
      <p:sp>
        <p:nvSpPr>
          <p:cNvPr id="5" name="Скругленный прямоугольник 4"/>
          <p:cNvSpPr/>
          <p:nvPr/>
        </p:nvSpPr>
        <p:spPr>
          <a:xfrm>
            <a:off x="3364524" y="1528549"/>
            <a:ext cx="8018584" cy="161558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b="1" u="sng" dirty="0" smtClean="0">
                <a:solidFill>
                  <a:srgbClr val="002060"/>
                </a:solidFill>
                <a:latin typeface="Times New Roman" panose="02020603050405020304" pitchFamily="18" charset="0"/>
                <a:cs typeface="Times New Roman" panose="02020603050405020304" pitchFamily="18" charset="0"/>
              </a:rPr>
              <a:t>Ертегідегі портреті</a:t>
            </a:r>
            <a:endParaRPr lang="ru-RU" b="1" u="sng" dirty="0" smtClean="0">
              <a:solidFill>
                <a:srgbClr val="002060"/>
              </a:solidFill>
              <a:latin typeface="Times New Roman" panose="02020603050405020304" pitchFamily="18" charset="0"/>
              <a:cs typeface="Times New Roman" panose="02020603050405020304" pitchFamily="18" charset="0"/>
            </a:endParaRPr>
          </a:p>
          <a:p>
            <a:r>
              <a:rPr lang="en-US" dirty="0" smtClean="0">
                <a:solidFill>
                  <a:srgbClr val="002060"/>
                </a:solidFill>
                <a:latin typeface="Times New Roman" panose="02020603050405020304" pitchFamily="18" charset="0"/>
                <a:cs typeface="Times New Roman" panose="02020603050405020304" pitchFamily="18" charset="0"/>
              </a:rPr>
              <a:t>  </a:t>
            </a:r>
            <a:r>
              <a:rPr lang="kk-KZ" dirty="0" smtClean="0">
                <a:solidFill>
                  <a:srgbClr val="002060"/>
                </a:solidFill>
                <a:latin typeface="Times New Roman" panose="02020603050405020304" pitchFamily="18" charset="0"/>
                <a:cs typeface="Times New Roman" panose="02020603050405020304" pitchFamily="18" charset="0"/>
              </a:rPr>
              <a:t>    </a:t>
            </a:r>
            <a:r>
              <a:rPr lang="ru-RU" dirty="0" err="1" smtClean="0">
                <a:solidFill>
                  <a:srgbClr val="002060"/>
                </a:solidFill>
                <a:latin typeface="Times New Roman" panose="02020603050405020304" pitchFamily="18" charset="0"/>
                <a:cs typeface="Times New Roman" panose="02020603050405020304" pitchFamily="18" charset="0"/>
              </a:rPr>
              <a:t>Торсық </a:t>
            </a:r>
            <a:r>
              <a:rPr lang="ru-RU" dirty="0" err="1">
                <a:solidFill>
                  <a:srgbClr val="002060"/>
                </a:solidFill>
                <a:latin typeface="Times New Roman" panose="02020603050405020304" pitchFamily="18" charset="0"/>
                <a:cs typeface="Times New Roman" panose="02020603050405020304" pitchFamily="18" charset="0"/>
              </a:rPr>
              <a:t>шеке</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аппақ ұл тауыпты</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Кендебай</a:t>
            </a:r>
            <a:r>
              <a:rPr lang="ru-RU" dirty="0">
                <a:solidFill>
                  <a:srgbClr val="002060"/>
                </a:solidFill>
                <a:latin typeface="Times New Roman" panose="02020603050405020304" pitchFamily="18" charset="0"/>
                <a:cs typeface="Times New Roman" panose="02020603050405020304" pitchFamily="18" charset="0"/>
              </a:rPr>
              <a:t> ай </a:t>
            </a:r>
            <a:r>
              <a:rPr lang="ru-RU" dirty="0" err="1">
                <a:solidFill>
                  <a:srgbClr val="002060"/>
                </a:solidFill>
                <a:latin typeface="Times New Roman" panose="02020603050405020304" pitchFamily="18" charset="0"/>
                <a:cs typeface="Times New Roman" panose="02020603050405020304" pitchFamily="18" charset="0"/>
              </a:rPr>
              <a:t>сайын</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емес</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күн</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сайын</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өсіпті</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алты</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күнде</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күліпті</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алпыс</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күнде</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жүріпті</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алты</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жылда</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жігіт</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болыпты</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Сондай</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күшті</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болыпты</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алысқанын</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алып</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ұра</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беріпті</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күрескенін</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жыға</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беріпті</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шыңырау</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құдыққа</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құлаған</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атандарды</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жалғыз</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тартып</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шығара</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беріпті</a:t>
            </a:r>
            <a:r>
              <a:rPr lang="ru-RU" dirty="0">
                <a:solidFill>
                  <a:srgbClr val="002060"/>
                </a:solidFill>
                <a:latin typeface="Times New Roman" panose="02020603050405020304" pitchFamily="18" charset="0"/>
                <a:cs typeface="Times New Roman" panose="02020603050405020304" pitchFamily="18" charset="0"/>
              </a:rPr>
              <a:t>.</a:t>
            </a:r>
          </a:p>
        </p:txBody>
      </p:sp>
      <p:sp>
        <p:nvSpPr>
          <p:cNvPr id="9" name="Скругленный прямоугольник 8"/>
          <p:cNvSpPr/>
          <p:nvPr/>
        </p:nvSpPr>
        <p:spPr>
          <a:xfrm>
            <a:off x="3364524" y="3892062"/>
            <a:ext cx="8100647" cy="2274277"/>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u="sng" dirty="0" err="1">
                <a:solidFill>
                  <a:srgbClr val="002060"/>
                </a:solidFill>
                <a:latin typeface="Times New Roman" panose="02020603050405020304" pitchFamily="18" charset="0"/>
                <a:cs typeface="Times New Roman" panose="02020603050405020304" pitchFamily="18" charset="0"/>
              </a:rPr>
              <a:t>Кейіпкердің</a:t>
            </a:r>
            <a:r>
              <a:rPr lang="ru-RU" b="1" u="sng" dirty="0">
                <a:solidFill>
                  <a:srgbClr val="002060"/>
                </a:solidFill>
                <a:latin typeface="Times New Roman" panose="02020603050405020304" pitchFamily="18" charset="0"/>
                <a:cs typeface="Times New Roman" panose="02020603050405020304" pitchFamily="18" charset="0"/>
              </a:rPr>
              <a:t> </a:t>
            </a:r>
            <a:r>
              <a:rPr lang="ru-RU" b="1" u="sng" dirty="0" err="1">
                <a:solidFill>
                  <a:srgbClr val="002060"/>
                </a:solidFill>
                <a:latin typeface="Times New Roman" panose="02020603050405020304" pitchFamily="18" charset="0"/>
                <a:cs typeface="Times New Roman" panose="02020603050405020304" pitchFamily="18" charset="0"/>
              </a:rPr>
              <a:t>ең</a:t>
            </a:r>
            <a:r>
              <a:rPr lang="ru-RU" b="1" u="sng" dirty="0">
                <a:solidFill>
                  <a:srgbClr val="002060"/>
                </a:solidFill>
                <a:latin typeface="Times New Roman" panose="02020603050405020304" pitchFamily="18" charset="0"/>
                <a:cs typeface="Times New Roman" panose="02020603050405020304" pitchFamily="18" charset="0"/>
              </a:rPr>
              <a:t> </a:t>
            </a:r>
            <a:r>
              <a:rPr lang="ru-RU" b="1" u="sng" dirty="0" err="1">
                <a:solidFill>
                  <a:srgbClr val="002060"/>
                </a:solidFill>
                <a:latin typeface="Times New Roman" panose="02020603050405020304" pitchFamily="18" charset="0"/>
                <a:cs typeface="Times New Roman" panose="02020603050405020304" pitchFamily="18" charset="0"/>
              </a:rPr>
              <a:t>маңызды</a:t>
            </a:r>
            <a:r>
              <a:rPr lang="ru-RU" b="1" u="sng" dirty="0">
                <a:solidFill>
                  <a:srgbClr val="002060"/>
                </a:solidFill>
                <a:latin typeface="Times New Roman" panose="02020603050405020304" pitchFamily="18" charset="0"/>
                <a:cs typeface="Times New Roman" panose="02020603050405020304" pitchFamily="18" charset="0"/>
              </a:rPr>
              <a:t> 3 </a:t>
            </a:r>
            <a:r>
              <a:rPr lang="ru-RU" b="1" u="sng" dirty="0" err="1" smtClean="0">
                <a:solidFill>
                  <a:srgbClr val="002060"/>
                </a:solidFill>
                <a:latin typeface="Times New Roman" panose="02020603050405020304" pitchFamily="18" charset="0"/>
                <a:cs typeface="Times New Roman" panose="02020603050405020304" pitchFamily="18" charset="0"/>
              </a:rPr>
              <a:t>әрекеті</a:t>
            </a:r>
            <a:endParaRPr lang="ru-RU" b="1" u="sng" dirty="0" smtClean="0">
              <a:solidFill>
                <a:srgbClr val="002060"/>
              </a:solidFill>
              <a:latin typeface="Times New Roman" panose="02020603050405020304" pitchFamily="18" charset="0"/>
              <a:cs typeface="Times New Roman" panose="02020603050405020304" pitchFamily="18" charset="0"/>
            </a:endParaRPr>
          </a:p>
          <a:p>
            <a:pPr marL="342900" indent="-342900">
              <a:buAutoNum type="arabicPeriod"/>
            </a:pPr>
            <a:r>
              <a:rPr lang="kk-KZ" dirty="0">
                <a:solidFill>
                  <a:srgbClr val="002060"/>
                </a:solidFill>
                <a:latin typeface="Times New Roman" panose="02020603050405020304" pitchFamily="18" charset="0"/>
                <a:cs typeface="Times New Roman" panose="02020603050405020304" pitchFamily="18" charset="0"/>
              </a:rPr>
              <a:t>Аң аулап, кедейлерді қарық қылыпты</a:t>
            </a:r>
            <a:r>
              <a:rPr lang="kk-KZ" dirty="0" smtClean="0">
                <a:solidFill>
                  <a:srgbClr val="002060"/>
                </a:solidFill>
                <a:latin typeface="Times New Roman" panose="02020603050405020304" pitchFamily="18" charset="0"/>
                <a:cs typeface="Times New Roman" panose="02020603050405020304" pitchFamily="18" charset="0"/>
              </a:rPr>
              <a:t>.</a:t>
            </a:r>
          </a:p>
          <a:p>
            <a:pPr marL="342900" indent="-342900">
              <a:buAutoNum type="arabicPeriod"/>
            </a:pPr>
            <a:r>
              <a:rPr lang="kk-KZ" dirty="0" smtClean="0">
                <a:solidFill>
                  <a:srgbClr val="002060"/>
                </a:solidFill>
                <a:latin typeface="Times New Roman" panose="02020603050405020304" pitchFamily="18" charset="0"/>
                <a:cs typeface="Times New Roman" panose="02020603050405020304" pitchFamily="18" charset="0"/>
              </a:rPr>
              <a:t> -Мен </a:t>
            </a:r>
            <a:r>
              <a:rPr lang="kk-KZ" dirty="0">
                <a:solidFill>
                  <a:srgbClr val="002060"/>
                </a:solidFill>
                <a:latin typeface="Times New Roman" panose="02020603050405020304" pitchFamily="18" charset="0"/>
                <a:cs typeface="Times New Roman" panose="02020603050405020304" pitchFamily="18" charset="0"/>
              </a:rPr>
              <a:t>хан баласы емеспін, адам баласымын. Өз атым - Кендебай, ел мені Керқұла атты Кендебай деп атайды. Сіздің еліңізге ерігіп келгенім жоқ, жұмыспен келдім. Екі бірдей жоқ іздеп жүрмін... Намыс іздеп жүрмін, рұқсат болса айтайын, - дейді Кендебай</a:t>
            </a:r>
            <a:r>
              <a:rPr lang="kk-KZ" dirty="0" smtClean="0">
                <a:solidFill>
                  <a:srgbClr val="002060"/>
                </a:solidFill>
                <a:latin typeface="Times New Roman" panose="02020603050405020304" pitchFamily="18" charset="0"/>
                <a:cs typeface="Times New Roman" panose="02020603050405020304" pitchFamily="18" charset="0"/>
              </a:rPr>
              <a:t>.</a:t>
            </a:r>
          </a:p>
          <a:p>
            <a:pPr marL="342900" indent="-342900">
              <a:buAutoNum type="arabicPeriod"/>
            </a:pPr>
            <a:r>
              <a:rPr lang="ru-RU" dirty="0" err="1" smtClean="0">
                <a:solidFill>
                  <a:srgbClr val="002060"/>
                </a:solidFill>
                <a:latin typeface="Times New Roman" panose="02020603050405020304" pitchFamily="18" charset="0"/>
                <a:cs typeface="Times New Roman" panose="02020603050405020304" pitchFamily="18" charset="0"/>
              </a:rPr>
              <a:t>Кендебай</a:t>
            </a:r>
            <a:r>
              <a:rPr lang="ru-RU" dirty="0" smtClean="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елдің</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малын</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айдап</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келіп</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иелеріне</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табыс</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етеді</a:t>
            </a:r>
            <a:endParaRPr lang="ru-RU"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9085560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70339"/>
            <a:ext cx="12192000" cy="6858000"/>
          </a:xfrm>
          <a:solidFill>
            <a:schemeClr val="accent3">
              <a:lumMod val="20000"/>
              <a:lumOff val="80000"/>
            </a:schemeClr>
          </a:solidFill>
        </p:spPr>
        <p:txBody>
          <a:bodyPr>
            <a:normAutofit/>
          </a:bodyPr>
          <a:lstStyle/>
          <a:p>
            <a:pPr marL="0" lvl="0" indent="0" algn="just">
              <a:lnSpc>
                <a:spcPct val="97000"/>
              </a:lnSpc>
              <a:spcAft>
                <a:spcPts val="0"/>
              </a:spcAft>
              <a:buNone/>
              <a:tabLst>
                <a:tab pos="647700" algn="l"/>
              </a:tabLst>
            </a:pPr>
            <a:endParaRPr lang="kk-KZ" sz="2000" dirty="0">
              <a:solidFill>
                <a:srgbClr val="002060"/>
              </a:solidFill>
              <a:latin typeface="Calibri" panose="020F0502020204030204" pitchFamily="34" charset="0"/>
              <a:ea typeface="Calibri" panose="020F0502020204030204" pitchFamily="34" charset="0"/>
              <a:cs typeface="Arial" panose="020B0604020202020204" pitchFamily="34" charset="0"/>
            </a:endParaRPr>
          </a:p>
          <a:p>
            <a:pPr marL="0" lvl="0" indent="0" algn="just">
              <a:lnSpc>
                <a:spcPct val="97000"/>
              </a:lnSpc>
              <a:spcAft>
                <a:spcPts val="0"/>
              </a:spcAft>
              <a:buNone/>
              <a:tabLst>
                <a:tab pos="647700" algn="l"/>
              </a:tabLst>
            </a:pPr>
            <a:endParaRPr lang="kk-KZ" sz="2000" dirty="0">
              <a:solidFill>
                <a:srgbClr val="002060"/>
              </a:solidFill>
              <a:latin typeface="Calibri" panose="020F0502020204030204" pitchFamily="34" charset="0"/>
              <a:ea typeface="Calibri" panose="020F0502020204030204" pitchFamily="34" charset="0"/>
              <a:cs typeface="Arial" panose="020B0604020202020204" pitchFamily="34" charset="0"/>
            </a:endParaRPr>
          </a:p>
          <a:p>
            <a:pPr marL="0" lvl="0" indent="0" algn="just">
              <a:lnSpc>
                <a:spcPct val="97000"/>
              </a:lnSpc>
              <a:spcAft>
                <a:spcPts val="0"/>
              </a:spcAft>
              <a:buNone/>
              <a:tabLst>
                <a:tab pos="647700" algn="l"/>
              </a:tabLst>
            </a:pPr>
            <a:endParaRPr lang="kk-KZ" sz="240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marL="0" lvl="0" indent="0" algn="just">
              <a:lnSpc>
                <a:spcPct val="97000"/>
              </a:lnSpc>
              <a:spcAft>
                <a:spcPts val="0"/>
              </a:spcAft>
              <a:buNone/>
              <a:tabLst>
                <a:tab pos="647700" algn="l"/>
              </a:tabLst>
            </a:pPr>
            <a:r>
              <a:rPr lang="kk-KZ"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endParaRPr lang="ru-RU"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Скругленный прямоугольник 6"/>
          <p:cNvSpPr/>
          <p:nvPr/>
        </p:nvSpPr>
        <p:spPr>
          <a:xfrm>
            <a:off x="3083169" y="215565"/>
            <a:ext cx="8405446" cy="255563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u="sng" dirty="0" err="1" smtClean="0">
                <a:solidFill>
                  <a:srgbClr val="002060"/>
                </a:solidFill>
                <a:latin typeface="Times New Roman" panose="02020603050405020304" pitchFamily="18" charset="0"/>
                <a:cs typeface="Times New Roman" panose="02020603050405020304" pitchFamily="18" charset="0"/>
              </a:rPr>
              <a:t>Ертегідегі</a:t>
            </a:r>
            <a:r>
              <a:rPr lang="ru-RU" b="1" u="sng" dirty="0" smtClean="0">
                <a:solidFill>
                  <a:srgbClr val="002060"/>
                </a:solidFill>
                <a:latin typeface="Times New Roman" panose="02020603050405020304" pitchFamily="18" charset="0"/>
                <a:cs typeface="Times New Roman" panose="02020603050405020304" pitchFamily="18" charset="0"/>
              </a:rPr>
              <a:t> </a:t>
            </a:r>
            <a:r>
              <a:rPr lang="ru-RU" b="1" u="sng" dirty="0" err="1" smtClean="0">
                <a:solidFill>
                  <a:srgbClr val="002060"/>
                </a:solidFill>
                <a:latin typeface="Times New Roman" panose="02020603050405020304" pitchFamily="18" charset="0"/>
                <a:cs typeface="Times New Roman" panose="02020603050405020304" pitchFamily="18" charset="0"/>
              </a:rPr>
              <a:t>портреті</a:t>
            </a:r>
            <a:endParaRPr lang="ru-RU" b="1" u="sng" dirty="0" smtClean="0">
              <a:solidFill>
                <a:srgbClr val="002060"/>
              </a:solidFill>
              <a:latin typeface="Times New Roman" panose="02020603050405020304" pitchFamily="18" charset="0"/>
              <a:cs typeface="Times New Roman" panose="02020603050405020304" pitchFamily="18" charset="0"/>
            </a:endParaRPr>
          </a:p>
          <a:p>
            <a:r>
              <a:rPr lang="en-US" dirty="0" smtClean="0">
                <a:solidFill>
                  <a:srgbClr val="002060"/>
                </a:solidFill>
                <a:latin typeface="Times New Roman" panose="02020603050405020304" pitchFamily="18" charset="0"/>
                <a:cs typeface="Times New Roman" panose="02020603050405020304" pitchFamily="18" charset="0"/>
              </a:rPr>
              <a:t>  </a:t>
            </a:r>
            <a:r>
              <a:rPr lang="kk-KZ" dirty="0" smtClean="0">
                <a:solidFill>
                  <a:srgbClr val="002060"/>
                </a:solidFill>
                <a:latin typeface="Times New Roman" panose="02020603050405020304" pitchFamily="18" charset="0"/>
                <a:cs typeface="Times New Roman" panose="02020603050405020304" pitchFamily="18" charset="0"/>
              </a:rPr>
              <a:t>   </a:t>
            </a:r>
            <a:r>
              <a:rPr lang="ru-RU" dirty="0" err="1" smtClean="0">
                <a:solidFill>
                  <a:srgbClr val="002060"/>
                </a:solidFill>
                <a:latin typeface="Times New Roman" panose="02020603050405020304" pitchFamily="18" charset="0"/>
                <a:cs typeface="Times New Roman" panose="02020603050405020304" pitchFamily="18" charset="0"/>
              </a:rPr>
              <a:t>Арыстай</a:t>
            </a:r>
            <a:r>
              <a:rPr lang="ru-RU" dirty="0" smtClean="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еркек</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құлын екен</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Кендебай</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құлынды</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үйіне</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алып</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қайтыпты</a:t>
            </a:r>
            <a:r>
              <a:rPr lang="ru-RU" dirty="0">
                <a:solidFill>
                  <a:srgbClr val="002060"/>
                </a:solidFill>
                <a:latin typeface="Times New Roman" panose="02020603050405020304" pitchFamily="18" charset="0"/>
                <a:cs typeface="Times New Roman" panose="02020603050405020304" pitchFamily="18" charset="0"/>
              </a:rPr>
              <a:t>, оны </a:t>
            </a:r>
            <a:r>
              <a:rPr lang="ru-RU" dirty="0" err="1">
                <a:solidFill>
                  <a:srgbClr val="002060"/>
                </a:solidFill>
                <a:latin typeface="Times New Roman" panose="02020603050405020304" pitchFamily="18" charset="0"/>
                <a:cs typeface="Times New Roman" panose="02020603050405020304" pitchFamily="18" charset="0"/>
              </a:rPr>
              <a:t>құланның</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сүтімен</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асырапты</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Құлын</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сағат</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сайын</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емес</a:t>
            </a:r>
            <a:r>
              <a:rPr lang="ru-RU" dirty="0">
                <a:solidFill>
                  <a:srgbClr val="002060"/>
                </a:solidFill>
                <a:latin typeface="Times New Roman" panose="02020603050405020304" pitchFamily="18" charset="0"/>
                <a:cs typeface="Times New Roman" panose="02020603050405020304" pitchFamily="18" charset="0"/>
              </a:rPr>
              <a:t>, минут </a:t>
            </a:r>
            <a:r>
              <a:rPr lang="ru-RU" dirty="0" err="1">
                <a:solidFill>
                  <a:srgbClr val="002060"/>
                </a:solidFill>
                <a:latin typeface="Times New Roman" panose="02020603050405020304" pitchFamily="18" charset="0"/>
                <a:cs typeface="Times New Roman" panose="02020603050405020304" pitchFamily="18" charset="0"/>
              </a:rPr>
              <a:t>сайын</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өсіпті</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Алты</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айдың</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ішінде</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алты</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кез</a:t>
            </a:r>
            <a:r>
              <a:rPr lang="ru-RU" dirty="0">
                <a:solidFill>
                  <a:srgbClr val="002060"/>
                </a:solidFill>
                <a:latin typeface="Times New Roman" panose="02020603050405020304" pitchFamily="18" charset="0"/>
                <a:cs typeface="Times New Roman" panose="02020603050405020304" pitchFamily="18" charset="0"/>
              </a:rPr>
              <a:t> </a:t>
            </a:r>
            <a:r>
              <a:rPr lang="ru-RU" dirty="0" smtClean="0">
                <a:solidFill>
                  <a:srgbClr val="002060"/>
                </a:solidFill>
                <a:latin typeface="Times New Roman" panose="02020603050405020304" pitchFamily="18" charset="0"/>
                <a:cs typeface="Times New Roman" panose="02020603050405020304" pitchFamily="18" charset="0"/>
              </a:rPr>
              <a:t>та </a:t>
            </a:r>
            <a:r>
              <a:rPr lang="ru-RU" dirty="0" err="1">
                <a:solidFill>
                  <a:srgbClr val="002060"/>
                </a:solidFill>
                <a:latin typeface="Times New Roman" panose="02020603050405020304" pitchFamily="18" charset="0"/>
                <a:cs typeface="Times New Roman" panose="02020603050405020304" pitchFamily="18" charset="0"/>
              </a:rPr>
              <a:t>болып</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шығыпты</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Аттың</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түсі</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керқұла</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болыпты</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Кендебай</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Керқұланы</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үйретіп</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мініп</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түн</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қатып</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жүріп</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аң</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аулапты</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Керқұла</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қуса</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жетіп</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қашса</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құтылатын</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аузымен</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құс</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тістеген</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ерен</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жүйрік</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болыпты</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Кендебай</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Керқұланы</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құстай</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ұшырып</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алты</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қырдың</a:t>
            </a:r>
            <a:r>
              <a:rPr lang="ru-RU" dirty="0">
                <a:solidFill>
                  <a:srgbClr val="002060"/>
                </a:solidFill>
                <a:latin typeface="Times New Roman" panose="02020603050405020304" pitchFamily="18" charset="0"/>
                <a:cs typeface="Times New Roman" panose="02020603050405020304" pitchFamily="18" charset="0"/>
              </a:rPr>
              <a:t> ар </a:t>
            </a:r>
            <a:r>
              <a:rPr lang="ru-RU" dirty="0" err="1">
                <a:solidFill>
                  <a:srgbClr val="002060"/>
                </a:solidFill>
                <a:latin typeface="Times New Roman" panose="02020603050405020304" pitchFamily="18" charset="0"/>
                <a:cs typeface="Times New Roman" panose="02020603050405020304" pitchFamily="18" charset="0"/>
              </a:rPr>
              <a:t>жағынан</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қаша</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жөнелген</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құланды</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көзді</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ашып-жұмғанша</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қуып</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жетіп</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құйрығынан</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ұстайтын</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болыпты</a:t>
            </a:r>
            <a:endParaRPr lang="ru-RU" dirty="0">
              <a:solidFill>
                <a:srgbClr val="002060"/>
              </a:solidFill>
              <a:latin typeface="Times New Roman" panose="02020603050405020304" pitchFamily="18" charset="0"/>
              <a:cs typeface="Times New Roman" panose="02020603050405020304" pitchFamily="18" charset="0"/>
            </a:endParaRPr>
          </a:p>
        </p:txBody>
      </p:sp>
      <p:sp>
        <p:nvSpPr>
          <p:cNvPr id="8" name="Скругленный прямоугольник 7"/>
          <p:cNvSpPr/>
          <p:nvPr/>
        </p:nvSpPr>
        <p:spPr>
          <a:xfrm>
            <a:off x="152400" y="3057098"/>
            <a:ext cx="11301045" cy="2898225"/>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b="1" u="sng" dirty="0" smtClean="0">
                <a:solidFill>
                  <a:srgbClr val="002060"/>
                </a:solidFill>
                <a:latin typeface="Times New Roman" panose="02020603050405020304" pitchFamily="18" charset="0"/>
                <a:cs typeface="Times New Roman" panose="02020603050405020304" pitchFamily="18" charset="0"/>
              </a:rPr>
              <a:t>Кейіпкердің ең маңызды 3 әрекеті</a:t>
            </a:r>
          </a:p>
          <a:p>
            <a:r>
              <a:rPr lang="kk-KZ" dirty="0" smtClean="0">
                <a:solidFill>
                  <a:srgbClr val="002060"/>
                </a:solidFill>
                <a:latin typeface="Times New Roman" panose="02020603050405020304" pitchFamily="18" charset="0"/>
                <a:cs typeface="Times New Roman" panose="02020603050405020304" pitchFamily="18" charset="0"/>
              </a:rPr>
              <a:t>1</a:t>
            </a:r>
            <a:r>
              <a:rPr lang="kk-KZ" dirty="0">
                <a:solidFill>
                  <a:srgbClr val="002060"/>
                </a:solidFill>
                <a:latin typeface="Times New Roman" panose="02020603050405020304" pitchFamily="18" charset="0"/>
                <a:cs typeface="Times New Roman" panose="02020603050405020304" pitchFamily="18" charset="0"/>
              </a:rPr>
              <a:t>. Таудың етегіне келгенде Керқұла атқа тіл бітіп сөйлейді: «Достым Кендебай, іздеген жоғың алыста емес. Біреуі емес, екеуі де осыдан табылады. </a:t>
            </a:r>
            <a:r>
              <a:rPr lang="kk-KZ" dirty="0" smtClean="0">
                <a:solidFill>
                  <a:srgbClr val="002060"/>
                </a:solidFill>
                <a:latin typeface="Times New Roman" panose="02020603050405020304" pitchFamily="18" charset="0"/>
                <a:cs typeface="Times New Roman" panose="02020603050405020304" pitchFamily="18" charset="0"/>
              </a:rPr>
              <a:t>Олар </a:t>
            </a:r>
            <a:r>
              <a:rPr lang="kk-KZ" dirty="0">
                <a:solidFill>
                  <a:srgbClr val="002060"/>
                </a:solidFill>
                <a:latin typeface="Times New Roman" panose="02020603050405020304" pitchFamily="18" charset="0"/>
                <a:cs typeface="Times New Roman" panose="02020603050405020304" pitchFamily="18" charset="0"/>
              </a:rPr>
              <a:t>терең зынданда жатыр. </a:t>
            </a:r>
            <a:endParaRPr lang="kk-KZ" dirty="0" smtClean="0">
              <a:solidFill>
                <a:srgbClr val="002060"/>
              </a:solidFill>
              <a:latin typeface="Times New Roman" panose="02020603050405020304" pitchFamily="18" charset="0"/>
              <a:cs typeface="Times New Roman" panose="02020603050405020304" pitchFamily="18" charset="0"/>
            </a:endParaRPr>
          </a:p>
          <a:p>
            <a:r>
              <a:rPr lang="kk-KZ" dirty="0">
                <a:solidFill>
                  <a:srgbClr val="002060"/>
                </a:solidFill>
                <a:latin typeface="Times New Roman" panose="02020603050405020304" pitchFamily="18" charset="0"/>
                <a:cs typeface="Times New Roman" panose="02020603050405020304" pitchFamily="18" charset="0"/>
              </a:rPr>
              <a:t>2. Таудың арғы беткейінде сиыр бағып жүрген зор денелі бір адам бар. Ол жорықта қолға түскен адам, қазір ханның құлы. Сен сол адамға бар да жолына жетерлік пұл бер. Оның киімін өзің ки де, өзіңнің киіміңді оған кигіз. Сөйтіп, әлгі адамды азат ет те, өзің сиырды бағып қал. </a:t>
            </a:r>
            <a:endParaRPr lang="kk-KZ" dirty="0" smtClean="0">
              <a:solidFill>
                <a:srgbClr val="002060"/>
              </a:solidFill>
              <a:latin typeface="Times New Roman" panose="02020603050405020304" pitchFamily="18" charset="0"/>
              <a:cs typeface="Times New Roman" panose="02020603050405020304" pitchFamily="18" charset="0"/>
            </a:endParaRPr>
          </a:p>
          <a:p>
            <a:r>
              <a:rPr lang="kk-KZ" dirty="0" smtClean="0">
                <a:solidFill>
                  <a:srgbClr val="002060"/>
                </a:solidFill>
                <a:latin typeface="Times New Roman" panose="02020603050405020304" pitchFamily="18" charset="0"/>
                <a:cs typeface="Times New Roman" panose="02020603050405020304" pitchFamily="18" charset="0"/>
              </a:rPr>
              <a:t>3</a:t>
            </a:r>
            <a:r>
              <a:rPr lang="kk-KZ" dirty="0">
                <a:solidFill>
                  <a:srgbClr val="002060"/>
                </a:solidFill>
                <a:latin typeface="Times New Roman" panose="02020603050405020304" pitchFamily="18" charset="0"/>
                <a:cs typeface="Times New Roman" panose="02020603050405020304" pitchFamily="18" charset="0"/>
              </a:rPr>
              <a:t>. Керқұла атқа тағы да тіл бітіп: «Аспанмен тірескен анау бәйтеректің басында самұрық құстың ұясы бар. Ол алты айда бір рет азық іздеп кетеді де, он бес күнде кері айналады. Қазір ол азық іздеуге кетіпті, оның қайтып келуіне әлі алты күн бар. Біз оның қолына түспес үшін алты сағатта алты айлық жол алуыңыз керек</a:t>
            </a:r>
            <a:r>
              <a:rPr lang="kk-KZ" dirty="0" smtClean="0">
                <a:solidFill>
                  <a:srgbClr val="002060"/>
                </a:solidFill>
                <a:latin typeface="Times New Roman" panose="02020603050405020304" pitchFamily="18" charset="0"/>
                <a:cs typeface="Times New Roman" panose="02020603050405020304" pitchFamily="18" charset="0"/>
              </a:rPr>
              <a:t>.. </a:t>
            </a:r>
            <a:endParaRPr lang="kk-KZ" dirty="0">
              <a:solidFill>
                <a:srgbClr val="002060"/>
              </a:solidFill>
              <a:latin typeface="Times New Roman" panose="02020603050405020304" pitchFamily="18" charset="0"/>
              <a:cs typeface="Times New Roman" panose="02020603050405020304" pitchFamily="18" charset="0"/>
            </a:endParaRPr>
          </a:p>
        </p:txBody>
      </p:sp>
      <p:pic>
        <p:nvPicPr>
          <p:cNvPr id="9" name="Picture 2" descr="C:\Users\admin\Desktop\mkdT28SG0mI.jpg"/>
          <p:cNvPicPr>
            <a:picLocks noChangeAspect="1" noChangeArrowheads="1"/>
          </p:cNvPicPr>
          <p:nvPr/>
        </p:nvPicPr>
        <p:blipFill>
          <a:blip r:embed="rId3" cstate="print"/>
          <a:srcRect/>
          <a:stretch>
            <a:fillRect/>
          </a:stretch>
        </p:blipFill>
        <p:spPr bwMode="auto">
          <a:xfrm>
            <a:off x="513346" y="785556"/>
            <a:ext cx="2173534" cy="1556591"/>
          </a:xfrm>
          <a:prstGeom prst="rect">
            <a:avLst/>
          </a:prstGeom>
          <a:noFill/>
        </p:spPr>
      </p:pic>
    </p:spTree>
    <p:extLst>
      <p:ext uri="{BB962C8B-B14F-4D97-AF65-F5344CB8AC3E}">
        <p14:creationId xmlns:p14="http://schemas.microsoft.com/office/powerpoint/2010/main" xmlns="" val="23372613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
            <a:ext cx="12192000" cy="1235242"/>
          </a:xfrm>
          <a:solidFill>
            <a:schemeClr val="bg2"/>
          </a:solidFill>
        </p:spPr>
        <p:txBody>
          <a:bodyPr>
            <a:normAutofit/>
          </a:bodyPr>
          <a:lstStyle/>
          <a:p>
            <a:r>
              <a:rPr lang="ru-RU" sz="2400" b="1" dirty="0" smtClean="0">
                <a:solidFill>
                  <a:srgbClr val="002060"/>
                </a:solidFill>
                <a:latin typeface="Times New Roman" panose="02020603050405020304" pitchFamily="18" charset="0"/>
                <a:cs typeface="Times New Roman" panose="02020603050405020304" pitchFamily="18" charset="0"/>
              </a:rPr>
              <a:t>                                                                                                                                </a:t>
            </a:r>
            <a:r>
              <a:rPr lang="ru-RU" sz="4000" b="1" dirty="0">
                <a:latin typeface="Times New Roman" panose="02020603050405020304" pitchFamily="18" charset="0"/>
                <a:cs typeface="Times New Roman" panose="02020603050405020304" pitchFamily="18" charset="0"/>
              </a:rPr>
              <a:t/>
            </a:r>
            <a:br>
              <a:rPr lang="ru-RU" sz="4000" b="1" dirty="0">
                <a:latin typeface="Times New Roman" panose="02020603050405020304" pitchFamily="18" charset="0"/>
                <a:cs typeface="Times New Roman" panose="02020603050405020304" pitchFamily="18" charset="0"/>
              </a:rPr>
            </a:br>
            <a:r>
              <a:rPr lang="ru-RU" sz="4000" b="1" dirty="0" smtClean="0">
                <a:latin typeface="Times New Roman" panose="02020603050405020304" pitchFamily="18" charset="0"/>
                <a:cs typeface="Times New Roman" panose="02020603050405020304" pitchFamily="18" charset="0"/>
              </a:rPr>
              <a:t>	</a:t>
            </a:r>
            <a:r>
              <a:rPr lang="ru-RU" sz="2800" b="1" dirty="0" err="1" smtClean="0">
                <a:solidFill>
                  <a:srgbClr val="002060"/>
                </a:solidFill>
                <a:latin typeface="Times New Roman" panose="02020603050405020304" pitchFamily="18" charset="0"/>
                <a:cs typeface="Times New Roman" panose="02020603050405020304" pitchFamily="18" charset="0"/>
              </a:rPr>
              <a:t>Қорытынды</a:t>
            </a:r>
            <a:r>
              <a:rPr lang="ru-RU" sz="2800" b="1" dirty="0" smtClean="0">
                <a:solidFill>
                  <a:srgbClr val="002060"/>
                </a:solidFill>
                <a:latin typeface="Times New Roman" panose="02020603050405020304" pitchFamily="18" charset="0"/>
                <a:cs typeface="Times New Roman" panose="02020603050405020304" pitchFamily="18" charset="0"/>
              </a:rPr>
              <a:t> </a:t>
            </a:r>
            <a:r>
              <a:rPr lang="ru-RU" sz="1000" b="1" dirty="0">
                <a:solidFill>
                  <a:srgbClr val="002060"/>
                </a:solidFill>
                <a:latin typeface="Times New Roman" panose="02020603050405020304" pitchFamily="18" charset="0"/>
                <a:cs typeface="Times New Roman" panose="02020603050405020304" pitchFamily="18" charset="0"/>
              </a:rPr>
              <a:t/>
            </a:r>
            <a:br>
              <a:rPr lang="ru-RU" sz="1000" b="1" dirty="0">
                <a:solidFill>
                  <a:srgbClr val="002060"/>
                </a:solidFill>
                <a:latin typeface="Times New Roman" panose="02020603050405020304" pitchFamily="18" charset="0"/>
                <a:cs typeface="Times New Roman" panose="02020603050405020304" pitchFamily="18" charset="0"/>
              </a:rPr>
            </a:br>
            <a:endParaRPr lang="ru-RU" sz="1000" b="1" dirty="0">
              <a:solidFill>
                <a:srgbClr val="00206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0" y="1251284"/>
            <a:ext cx="12192000" cy="5606715"/>
          </a:xfrm>
          <a:solidFill>
            <a:schemeClr val="accent3">
              <a:lumMod val="20000"/>
              <a:lumOff val="80000"/>
            </a:schemeClr>
          </a:solidFill>
        </p:spPr>
        <p:txBody>
          <a:bodyPr>
            <a:normAutofit/>
          </a:bodyPr>
          <a:lstStyle/>
          <a:p>
            <a:pPr marL="0" lvl="0" indent="0" algn="just">
              <a:lnSpc>
                <a:spcPct val="97000"/>
              </a:lnSpc>
              <a:spcAft>
                <a:spcPts val="0"/>
              </a:spcAft>
              <a:buNone/>
              <a:tabLst>
                <a:tab pos="647700" algn="l"/>
              </a:tabLst>
            </a:pPr>
            <a:r>
              <a:rPr lang="ru-RU" sz="200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ru-RU" sz="24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p>
          <a:p>
            <a:pPr marL="0" lvl="0" indent="0" algn="just">
              <a:lnSpc>
                <a:spcPct val="97000"/>
              </a:lnSpc>
              <a:spcAft>
                <a:spcPts val="0"/>
              </a:spcAft>
              <a:buNone/>
              <a:tabLst>
                <a:tab pos="647700" algn="l"/>
              </a:tabLst>
            </a:pPr>
            <a:r>
              <a:rPr lang="ru-RU" sz="24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ru-RU" sz="2400" b="1" dirty="0" err="1"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Бүгінгі</a:t>
            </a:r>
            <a:r>
              <a:rPr lang="ru-RU" sz="24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ru-RU" sz="24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сабақта</a:t>
            </a:r>
            <a:r>
              <a:rPr lang="ru-RU" sz="2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p>
          <a:p>
            <a:pPr marL="0" lvl="0" indent="0" algn="just">
              <a:lnSpc>
                <a:spcPct val="97000"/>
              </a:lnSpc>
              <a:spcAft>
                <a:spcPts val="0"/>
              </a:spcAft>
              <a:buNone/>
              <a:tabLst>
                <a:tab pos="647700" algn="l"/>
              </a:tabLst>
            </a:pPr>
            <a:r>
              <a:rPr lang="ru-RU" sz="2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endParaRPr lang="kk-KZ" sz="2400" dirty="0">
              <a:solidFill>
                <a:srgbClr val="002060"/>
              </a:solidFill>
              <a:latin typeface="Times New Roman" panose="02020603050405020304" pitchFamily="18" charset="0"/>
              <a:cs typeface="Times New Roman" panose="02020603050405020304" pitchFamily="18" charset="0"/>
            </a:endParaRPr>
          </a:p>
          <a:p>
            <a:pPr lvl="3">
              <a:buFont typeface="Wingdings" pitchFamily="2" charset="2"/>
              <a:buChar char="§"/>
            </a:pPr>
            <a:r>
              <a:rPr lang="ru-RU" sz="2400" dirty="0" smtClean="0">
                <a:solidFill>
                  <a:srgbClr val="002060"/>
                </a:solidFill>
                <a:latin typeface="Times New Roman" panose="02020603050405020304" pitchFamily="18" charset="0"/>
                <a:cs typeface="Times New Roman" panose="02020603050405020304" pitchFamily="18" charset="0"/>
              </a:rPr>
              <a:t>      </a:t>
            </a:r>
            <a:r>
              <a:rPr lang="ru-RU" sz="2400" dirty="0" err="1" smtClean="0">
                <a:solidFill>
                  <a:srgbClr val="002060"/>
                </a:solidFill>
                <a:latin typeface="Times New Roman" panose="02020603050405020304" pitchFamily="18" charset="0"/>
                <a:cs typeface="Times New Roman" panose="02020603050405020304" pitchFamily="18" charset="0"/>
              </a:rPr>
              <a:t>ә</a:t>
            </a:r>
            <a:r>
              <a:rPr lang="ru-RU" sz="2400" dirty="0" err="1" smtClean="0">
                <a:solidFill>
                  <a:srgbClr val="002060"/>
                </a:solidFill>
                <a:latin typeface="Times New Roman" panose="02020603050405020304" pitchFamily="18" charset="0"/>
                <a:cs typeface="Times New Roman" panose="02020603050405020304" pitchFamily="18" charset="0"/>
              </a:rPr>
              <a:t>деби </a:t>
            </a:r>
            <a:r>
              <a:rPr lang="ru-RU" sz="2400" dirty="0" err="1">
                <a:solidFill>
                  <a:srgbClr val="002060"/>
                </a:solidFill>
                <a:latin typeface="Times New Roman" panose="02020603050405020304" pitchFamily="18" charset="0"/>
                <a:cs typeface="Times New Roman" panose="02020603050405020304" pitchFamily="18" charset="0"/>
              </a:rPr>
              <a:t>шығармадағы екі</a:t>
            </a:r>
            <a:r>
              <a:rPr lang="ru-RU" sz="2400" dirty="0">
                <a:solidFill>
                  <a:srgbClr val="002060"/>
                </a:solidFill>
                <a:latin typeface="Times New Roman" panose="02020603050405020304" pitchFamily="18" charset="0"/>
                <a:cs typeface="Times New Roman" panose="02020603050405020304" pitchFamily="18" charset="0"/>
              </a:rPr>
              <a:t> </a:t>
            </a:r>
            <a:r>
              <a:rPr lang="ru-RU" sz="2400" dirty="0" err="1">
                <a:solidFill>
                  <a:srgbClr val="002060"/>
                </a:solidFill>
                <a:latin typeface="Times New Roman" panose="02020603050405020304" pitchFamily="18" charset="0"/>
                <a:cs typeface="Times New Roman" panose="02020603050405020304" pitchFamily="18" charset="0"/>
              </a:rPr>
              <a:t>нәрсені салыстыра</a:t>
            </a:r>
            <a:r>
              <a:rPr lang="ru-RU" sz="2400" dirty="0">
                <a:solidFill>
                  <a:srgbClr val="002060"/>
                </a:solidFill>
                <a:latin typeface="Times New Roman" panose="02020603050405020304" pitchFamily="18" charset="0"/>
                <a:cs typeface="Times New Roman" panose="02020603050405020304" pitchFamily="18" charset="0"/>
              </a:rPr>
              <a:t> </a:t>
            </a:r>
            <a:r>
              <a:rPr lang="ru-RU" sz="2400" dirty="0" err="1">
                <a:solidFill>
                  <a:srgbClr val="002060"/>
                </a:solidFill>
                <a:latin typeface="Times New Roman" panose="02020603050405020304" pitchFamily="18" charset="0"/>
                <a:cs typeface="Times New Roman" panose="02020603050405020304" pitchFamily="18" charset="0"/>
              </a:rPr>
              <a:t>суреттеулер</a:t>
            </a:r>
            <a:r>
              <a:rPr lang="ru-RU" sz="2400" dirty="0">
                <a:solidFill>
                  <a:srgbClr val="002060"/>
                </a:solidFill>
                <a:latin typeface="Times New Roman" panose="02020603050405020304" pitchFamily="18" charset="0"/>
                <a:cs typeface="Times New Roman" panose="02020603050405020304" pitchFamily="18" charset="0"/>
              </a:rPr>
              <a:t> </a:t>
            </a:r>
            <a:r>
              <a:rPr lang="ru-RU" sz="2400" dirty="0" smtClean="0">
                <a:solidFill>
                  <a:srgbClr val="002060"/>
                </a:solidFill>
                <a:latin typeface="Times New Roman" panose="02020603050405020304" pitchFamily="18" charset="0"/>
                <a:cs typeface="Times New Roman" panose="02020603050405020304" pitchFamily="18" charset="0"/>
              </a:rPr>
              <a:t>мен </a:t>
            </a:r>
            <a:r>
              <a:rPr lang="ru-RU" sz="2400" dirty="0" err="1" smtClean="0">
                <a:solidFill>
                  <a:srgbClr val="002060"/>
                </a:solidFill>
                <a:latin typeface="Times New Roman" panose="02020603050405020304" pitchFamily="18" charset="0"/>
                <a:cs typeface="Times New Roman" panose="02020603050405020304" pitchFamily="18" charset="0"/>
              </a:rPr>
              <a:t>қарама-қарсы</a:t>
            </a:r>
            <a:r>
              <a:rPr lang="ru-RU" sz="2400" dirty="0" smtClean="0">
                <a:solidFill>
                  <a:srgbClr val="002060"/>
                </a:solidFill>
                <a:latin typeface="Times New Roman" panose="02020603050405020304" pitchFamily="18" charset="0"/>
                <a:cs typeface="Times New Roman" panose="02020603050405020304" pitchFamily="18" charset="0"/>
              </a:rPr>
              <a:t>   </a:t>
            </a:r>
          </a:p>
          <a:p>
            <a:pPr lvl="3">
              <a:buNone/>
            </a:pPr>
            <a:r>
              <a:rPr lang="ru-RU" sz="2400" dirty="0" smtClean="0">
                <a:solidFill>
                  <a:srgbClr val="002060"/>
                </a:solidFill>
                <a:latin typeface="Times New Roman" panose="02020603050405020304" pitchFamily="18" charset="0"/>
                <a:cs typeface="Times New Roman" panose="02020603050405020304" pitchFamily="18" charset="0"/>
              </a:rPr>
              <a:t> </a:t>
            </a:r>
            <a:r>
              <a:rPr lang="ru-RU" sz="2400" dirty="0" smtClean="0">
                <a:solidFill>
                  <a:srgbClr val="002060"/>
                </a:solidFill>
                <a:latin typeface="Times New Roman" panose="02020603050405020304" pitchFamily="18" charset="0"/>
                <a:cs typeface="Times New Roman" panose="02020603050405020304" pitchFamily="18" charset="0"/>
              </a:rPr>
              <a:t>        </a:t>
            </a:r>
            <a:r>
              <a:rPr lang="ru-RU" sz="2400" dirty="0" err="1" smtClean="0">
                <a:solidFill>
                  <a:srgbClr val="002060"/>
                </a:solidFill>
                <a:latin typeface="Times New Roman" panose="02020603050405020304" pitchFamily="18" charset="0"/>
                <a:cs typeface="Times New Roman" panose="02020603050405020304" pitchFamily="18" charset="0"/>
              </a:rPr>
              <a:t>суреттеулерді</a:t>
            </a:r>
            <a:r>
              <a:rPr lang="ru-RU" sz="2400" dirty="0" smtClean="0">
                <a:solidFill>
                  <a:srgbClr val="002060"/>
                </a:solidFill>
                <a:latin typeface="Times New Roman" panose="02020603050405020304" pitchFamily="18" charset="0"/>
                <a:cs typeface="Times New Roman" panose="02020603050405020304" pitchFamily="18" charset="0"/>
              </a:rPr>
              <a:t> </a:t>
            </a:r>
            <a:r>
              <a:rPr lang="ru-RU" sz="2400" dirty="0" err="1" smtClean="0">
                <a:solidFill>
                  <a:srgbClr val="002060"/>
                </a:solidFill>
                <a:latin typeface="Times New Roman" panose="02020603050405020304" pitchFamily="18" charset="0"/>
                <a:cs typeface="Times New Roman" panose="02020603050405020304" pitchFamily="18" charset="0"/>
              </a:rPr>
              <a:t>таптың</a:t>
            </a:r>
            <a:r>
              <a:rPr lang="kk-KZ" sz="2400" dirty="0" smtClean="0">
                <a:solidFill>
                  <a:srgbClr val="002060"/>
                </a:solidFill>
                <a:latin typeface="Times New Roman" panose="02020603050405020304" pitchFamily="18" charset="0"/>
                <a:cs typeface="Times New Roman" panose="02020603050405020304" pitchFamily="18" charset="0"/>
              </a:rPr>
              <a:t>ыздар</a:t>
            </a:r>
            <a:r>
              <a:rPr lang="ru-RU" sz="2400" dirty="0" smtClean="0">
                <a:solidFill>
                  <a:srgbClr val="002060"/>
                </a:solidFill>
                <a:latin typeface="Times New Roman" panose="02020603050405020304" pitchFamily="18" charset="0"/>
                <a:cs typeface="Times New Roman" panose="02020603050405020304" pitchFamily="18" charset="0"/>
              </a:rPr>
              <a:t>.</a:t>
            </a:r>
          </a:p>
          <a:p>
            <a:pPr lvl="3">
              <a:buFont typeface="Wingdings" pitchFamily="2" charset="2"/>
              <a:buChar char="§"/>
            </a:pPr>
            <a:r>
              <a:rPr lang="ru-RU" sz="2400" dirty="0" smtClean="0">
                <a:solidFill>
                  <a:srgbClr val="002060"/>
                </a:solidFill>
                <a:latin typeface="Times New Roman" panose="02020603050405020304" pitchFamily="18" charset="0"/>
                <a:cs typeface="Times New Roman" panose="02020603050405020304" pitchFamily="18" charset="0"/>
              </a:rPr>
              <a:t>      </a:t>
            </a:r>
            <a:r>
              <a:rPr lang="ru-RU" sz="2400" dirty="0" err="1" smtClean="0">
                <a:solidFill>
                  <a:srgbClr val="002060"/>
                </a:solidFill>
                <a:latin typeface="Times New Roman" panose="02020603050405020304" pitchFamily="18" charset="0"/>
                <a:cs typeface="Times New Roman" panose="02020603050405020304" pitchFamily="18" charset="0"/>
              </a:rPr>
              <a:t>«</a:t>
            </a:r>
            <a:r>
              <a:rPr lang="ru-RU" sz="2400" dirty="0" err="1" smtClean="0">
                <a:solidFill>
                  <a:srgbClr val="002060"/>
                </a:solidFill>
                <a:latin typeface="Times New Roman" panose="02020603050405020304" pitchFamily="18" charset="0"/>
                <a:cs typeface="Times New Roman" panose="02020603050405020304" pitchFamily="18" charset="0"/>
              </a:rPr>
              <a:t>Керқұла атты</a:t>
            </a:r>
            <a:r>
              <a:rPr lang="ru-RU" sz="2400" dirty="0" smtClean="0">
                <a:solidFill>
                  <a:srgbClr val="002060"/>
                </a:solidFill>
                <a:latin typeface="Times New Roman" panose="02020603050405020304" pitchFamily="18" charset="0"/>
                <a:cs typeface="Times New Roman" panose="02020603050405020304" pitchFamily="18" charset="0"/>
              </a:rPr>
              <a:t> </a:t>
            </a:r>
            <a:r>
              <a:rPr lang="ru-RU" sz="2400" dirty="0" err="1" smtClean="0">
                <a:solidFill>
                  <a:srgbClr val="002060"/>
                </a:solidFill>
                <a:latin typeface="Times New Roman" panose="02020603050405020304" pitchFamily="18" charset="0"/>
                <a:cs typeface="Times New Roman" panose="02020603050405020304" pitchFamily="18" charset="0"/>
              </a:rPr>
              <a:t>Кендебай</a:t>
            </a:r>
            <a:r>
              <a:rPr lang="ru-RU" sz="2400" dirty="0" smtClean="0">
                <a:solidFill>
                  <a:srgbClr val="002060"/>
                </a:solidFill>
                <a:latin typeface="Times New Roman" panose="02020603050405020304" pitchFamily="18" charset="0"/>
                <a:cs typeface="Times New Roman" panose="02020603050405020304" pitchFamily="18" charset="0"/>
              </a:rPr>
              <a:t>» </a:t>
            </a:r>
            <a:r>
              <a:rPr lang="ru-RU" sz="2400" dirty="0" err="1" smtClean="0">
                <a:solidFill>
                  <a:srgbClr val="002060"/>
                </a:solidFill>
                <a:latin typeface="Times New Roman" panose="02020603050405020304" pitchFamily="18" charset="0"/>
                <a:cs typeface="Times New Roman" panose="02020603050405020304" pitchFamily="18" charset="0"/>
              </a:rPr>
              <a:t>ертегісі</a:t>
            </a:r>
            <a:r>
              <a:rPr lang="ru-RU" sz="2400" dirty="0" smtClean="0">
                <a:solidFill>
                  <a:srgbClr val="002060"/>
                </a:solidFill>
                <a:latin typeface="Times New Roman" panose="02020603050405020304" pitchFamily="18" charset="0"/>
                <a:cs typeface="Times New Roman" panose="02020603050405020304" pitchFamily="18" charset="0"/>
              </a:rPr>
              <a:t> </a:t>
            </a:r>
            <a:r>
              <a:rPr lang="ru-RU" sz="2400" dirty="0" err="1" smtClean="0">
                <a:solidFill>
                  <a:srgbClr val="002060"/>
                </a:solidFill>
                <a:latin typeface="Times New Roman" panose="02020603050405020304" pitchFamily="18" charset="0"/>
                <a:cs typeface="Times New Roman" panose="02020603050405020304" pitchFamily="18" charset="0"/>
              </a:rPr>
              <a:t>туралы</a:t>
            </a:r>
            <a:r>
              <a:rPr lang="ru-RU" sz="2400" dirty="0" smtClean="0">
                <a:solidFill>
                  <a:srgbClr val="002060"/>
                </a:solidFill>
                <a:latin typeface="Times New Roman" panose="02020603050405020304" pitchFamily="18" charset="0"/>
                <a:cs typeface="Times New Roman" panose="02020603050405020304" pitchFamily="18" charset="0"/>
              </a:rPr>
              <a:t> </a:t>
            </a:r>
            <a:r>
              <a:rPr lang="ru-RU" sz="2400" dirty="0" err="1" smtClean="0">
                <a:solidFill>
                  <a:srgbClr val="002060"/>
                </a:solidFill>
                <a:latin typeface="Times New Roman" panose="02020603050405020304" pitchFamily="18" charset="0"/>
                <a:cs typeface="Times New Roman" panose="02020603050405020304" pitchFamily="18" charset="0"/>
              </a:rPr>
              <a:t>мәлімет </a:t>
            </a:r>
            <a:r>
              <a:rPr lang="ru-RU" sz="2400" dirty="0" err="1" smtClean="0">
                <a:solidFill>
                  <a:srgbClr val="002060"/>
                </a:solidFill>
                <a:latin typeface="Times New Roman" panose="02020603050405020304" pitchFamily="18" charset="0"/>
                <a:cs typeface="Times New Roman" panose="02020603050405020304" pitchFamily="18" charset="0"/>
              </a:rPr>
              <a:t>алдыңыздар.</a:t>
            </a:r>
            <a:endParaRPr lang="ru-RU" sz="2400" dirty="0">
              <a:solidFill>
                <a:srgbClr val="002060"/>
              </a:solidFill>
              <a:latin typeface="Times New Roman" panose="02020603050405020304" pitchFamily="18" charset="0"/>
              <a:cs typeface="Times New Roman" panose="02020603050405020304" pitchFamily="18" charset="0"/>
            </a:endParaRPr>
          </a:p>
          <a:p>
            <a:pPr marL="1371600" lvl="3" indent="0">
              <a:buFont typeface="Wingdings" pitchFamily="2" charset="2"/>
              <a:buChar char="§"/>
            </a:pPr>
            <a:r>
              <a:rPr lang="kk-KZ" sz="2400" b="1" dirty="0" smtClean="0">
                <a:solidFill>
                  <a:srgbClr val="002060"/>
                </a:solidFill>
                <a:latin typeface="Times New Roman" panose="02020603050405020304" pitchFamily="18" charset="0"/>
                <a:cs typeface="Times New Roman" panose="02020603050405020304" pitchFamily="18" charset="0"/>
              </a:rPr>
              <a:t>       е</a:t>
            </a:r>
            <a:r>
              <a:rPr lang="kk-KZ" sz="2400" dirty="0" smtClean="0">
                <a:solidFill>
                  <a:srgbClr val="002060"/>
                </a:solidFill>
                <a:latin typeface="Times New Roman" panose="02020603050405020304" pitchFamily="18" charset="0"/>
                <a:cs typeface="Times New Roman" panose="02020603050405020304" pitchFamily="18" charset="0"/>
              </a:rPr>
              <a:t>ртегідегі </a:t>
            </a:r>
            <a:r>
              <a:rPr lang="kk-KZ" sz="2400" dirty="0" smtClean="0">
                <a:solidFill>
                  <a:srgbClr val="002060"/>
                </a:solidFill>
                <a:latin typeface="Times New Roman" panose="02020603050405020304" pitchFamily="18" charset="0"/>
                <a:cs typeface="Times New Roman" panose="02020603050405020304" pitchFamily="18" charset="0"/>
              </a:rPr>
              <a:t>жағымды және жағымсыз кейіпкерлерді </a:t>
            </a:r>
            <a:r>
              <a:rPr lang="kk-KZ" sz="2400" dirty="0" smtClean="0">
                <a:solidFill>
                  <a:srgbClr val="002060"/>
                </a:solidFill>
                <a:latin typeface="Times New Roman" panose="02020603050405020304" pitchFamily="18" charset="0"/>
                <a:cs typeface="Times New Roman" panose="02020603050405020304" pitchFamily="18" charset="0"/>
              </a:rPr>
              <a:t>ажыраттыңыздар; </a:t>
            </a:r>
            <a:endParaRPr lang="kk-KZ" sz="2400" dirty="0" smtClean="0">
              <a:solidFill>
                <a:srgbClr val="002060"/>
              </a:solidFill>
              <a:latin typeface="Times New Roman" panose="02020603050405020304" pitchFamily="18" charset="0"/>
              <a:cs typeface="Times New Roman" panose="02020603050405020304" pitchFamily="18" charset="0"/>
            </a:endParaRPr>
          </a:p>
          <a:p>
            <a:pPr marL="1371600" lvl="3" indent="0">
              <a:buFont typeface="Wingdings" pitchFamily="2" charset="2"/>
              <a:buChar char="§"/>
            </a:pPr>
            <a:r>
              <a:rPr lang="kk-KZ" sz="2400" dirty="0" smtClean="0">
                <a:solidFill>
                  <a:srgbClr val="002060"/>
                </a:solidFill>
                <a:latin typeface="Times New Roman" panose="02020603050405020304" pitchFamily="18" charset="0"/>
                <a:cs typeface="Times New Roman" panose="02020603050405020304" pitchFamily="18" charset="0"/>
              </a:rPr>
              <a:t>       мазмұнына  қатысты кейіпкерге мінездеме беріп, ақпараттарды анықтадыңыздар.</a:t>
            </a:r>
            <a:endParaRPr lang="ru-RU" sz="2400" dirty="0" smtClean="0">
              <a:solidFill>
                <a:srgbClr val="002060"/>
              </a:solidFill>
              <a:latin typeface="Times New Roman" panose="02020603050405020304" pitchFamily="18" charset="0"/>
              <a:cs typeface="Times New Roman" panose="02020603050405020304" pitchFamily="18" charset="0"/>
            </a:endParaRPr>
          </a:p>
          <a:p>
            <a:endParaRPr lang="ru-RU" sz="2000" dirty="0">
              <a:solidFill>
                <a:srgbClr val="002060"/>
              </a:solidFill>
              <a:latin typeface="Times New Roman" panose="02020603050405020304" pitchFamily="18" charset="0"/>
              <a:cs typeface="Times New Roman" panose="02020603050405020304" pitchFamily="18" charset="0"/>
            </a:endParaRPr>
          </a:p>
          <a:p>
            <a:pPr marL="0" lvl="0" indent="0" algn="just">
              <a:lnSpc>
                <a:spcPct val="97000"/>
              </a:lnSpc>
              <a:spcAft>
                <a:spcPts val="0"/>
              </a:spcAft>
              <a:buNone/>
              <a:tabLst>
                <a:tab pos="647700" algn="l"/>
              </a:tabLst>
            </a:pPr>
            <a:endParaRPr lang="ru-RU" sz="20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13353115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12192000" cy="1825623"/>
          </a:xfrm>
          <a:solidFill>
            <a:schemeClr val="bg2"/>
          </a:solidFill>
        </p:spPr>
        <p:txBody>
          <a:bodyPr>
            <a:normAutofit/>
          </a:bodyPr>
          <a:lstStyle/>
          <a:p>
            <a:r>
              <a:rPr lang="ru-RU" sz="2400" b="1" dirty="0" smtClean="0">
                <a:solidFill>
                  <a:srgbClr val="002060"/>
                </a:solidFill>
                <a:latin typeface="Times New Roman" panose="02020603050405020304" pitchFamily="18" charset="0"/>
                <a:cs typeface="Times New Roman" panose="02020603050405020304" pitchFamily="18" charset="0"/>
              </a:rPr>
              <a:t>       </a:t>
            </a:r>
            <a:r>
              <a:rPr lang="ru-RU" sz="2800" b="1" dirty="0" err="1" smtClean="0">
                <a:solidFill>
                  <a:srgbClr val="002060"/>
                </a:solidFill>
                <a:latin typeface="Times New Roman" panose="02020603050405020304" pitchFamily="18" charset="0"/>
                <a:cs typeface="Times New Roman" panose="02020603050405020304" pitchFamily="18" charset="0"/>
              </a:rPr>
              <a:t>Қосымша </a:t>
            </a:r>
            <a:r>
              <a:rPr lang="ru-RU" sz="2800" b="1" dirty="0" err="1" smtClean="0">
                <a:solidFill>
                  <a:srgbClr val="002060"/>
                </a:solidFill>
                <a:latin typeface="Times New Roman" panose="02020603050405020304" pitchFamily="18" charset="0"/>
                <a:cs typeface="Times New Roman" panose="02020603050405020304" pitchFamily="18" charset="0"/>
              </a:rPr>
              <a:t>тапсырма</a:t>
            </a:r>
            <a:r>
              <a:rPr lang="ru-RU" sz="4000" b="1" dirty="0">
                <a:latin typeface="Times New Roman" panose="02020603050405020304" pitchFamily="18" charset="0"/>
                <a:cs typeface="Times New Roman" panose="02020603050405020304" pitchFamily="18" charset="0"/>
              </a:rPr>
              <a:t/>
            </a:r>
            <a:br>
              <a:rPr lang="ru-RU" sz="4000" b="1" dirty="0">
                <a:latin typeface="Times New Roman" panose="02020603050405020304" pitchFamily="18" charset="0"/>
                <a:cs typeface="Times New Roman" panose="02020603050405020304" pitchFamily="18" charset="0"/>
              </a:rPr>
            </a:br>
            <a:r>
              <a:rPr lang="ru-RU" sz="1000" b="1" dirty="0">
                <a:solidFill>
                  <a:srgbClr val="002060"/>
                </a:solidFill>
                <a:latin typeface="Times New Roman" panose="02020603050405020304" pitchFamily="18" charset="0"/>
                <a:cs typeface="Times New Roman" panose="02020603050405020304" pitchFamily="18" charset="0"/>
              </a:rPr>
              <a:t/>
            </a:r>
            <a:br>
              <a:rPr lang="ru-RU" sz="1000" b="1" dirty="0">
                <a:solidFill>
                  <a:srgbClr val="002060"/>
                </a:solidFill>
                <a:latin typeface="Times New Roman" panose="02020603050405020304" pitchFamily="18" charset="0"/>
                <a:cs typeface="Times New Roman" panose="02020603050405020304" pitchFamily="18" charset="0"/>
              </a:rPr>
            </a:br>
            <a:endParaRPr lang="ru-RU" sz="1000" b="1" dirty="0">
              <a:solidFill>
                <a:srgbClr val="00206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0" y="1825624"/>
            <a:ext cx="12192000" cy="5032375"/>
          </a:xfrm>
          <a:solidFill>
            <a:schemeClr val="accent3">
              <a:lumMod val="20000"/>
              <a:lumOff val="80000"/>
            </a:schemeClr>
          </a:solidFill>
        </p:spPr>
        <p:txBody>
          <a:bodyPr>
            <a:normAutofit/>
          </a:bodyPr>
          <a:lstStyle/>
          <a:p>
            <a:pPr marL="0" lvl="0" indent="0">
              <a:buNone/>
            </a:pPr>
            <a:r>
              <a:rPr lang="ru-RU" dirty="0" smtClean="0">
                <a:solidFill>
                  <a:srgbClr val="002060"/>
                </a:solidFill>
              </a:rPr>
              <a:t> </a:t>
            </a:r>
            <a:endParaRPr lang="kk-KZ" sz="2400" dirty="0">
              <a:solidFill>
                <a:srgbClr val="002060"/>
              </a:solidFill>
              <a:latin typeface="Times New Roman" panose="02020603050405020304" pitchFamily="18" charset="0"/>
              <a:cs typeface="Times New Roman" panose="02020603050405020304" pitchFamily="18" charset="0"/>
            </a:endParaRPr>
          </a:p>
          <a:p>
            <a:pPr marL="1828800" lvl="4" indent="0">
              <a:buNone/>
            </a:pPr>
            <a:r>
              <a:rPr lang="kk-KZ" sz="2800" dirty="0" smtClean="0">
                <a:solidFill>
                  <a:srgbClr val="002060"/>
                </a:solidFill>
                <a:latin typeface="Times New Roman" panose="02020603050405020304" pitchFamily="18" charset="0"/>
                <a:cs typeface="Times New Roman" panose="02020603050405020304" pitchFamily="18" charset="0"/>
              </a:rPr>
              <a:t>“</a:t>
            </a:r>
            <a:r>
              <a:rPr lang="kk-KZ" sz="2800" dirty="0">
                <a:solidFill>
                  <a:srgbClr val="002060"/>
                </a:solidFill>
                <a:latin typeface="Times New Roman" panose="02020603050405020304" pitchFamily="18" charset="0"/>
                <a:cs typeface="Times New Roman" panose="02020603050405020304" pitchFamily="18" charset="0"/>
              </a:rPr>
              <a:t>Керқұла аттың өсіп жетілуі” тақырыбында ертегі </a:t>
            </a:r>
            <a:r>
              <a:rPr lang="kk-KZ" sz="2800" dirty="0" smtClean="0">
                <a:solidFill>
                  <a:srgbClr val="002060"/>
                </a:solidFill>
                <a:latin typeface="Times New Roman" panose="02020603050405020304" pitchFamily="18" charset="0"/>
                <a:cs typeface="Times New Roman" panose="02020603050405020304" pitchFamily="18" charset="0"/>
              </a:rPr>
              <a:t>жазып </a:t>
            </a:r>
            <a:r>
              <a:rPr lang="kk-KZ" sz="2800" dirty="0" smtClean="0">
                <a:solidFill>
                  <a:srgbClr val="002060"/>
                </a:solidFill>
                <a:latin typeface="Times New Roman" panose="02020603050405020304" pitchFamily="18" charset="0"/>
                <a:cs typeface="Times New Roman" panose="02020603050405020304" pitchFamily="18" charset="0"/>
              </a:rPr>
              <a:t>көріңіз.</a:t>
            </a:r>
            <a:endParaRPr lang="ru-RU" sz="2800" dirty="0">
              <a:solidFill>
                <a:srgbClr val="002060"/>
              </a:solidFill>
              <a:latin typeface="Calibri" panose="020F0502020204030204" pitchFamily="34" charset="0"/>
              <a:ea typeface="Calibri" panose="020F0502020204030204" pitchFamily="34" charset="0"/>
              <a:cs typeface="Arial" panose="020B0604020202020204" pitchFamily="34" charset="0"/>
            </a:endParaRPr>
          </a:p>
          <a:p>
            <a:endParaRPr lang="kk-KZ" sz="3200" dirty="0" smtClean="0"/>
          </a:p>
        </p:txBody>
      </p:sp>
    </p:spTree>
    <p:extLst>
      <p:ext uri="{BB962C8B-B14F-4D97-AF65-F5344CB8AC3E}">
        <p14:creationId xmlns:p14="http://schemas.microsoft.com/office/powerpoint/2010/main" xmlns="" val="19620172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
            <a:ext cx="12192000" cy="1351128"/>
          </a:xfrm>
          <a:solidFill>
            <a:schemeClr val="bg2"/>
          </a:solidFill>
        </p:spPr>
        <p:txBody>
          <a:bodyPr>
            <a:normAutofit fontScale="90000"/>
          </a:bodyPr>
          <a:lstStyle/>
          <a:p>
            <a:r>
              <a:rPr lang="ru-RU" b="1" dirty="0">
                <a:latin typeface="Times New Roman" panose="02020603050405020304" pitchFamily="18" charset="0"/>
                <a:cs typeface="Times New Roman" panose="02020603050405020304" pitchFamily="18" charset="0"/>
              </a:rPr>
              <a:t/>
            </a:r>
            <a:br>
              <a:rPr lang="ru-RU" b="1" dirty="0">
                <a:latin typeface="Times New Roman" panose="02020603050405020304" pitchFamily="18" charset="0"/>
                <a:cs typeface="Times New Roman" panose="02020603050405020304" pitchFamily="18" charset="0"/>
              </a:rPr>
            </a:br>
            <a:r>
              <a:rPr lang="ru-RU" b="1" dirty="0" smtClean="0">
                <a:latin typeface="Times New Roman" panose="02020603050405020304" pitchFamily="18" charset="0"/>
                <a:cs typeface="Times New Roman" panose="02020603050405020304" pitchFamily="18" charset="0"/>
              </a:rPr>
              <a:t/>
            </a:r>
            <a:br>
              <a:rPr lang="ru-RU" b="1" dirty="0" smtClean="0">
                <a:latin typeface="Times New Roman" panose="02020603050405020304" pitchFamily="18" charset="0"/>
                <a:cs typeface="Times New Roman" panose="02020603050405020304" pitchFamily="18" charset="0"/>
              </a:rPr>
            </a:br>
            <a:r>
              <a:rPr lang="ru-RU" b="1" dirty="0" smtClean="0">
                <a:latin typeface="Times New Roman" panose="02020603050405020304" pitchFamily="18" charset="0"/>
                <a:cs typeface="Times New Roman" panose="02020603050405020304" pitchFamily="18" charset="0"/>
              </a:rPr>
              <a:t/>
            </a:r>
            <a:br>
              <a:rPr lang="ru-RU" b="1" dirty="0" smtClean="0">
                <a:latin typeface="Times New Roman" panose="02020603050405020304" pitchFamily="18" charset="0"/>
                <a:cs typeface="Times New Roman" panose="02020603050405020304" pitchFamily="18" charset="0"/>
              </a:rPr>
            </a:br>
            <a:r>
              <a:rPr lang="ru-RU" b="1" dirty="0" smtClean="0">
                <a:latin typeface="Times New Roman" panose="02020603050405020304" pitchFamily="18" charset="0"/>
                <a:cs typeface="Times New Roman" panose="02020603050405020304" pitchFamily="18" charset="0"/>
              </a:rPr>
              <a:t/>
            </a:r>
            <a:br>
              <a:rPr lang="ru-RU" b="1" dirty="0" smtClean="0">
                <a:latin typeface="Times New Roman" panose="02020603050405020304" pitchFamily="18" charset="0"/>
                <a:cs typeface="Times New Roman" panose="02020603050405020304" pitchFamily="18" charset="0"/>
              </a:rPr>
            </a:br>
            <a:r>
              <a:rPr lang="ru-RU" b="1" dirty="0">
                <a:latin typeface="Times New Roman" panose="02020603050405020304" pitchFamily="18" charset="0"/>
                <a:cs typeface="Times New Roman" panose="02020603050405020304" pitchFamily="18" charset="0"/>
              </a:rPr>
              <a:t/>
            </a:r>
            <a:br>
              <a:rPr lang="ru-RU" b="1" dirty="0">
                <a:latin typeface="Times New Roman" panose="02020603050405020304" pitchFamily="18" charset="0"/>
                <a:cs typeface="Times New Roman" panose="02020603050405020304" pitchFamily="18" charset="0"/>
              </a:rPr>
            </a:br>
            <a:r>
              <a:rPr lang="ru-RU" b="1" dirty="0" smtClean="0">
                <a:latin typeface="Times New Roman" panose="02020603050405020304" pitchFamily="18" charset="0"/>
                <a:cs typeface="Times New Roman" panose="02020603050405020304" pitchFamily="18" charset="0"/>
              </a:rPr>
              <a:t/>
            </a:r>
            <a:br>
              <a:rPr lang="ru-RU" b="1" dirty="0" smtClean="0">
                <a:latin typeface="Times New Roman" panose="02020603050405020304" pitchFamily="18" charset="0"/>
                <a:cs typeface="Times New Roman" panose="02020603050405020304" pitchFamily="18" charset="0"/>
              </a:rPr>
            </a:br>
            <a:r>
              <a:rPr lang="ru-RU" b="1" dirty="0" smtClean="0">
                <a:latin typeface="Times New Roman" panose="02020603050405020304" pitchFamily="18" charset="0"/>
                <a:cs typeface="Times New Roman" panose="02020603050405020304" pitchFamily="18" charset="0"/>
              </a:rPr>
              <a:t/>
            </a:r>
            <a:br>
              <a:rPr lang="ru-RU" b="1" dirty="0" smtClean="0">
                <a:latin typeface="Times New Roman" panose="02020603050405020304" pitchFamily="18" charset="0"/>
                <a:cs typeface="Times New Roman" panose="02020603050405020304" pitchFamily="18" charset="0"/>
              </a:rPr>
            </a:br>
            <a:r>
              <a:rPr lang="ru-RU" b="1" dirty="0" smtClean="0">
                <a:latin typeface="Times New Roman" panose="02020603050405020304" pitchFamily="18" charset="0"/>
                <a:cs typeface="Times New Roman" panose="02020603050405020304" pitchFamily="18" charset="0"/>
              </a:rPr>
              <a:t> </a:t>
            </a:r>
            <a:r>
              <a:rPr lang="ru-RU" b="1" dirty="0" smtClean="0">
                <a:latin typeface="Times New Roman" panose="02020603050405020304" pitchFamily="18" charset="0"/>
                <a:cs typeface="Times New Roman" panose="02020603050405020304" pitchFamily="18" charset="0"/>
              </a:rPr>
              <a:t>      </a:t>
            </a:r>
            <a:r>
              <a:rPr lang="kk-KZ" sz="3100" b="1" dirty="0" smtClean="0">
                <a:solidFill>
                  <a:srgbClr val="002060"/>
                </a:solidFill>
                <a:latin typeface="Times New Roman" panose="02020603050405020304" pitchFamily="18" charset="0"/>
                <a:cs typeface="Times New Roman" panose="02020603050405020304" pitchFamily="18" charset="0"/>
              </a:rPr>
              <a:t>Оқу мақсаттары:</a:t>
            </a:r>
            <a:r>
              <a:rPr lang="kk-KZ" b="1" dirty="0">
                <a:solidFill>
                  <a:srgbClr val="002060"/>
                </a:solidFill>
                <a:latin typeface="Times New Roman" panose="02020603050405020304" pitchFamily="18" charset="0"/>
                <a:cs typeface="Times New Roman" panose="02020603050405020304" pitchFamily="18" charset="0"/>
              </a:rPr>
              <a:t/>
            </a:r>
            <a:br>
              <a:rPr lang="kk-KZ" b="1" dirty="0">
                <a:solidFill>
                  <a:srgbClr val="002060"/>
                </a:solidFill>
                <a:latin typeface="Times New Roman" panose="02020603050405020304" pitchFamily="18" charset="0"/>
                <a:cs typeface="Times New Roman" panose="02020603050405020304" pitchFamily="18" charset="0"/>
              </a:rPr>
            </a:br>
            <a:r>
              <a:rPr lang="ru-RU" b="1" dirty="0">
                <a:solidFill>
                  <a:srgbClr val="002060"/>
                </a:solidFill>
                <a:latin typeface="Times New Roman" panose="02020603050405020304" pitchFamily="18" charset="0"/>
                <a:cs typeface="Times New Roman" panose="02020603050405020304" pitchFamily="18" charset="0"/>
              </a:rPr>
              <a:t/>
            </a:r>
            <a:br>
              <a:rPr lang="ru-RU" b="1" dirty="0">
                <a:solidFill>
                  <a:srgbClr val="002060"/>
                </a:solidFill>
                <a:latin typeface="Times New Roman" panose="02020603050405020304" pitchFamily="18" charset="0"/>
                <a:cs typeface="Times New Roman" panose="02020603050405020304" pitchFamily="18" charset="0"/>
              </a:rPr>
            </a:br>
            <a:r>
              <a:rPr lang="ru-RU" b="1" dirty="0" smtClean="0">
                <a:solidFill>
                  <a:srgbClr val="002060"/>
                </a:solidFill>
                <a:latin typeface="Times New Roman" panose="02020603050405020304" pitchFamily="18" charset="0"/>
                <a:cs typeface="Times New Roman" panose="02020603050405020304" pitchFamily="18" charset="0"/>
              </a:rPr>
              <a:t>                                                                </a:t>
            </a:r>
            <a:r>
              <a:rPr lang="ru-RU" b="1" dirty="0">
                <a:solidFill>
                  <a:srgbClr val="002060"/>
                </a:solidFill>
                <a:latin typeface="Times New Roman" panose="02020603050405020304" pitchFamily="18" charset="0"/>
                <a:cs typeface="Times New Roman" panose="02020603050405020304" pitchFamily="18" charset="0"/>
              </a:rPr>
              <a:t/>
            </a:r>
            <a:br>
              <a:rPr lang="ru-RU" b="1" dirty="0">
                <a:solidFill>
                  <a:srgbClr val="002060"/>
                </a:solidFill>
                <a:latin typeface="Times New Roman" panose="02020603050405020304" pitchFamily="18" charset="0"/>
                <a:cs typeface="Times New Roman" panose="02020603050405020304" pitchFamily="18" charset="0"/>
              </a:rPr>
            </a:br>
            <a:r>
              <a:rPr lang="ru-RU" b="1" dirty="0">
                <a:solidFill>
                  <a:srgbClr val="002060"/>
                </a:solidFill>
                <a:latin typeface="Times New Roman" panose="02020603050405020304" pitchFamily="18" charset="0"/>
                <a:cs typeface="Times New Roman" panose="02020603050405020304" pitchFamily="18" charset="0"/>
              </a:rPr>
              <a:t/>
            </a:r>
            <a:br>
              <a:rPr lang="ru-RU" b="1" dirty="0">
                <a:solidFill>
                  <a:srgbClr val="002060"/>
                </a:solidFill>
                <a:latin typeface="Times New Roman" panose="02020603050405020304" pitchFamily="18" charset="0"/>
                <a:cs typeface="Times New Roman" panose="02020603050405020304" pitchFamily="18" charset="0"/>
              </a:rPr>
            </a:br>
            <a:r>
              <a:rPr lang="ru-RU" sz="8900" b="1" dirty="0">
                <a:solidFill>
                  <a:srgbClr val="002060"/>
                </a:solidFill>
                <a:latin typeface="Times New Roman" panose="02020603050405020304" pitchFamily="18" charset="0"/>
                <a:cs typeface="Times New Roman" panose="02020603050405020304" pitchFamily="18" charset="0"/>
              </a:rPr>
              <a:t/>
            </a:r>
            <a:br>
              <a:rPr lang="ru-RU" sz="8900" b="1" dirty="0">
                <a:solidFill>
                  <a:srgbClr val="002060"/>
                </a:solidFill>
                <a:latin typeface="Times New Roman" panose="02020603050405020304" pitchFamily="18" charset="0"/>
                <a:cs typeface="Times New Roman" panose="02020603050405020304" pitchFamily="18" charset="0"/>
              </a:rPr>
            </a:br>
            <a:r>
              <a:rPr lang="ru-RU" b="1" dirty="0">
                <a:latin typeface="Times New Roman" panose="02020603050405020304" pitchFamily="18" charset="0"/>
                <a:cs typeface="Times New Roman" panose="02020603050405020304" pitchFamily="18" charset="0"/>
              </a:rPr>
              <a:t/>
            </a:r>
            <a:br>
              <a:rPr lang="ru-RU" b="1" dirty="0">
                <a:latin typeface="Times New Roman" panose="02020603050405020304" pitchFamily="18" charset="0"/>
                <a:cs typeface="Times New Roman" panose="02020603050405020304" pitchFamily="18" charset="0"/>
              </a:rPr>
            </a:br>
            <a:endParaRPr lang="ru-RU"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0" y="1351130"/>
            <a:ext cx="12192000" cy="5506870"/>
          </a:xfrm>
          <a:solidFill>
            <a:schemeClr val="accent3">
              <a:lumMod val="20000"/>
              <a:lumOff val="80000"/>
            </a:schemeClr>
          </a:solidFill>
        </p:spPr>
        <p:txBody>
          <a:bodyPr>
            <a:normAutofit/>
          </a:bodyPr>
          <a:lstStyle/>
          <a:p>
            <a:pPr lvl="3" algn="just">
              <a:buNone/>
            </a:pPr>
            <a:r>
              <a:rPr lang="kk-KZ" sz="24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ә</a:t>
            </a:r>
            <a:r>
              <a:rPr lang="kk-KZ" sz="24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деби </a:t>
            </a:r>
            <a:r>
              <a:rPr lang="kk-KZ" sz="24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шығармадағы екі нәрсені салыстыра суреттеулер мен  </a:t>
            </a:r>
            <a:endParaRPr lang="kk-KZ" sz="24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endParaRPr>
          </a:p>
          <a:p>
            <a:pPr lvl="3" algn="just">
              <a:buNone/>
            </a:pPr>
            <a:r>
              <a:rPr lang="kk-KZ" sz="24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қарама-қарсы  </a:t>
            </a:r>
            <a:r>
              <a:rPr lang="kk-KZ" sz="24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суреттеулерді табу (5.А/И1</a:t>
            </a:r>
            <a:r>
              <a:rPr lang="kk-KZ" sz="24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a:t>
            </a:r>
            <a:endParaRPr lang="kk-KZ" sz="24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endParaRPr>
          </a:p>
          <a:p>
            <a:endParaRPr lang="kk-KZ" dirty="0">
              <a:solidFill>
                <a:srgbClr val="002060"/>
              </a:solidFill>
              <a:latin typeface="Times New Roman" panose="02020603050405020304" pitchFamily="18" charset="0"/>
            </a:endParaRPr>
          </a:p>
          <a:p>
            <a:pPr marL="0" indent="0">
              <a:buNone/>
            </a:pPr>
            <a:r>
              <a:rPr lang="kk-KZ" b="1" dirty="0" smtClean="0">
                <a:solidFill>
                  <a:srgbClr val="002060"/>
                </a:solidFill>
                <a:latin typeface="Times New Roman" panose="02020603050405020304" pitchFamily="18" charset="0"/>
                <a:cs typeface="Times New Roman" panose="02020603050405020304" pitchFamily="18" charset="0"/>
              </a:rPr>
              <a:t>          Сабақтың мақсаты:</a:t>
            </a:r>
          </a:p>
          <a:p>
            <a:pPr marL="914400" lvl="2" indent="0">
              <a:buNone/>
            </a:pPr>
            <a:r>
              <a:rPr lang="kk-KZ" sz="2400" b="1" dirty="0" smtClean="0">
                <a:solidFill>
                  <a:srgbClr val="002060"/>
                </a:solidFill>
                <a:latin typeface="Times New Roman" panose="02020603050405020304" pitchFamily="18" charset="0"/>
                <a:cs typeface="Times New Roman" panose="02020603050405020304" pitchFamily="18" charset="0"/>
              </a:rPr>
              <a:t>       е</a:t>
            </a:r>
            <a:r>
              <a:rPr lang="kk-KZ" sz="2400" dirty="0" smtClean="0">
                <a:solidFill>
                  <a:srgbClr val="002060"/>
                </a:solidFill>
                <a:latin typeface="Times New Roman" panose="02020603050405020304" pitchFamily="18" charset="0"/>
                <a:cs typeface="Times New Roman" panose="02020603050405020304" pitchFamily="18" charset="0"/>
              </a:rPr>
              <a:t>ртегідегі </a:t>
            </a:r>
            <a:r>
              <a:rPr lang="kk-KZ" sz="2400" dirty="0">
                <a:solidFill>
                  <a:srgbClr val="002060"/>
                </a:solidFill>
                <a:latin typeface="Times New Roman" panose="02020603050405020304" pitchFamily="18" charset="0"/>
                <a:cs typeface="Times New Roman" panose="02020603050405020304" pitchFamily="18" charset="0"/>
              </a:rPr>
              <a:t>жағымды және жағымсыз кейіпкерлерді </a:t>
            </a:r>
            <a:r>
              <a:rPr lang="kk-KZ" sz="2400" dirty="0" smtClean="0">
                <a:solidFill>
                  <a:srgbClr val="002060"/>
                </a:solidFill>
                <a:latin typeface="Times New Roman" panose="02020603050405020304" pitchFamily="18" charset="0"/>
                <a:cs typeface="Times New Roman" panose="02020603050405020304" pitchFamily="18" charset="0"/>
              </a:rPr>
              <a:t>ажыратады, </a:t>
            </a:r>
            <a:endParaRPr lang="kk-KZ" sz="2400" dirty="0" smtClean="0">
              <a:solidFill>
                <a:srgbClr val="002060"/>
              </a:solidFill>
              <a:latin typeface="Times New Roman" panose="02020603050405020304" pitchFamily="18" charset="0"/>
              <a:cs typeface="Times New Roman" panose="02020603050405020304" pitchFamily="18" charset="0"/>
            </a:endParaRPr>
          </a:p>
          <a:p>
            <a:pPr marL="914400" lvl="2" indent="0">
              <a:buNone/>
            </a:pPr>
            <a:r>
              <a:rPr lang="kk-KZ" sz="2400" dirty="0" smtClean="0">
                <a:solidFill>
                  <a:srgbClr val="002060"/>
                </a:solidFill>
                <a:latin typeface="Times New Roman" panose="02020603050405020304" pitchFamily="18" charset="0"/>
                <a:cs typeface="Times New Roman" panose="02020603050405020304" pitchFamily="18" charset="0"/>
              </a:rPr>
              <a:t> </a:t>
            </a:r>
            <a:r>
              <a:rPr lang="kk-KZ" sz="2400" dirty="0" smtClean="0">
                <a:solidFill>
                  <a:srgbClr val="002060"/>
                </a:solidFill>
                <a:latin typeface="Times New Roman" panose="02020603050405020304" pitchFamily="18" charset="0"/>
                <a:cs typeface="Times New Roman" panose="02020603050405020304" pitchFamily="18" charset="0"/>
              </a:rPr>
              <a:t>      </a:t>
            </a:r>
            <a:r>
              <a:rPr lang="kk-KZ" sz="2400" dirty="0" smtClean="0">
                <a:solidFill>
                  <a:srgbClr val="002060"/>
                </a:solidFill>
                <a:latin typeface="Times New Roman" panose="02020603050405020304" pitchFamily="18" charset="0"/>
                <a:cs typeface="Times New Roman" panose="02020603050405020304" pitchFamily="18" charset="0"/>
              </a:rPr>
              <a:t>іс- әрекеттеріне </a:t>
            </a:r>
            <a:r>
              <a:rPr lang="kk-KZ" sz="2400" dirty="0">
                <a:solidFill>
                  <a:srgbClr val="002060"/>
                </a:solidFill>
                <a:latin typeface="Times New Roman" panose="02020603050405020304" pitchFamily="18" charset="0"/>
                <a:cs typeface="Times New Roman" panose="02020603050405020304" pitchFamily="18" charset="0"/>
              </a:rPr>
              <a:t>қарай сипаттайды, өз сөзімен ертегі мазмұнына </a:t>
            </a:r>
            <a:endParaRPr lang="kk-KZ" sz="2400" dirty="0" smtClean="0">
              <a:solidFill>
                <a:srgbClr val="002060"/>
              </a:solidFill>
              <a:latin typeface="Times New Roman" panose="02020603050405020304" pitchFamily="18" charset="0"/>
              <a:cs typeface="Times New Roman" panose="02020603050405020304" pitchFamily="18" charset="0"/>
            </a:endParaRPr>
          </a:p>
          <a:p>
            <a:pPr marL="914400" lvl="2" indent="0">
              <a:buNone/>
            </a:pPr>
            <a:r>
              <a:rPr lang="kk-KZ" sz="2400" dirty="0" smtClean="0">
                <a:solidFill>
                  <a:srgbClr val="002060"/>
                </a:solidFill>
                <a:latin typeface="Times New Roman" panose="02020603050405020304" pitchFamily="18" charset="0"/>
                <a:cs typeface="Times New Roman" panose="02020603050405020304" pitchFamily="18" charset="0"/>
              </a:rPr>
              <a:t>       қатысты </a:t>
            </a:r>
            <a:r>
              <a:rPr lang="kk-KZ" sz="2400" dirty="0">
                <a:solidFill>
                  <a:srgbClr val="002060"/>
                </a:solidFill>
                <a:latin typeface="Times New Roman" panose="02020603050405020304" pitchFamily="18" charset="0"/>
                <a:cs typeface="Times New Roman" panose="02020603050405020304" pitchFamily="18" charset="0"/>
              </a:rPr>
              <a:t>сұрақтарға жауап </a:t>
            </a:r>
            <a:r>
              <a:rPr lang="kk-KZ" sz="2400" dirty="0" smtClean="0">
                <a:solidFill>
                  <a:srgbClr val="002060"/>
                </a:solidFill>
                <a:latin typeface="Times New Roman" panose="02020603050405020304" pitchFamily="18" charset="0"/>
                <a:cs typeface="Times New Roman" panose="02020603050405020304" pitchFamily="18" charset="0"/>
              </a:rPr>
              <a:t>береді.</a:t>
            </a:r>
            <a:endParaRPr lang="ru-RU" sz="24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025542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
            <a:ext cx="12192000" cy="1351128"/>
          </a:xfrm>
          <a:solidFill>
            <a:schemeClr val="bg2"/>
          </a:solidFill>
        </p:spPr>
        <p:txBody>
          <a:bodyPr>
            <a:normAutofit fontScale="90000"/>
          </a:bodyPr>
          <a:lstStyle/>
          <a:p>
            <a:r>
              <a:rPr lang="ru-RU" b="1" dirty="0">
                <a:latin typeface="Times New Roman" panose="02020603050405020304" pitchFamily="18" charset="0"/>
                <a:cs typeface="Times New Roman" panose="02020603050405020304" pitchFamily="18" charset="0"/>
              </a:rPr>
              <a:t/>
            </a:r>
            <a:br>
              <a:rPr lang="ru-RU" b="1" dirty="0">
                <a:latin typeface="Times New Roman" panose="02020603050405020304" pitchFamily="18" charset="0"/>
                <a:cs typeface="Times New Roman" panose="02020603050405020304" pitchFamily="18" charset="0"/>
              </a:rPr>
            </a:br>
            <a:r>
              <a:rPr lang="ru-RU" b="1" dirty="0" smtClean="0">
                <a:latin typeface="Times New Roman" panose="02020603050405020304" pitchFamily="18" charset="0"/>
                <a:cs typeface="Times New Roman" panose="02020603050405020304" pitchFamily="18" charset="0"/>
              </a:rPr>
              <a:t/>
            </a:r>
            <a:br>
              <a:rPr lang="ru-RU" b="1" dirty="0" smtClean="0">
                <a:latin typeface="Times New Roman" panose="02020603050405020304" pitchFamily="18" charset="0"/>
                <a:cs typeface="Times New Roman" panose="02020603050405020304" pitchFamily="18" charset="0"/>
              </a:rPr>
            </a:br>
            <a:r>
              <a:rPr lang="ru-RU" b="1" dirty="0" smtClean="0">
                <a:latin typeface="Times New Roman" panose="02020603050405020304" pitchFamily="18" charset="0"/>
                <a:cs typeface="Times New Roman" panose="02020603050405020304" pitchFamily="18" charset="0"/>
              </a:rPr>
              <a:t/>
            </a:r>
            <a:br>
              <a:rPr lang="ru-RU" b="1" dirty="0" smtClean="0">
                <a:latin typeface="Times New Roman" panose="02020603050405020304" pitchFamily="18" charset="0"/>
                <a:cs typeface="Times New Roman" panose="02020603050405020304" pitchFamily="18" charset="0"/>
              </a:rPr>
            </a:br>
            <a:r>
              <a:rPr lang="ru-RU" b="1" dirty="0" smtClean="0">
                <a:latin typeface="Times New Roman" panose="02020603050405020304" pitchFamily="18" charset="0"/>
                <a:cs typeface="Times New Roman" panose="02020603050405020304" pitchFamily="18" charset="0"/>
              </a:rPr>
              <a:t/>
            </a:r>
            <a:br>
              <a:rPr lang="ru-RU" b="1" dirty="0" smtClean="0">
                <a:latin typeface="Times New Roman" panose="02020603050405020304" pitchFamily="18" charset="0"/>
                <a:cs typeface="Times New Roman" panose="02020603050405020304" pitchFamily="18" charset="0"/>
              </a:rPr>
            </a:br>
            <a:r>
              <a:rPr lang="ru-RU" b="1" dirty="0" smtClean="0">
                <a:latin typeface="Times New Roman" panose="02020603050405020304" pitchFamily="18" charset="0"/>
                <a:cs typeface="Times New Roman" panose="02020603050405020304" pitchFamily="18" charset="0"/>
              </a:rPr>
              <a:t>       </a:t>
            </a:r>
            <a:r>
              <a:rPr lang="kk-KZ" sz="3100" b="1" dirty="0" smtClean="0">
                <a:solidFill>
                  <a:srgbClr val="002060"/>
                </a:solidFill>
                <a:latin typeface="Times New Roman" panose="02020603050405020304" pitchFamily="18" charset="0"/>
                <a:cs typeface="Times New Roman" panose="02020603050405020304" pitchFamily="18" charset="0"/>
              </a:rPr>
              <a:t>Бағалау критерийі</a:t>
            </a:r>
            <a:r>
              <a:rPr lang="ru-RU" sz="3600" b="1" dirty="0">
                <a:solidFill>
                  <a:srgbClr val="002060"/>
                </a:solidFill>
                <a:latin typeface="Times New Roman" panose="02020603050405020304" pitchFamily="18" charset="0"/>
                <a:cs typeface="Times New Roman" panose="02020603050405020304" pitchFamily="18" charset="0"/>
              </a:rPr>
              <a:t/>
            </a:r>
            <a:br>
              <a:rPr lang="ru-RU" sz="3600" b="1" dirty="0">
                <a:solidFill>
                  <a:srgbClr val="002060"/>
                </a:solidFill>
                <a:latin typeface="Times New Roman" panose="02020603050405020304" pitchFamily="18" charset="0"/>
                <a:cs typeface="Times New Roman" panose="02020603050405020304" pitchFamily="18" charset="0"/>
              </a:rPr>
            </a:br>
            <a:r>
              <a:rPr lang="ru-RU" sz="8900" b="1" dirty="0">
                <a:solidFill>
                  <a:srgbClr val="002060"/>
                </a:solidFill>
                <a:latin typeface="Times New Roman" panose="02020603050405020304" pitchFamily="18" charset="0"/>
                <a:cs typeface="Times New Roman" panose="02020603050405020304" pitchFamily="18" charset="0"/>
              </a:rPr>
              <a:t/>
            </a:r>
            <a:br>
              <a:rPr lang="ru-RU" sz="8900" b="1" dirty="0">
                <a:solidFill>
                  <a:srgbClr val="002060"/>
                </a:solidFill>
                <a:latin typeface="Times New Roman" panose="02020603050405020304" pitchFamily="18" charset="0"/>
                <a:cs typeface="Times New Roman" panose="02020603050405020304" pitchFamily="18" charset="0"/>
              </a:rPr>
            </a:br>
            <a:r>
              <a:rPr lang="ru-RU" b="1" dirty="0">
                <a:latin typeface="Times New Roman" panose="02020603050405020304" pitchFamily="18" charset="0"/>
                <a:cs typeface="Times New Roman" panose="02020603050405020304" pitchFamily="18" charset="0"/>
              </a:rPr>
              <a:t/>
            </a:r>
            <a:br>
              <a:rPr lang="ru-RU" b="1" dirty="0">
                <a:latin typeface="Times New Roman" panose="02020603050405020304" pitchFamily="18" charset="0"/>
                <a:cs typeface="Times New Roman" panose="02020603050405020304" pitchFamily="18" charset="0"/>
              </a:rPr>
            </a:br>
            <a:endParaRPr lang="ru-RU"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0" y="1351130"/>
            <a:ext cx="12192000" cy="5506870"/>
          </a:xfrm>
          <a:solidFill>
            <a:schemeClr val="accent3">
              <a:lumMod val="20000"/>
              <a:lumOff val="80000"/>
            </a:schemeClr>
          </a:solidFill>
        </p:spPr>
        <p:txBody>
          <a:bodyPr>
            <a:normAutofit/>
          </a:bodyPr>
          <a:lstStyle/>
          <a:p>
            <a:endParaRPr lang="ru-RU" dirty="0">
              <a:solidFill>
                <a:srgbClr val="002060"/>
              </a:solidFill>
              <a:latin typeface="Times New Roman" panose="02020603050405020304" pitchFamily="18" charset="0"/>
              <a:cs typeface="Times New Roman" panose="02020603050405020304" pitchFamily="18" charset="0"/>
            </a:endParaRPr>
          </a:p>
          <a:p>
            <a:pPr marL="0" indent="0">
              <a:buNone/>
            </a:pPr>
            <a:endParaRPr lang="ru-RU" dirty="0">
              <a:solidFill>
                <a:srgbClr val="002060"/>
              </a:solidFill>
              <a:latin typeface="Times New Roman" panose="02020603050405020304" pitchFamily="18" charset="0"/>
              <a:cs typeface="Times New Roman" panose="02020603050405020304" pitchFamily="18" charset="0"/>
            </a:endParaRPr>
          </a:p>
          <a:p>
            <a:pPr marL="0" indent="0" algn="ctr">
              <a:buNone/>
            </a:pPr>
            <a:r>
              <a:rPr lang="ru-RU" dirty="0" smtClean="0">
                <a:solidFill>
                  <a:srgbClr val="002060"/>
                </a:solidFill>
                <a:latin typeface="Times New Roman" panose="02020603050405020304" pitchFamily="18" charset="0"/>
                <a:cs typeface="Times New Roman" panose="02020603050405020304" pitchFamily="18" charset="0"/>
              </a:rPr>
              <a:t>	</a:t>
            </a:r>
            <a:r>
              <a:rPr lang="ru-RU" dirty="0" err="1" smtClean="0">
                <a:solidFill>
                  <a:srgbClr val="002060"/>
                </a:solidFill>
                <a:latin typeface="Times New Roman" panose="02020603050405020304" pitchFamily="18" charset="0"/>
                <a:cs typeface="Times New Roman" panose="02020603050405020304" pitchFamily="18" charset="0"/>
              </a:rPr>
              <a:t>Әдеби </a:t>
            </a:r>
            <a:r>
              <a:rPr lang="ru-RU" dirty="0" err="1">
                <a:solidFill>
                  <a:srgbClr val="002060"/>
                </a:solidFill>
                <a:latin typeface="Times New Roman" panose="02020603050405020304" pitchFamily="18" charset="0"/>
                <a:cs typeface="Times New Roman" panose="02020603050405020304" pitchFamily="18" charset="0"/>
              </a:rPr>
              <a:t>шығармадағы </a:t>
            </a:r>
            <a:r>
              <a:rPr lang="ru-RU" dirty="0" err="1" smtClean="0">
                <a:solidFill>
                  <a:srgbClr val="002060"/>
                </a:solidFill>
                <a:latin typeface="Times New Roman" panose="02020603050405020304" pitchFamily="18" charset="0"/>
                <a:cs typeface="Times New Roman" panose="02020603050405020304" pitchFamily="18" charset="0"/>
              </a:rPr>
              <a:t>салыстыра</a:t>
            </a:r>
            <a:r>
              <a:rPr lang="ru-RU" dirty="0" smtClean="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суреттеулер</a:t>
            </a:r>
            <a:r>
              <a:rPr lang="ru-RU" dirty="0">
                <a:solidFill>
                  <a:srgbClr val="002060"/>
                </a:solidFill>
                <a:latin typeface="Times New Roman" panose="02020603050405020304" pitchFamily="18" charset="0"/>
                <a:cs typeface="Times New Roman" panose="02020603050405020304" pitchFamily="18" charset="0"/>
              </a:rPr>
              <a:t> мен </a:t>
            </a:r>
            <a:endParaRPr lang="ru-RU" dirty="0" smtClean="0">
              <a:solidFill>
                <a:srgbClr val="002060"/>
              </a:solidFill>
              <a:latin typeface="Times New Roman" panose="02020603050405020304" pitchFamily="18" charset="0"/>
              <a:cs typeface="Times New Roman" panose="02020603050405020304" pitchFamily="18" charset="0"/>
            </a:endParaRPr>
          </a:p>
          <a:p>
            <a:pPr marL="0" indent="0" algn="ctr">
              <a:buNone/>
            </a:pPr>
            <a:r>
              <a:rPr lang="ru-RU" dirty="0" err="1" smtClean="0">
                <a:solidFill>
                  <a:srgbClr val="002060"/>
                </a:solidFill>
                <a:latin typeface="Times New Roman" panose="02020603050405020304" pitchFamily="18" charset="0"/>
                <a:cs typeface="Times New Roman" panose="02020603050405020304" pitchFamily="18" charset="0"/>
              </a:rPr>
              <a:t>қарама-қарсы</a:t>
            </a:r>
            <a:r>
              <a:rPr lang="ru-RU" dirty="0" smtClean="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суреттеулерді</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табады</a:t>
            </a:r>
            <a:r>
              <a:rPr lang="ru-RU" dirty="0">
                <a:solidFill>
                  <a:srgbClr val="00206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xmlns="" val="12010934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0" y="-1"/>
            <a:ext cx="12192000" cy="7014949"/>
          </a:xfrm>
          <a:solidFill>
            <a:schemeClr val="accent3">
              <a:lumMod val="20000"/>
              <a:lumOff val="80000"/>
            </a:schemeClr>
          </a:solidFill>
        </p:spPr>
        <p:txBody>
          <a:bodyPr>
            <a:normAutofit/>
          </a:bodyPr>
          <a:lstStyle/>
          <a:p>
            <a:pPr marL="0" indent="0" algn="ctr">
              <a:buNone/>
            </a:pPr>
            <a:endParaRPr lang="ru-RU" b="1" dirty="0" smtClean="0">
              <a:solidFill>
                <a:srgbClr val="002060"/>
              </a:solidFill>
              <a:latin typeface="Times New Roman" panose="02020603050405020304" pitchFamily="18" charset="0"/>
              <a:ea typeface="+mj-ea"/>
              <a:cs typeface="Times New Roman" panose="02020603050405020304" pitchFamily="18" charset="0"/>
            </a:endParaRPr>
          </a:p>
          <a:p>
            <a:pPr marL="0" indent="0">
              <a:buNone/>
            </a:pPr>
            <a:r>
              <a:rPr lang="ru-RU" b="1" dirty="0" smtClean="0">
                <a:solidFill>
                  <a:srgbClr val="002060"/>
                </a:solidFill>
                <a:latin typeface="Times New Roman" panose="02020603050405020304" pitchFamily="18" charset="0"/>
                <a:ea typeface="+mj-ea"/>
                <a:cs typeface="Times New Roman" panose="02020603050405020304" pitchFamily="18" charset="0"/>
              </a:rPr>
              <a:t>     </a:t>
            </a:r>
            <a:r>
              <a:rPr lang="ru-RU" b="1" dirty="0" err="1" smtClean="0">
                <a:solidFill>
                  <a:srgbClr val="002060"/>
                </a:solidFill>
                <a:latin typeface="Times New Roman" panose="02020603050405020304" pitchFamily="18" charset="0"/>
                <a:ea typeface="+mj-ea"/>
                <a:cs typeface="Times New Roman" panose="02020603050405020304" pitchFamily="18" charset="0"/>
              </a:rPr>
              <a:t>Қ</a:t>
            </a:r>
            <a:r>
              <a:rPr lang="ru-RU" b="1" dirty="0" err="1" smtClean="0">
                <a:solidFill>
                  <a:srgbClr val="002060"/>
                </a:solidFill>
                <a:latin typeface="Times New Roman" panose="02020603050405020304" pitchFamily="18" charset="0"/>
                <a:ea typeface="+mj-ea"/>
                <a:cs typeface="Times New Roman" panose="02020603050405020304" pitchFamily="18" charset="0"/>
              </a:rPr>
              <a:t>азақ </a:t>
            </a:r>
            <a:r>
              <a:rPr lang="ru-RU" b="1" dirty="0" err="1" smtClean="0">
                <a:solidFill>
                  <a:srgbClr val="002060"/>
                </a:solidFill>
                <a:latin typeface="Times New Roman" panose="02020603050405020304" pitchFamily="18" charset="0"/>
                <a:ea typeface="+mj-ea"/>
                <a:cs typeface="Times New Roman" panose="02020603050405020304" pitchFamily="18" charset="0"/>
              </a:rPr>
              <a:t>ертегілері</a:t>
            </a:r>
            <a:r>
              <a:rPr lang="ru-RU" b="1" dirty="0" smtClean="0">
                <a:solidFill>
                  <a:srgbClr val="002060"/>
                </a:solidFill>
                <a:latin typeface="Times New Roman" panose="02020603050405020304" pitchFamily="18" charset="0"/>
                <a:ea typeface="+mj-ea"/>
                <a:cs typeface="Times New Roman" panose="02020603050405020304" pitchFamily="18" charset="0"/>
              </a:rPr>
              <a:t> </a:t>
            </a:r>
            <a:r>
              <a:rPr lang="ru-RU" b="1" dirty="0" err="1" smtClean="0">
                <a:solidFill>
                  <a:srgbClr val="002060"/>
                </a:solidFill>
                <a:latin typeface="Times New Roman" panose="02020603050405020304" pitchFamily="18" charset="0"/>
                <a:ea typeface="+mj-ea"/>
                <a:cs typeface="Times New Roman" panose="02020603050405020304" pitchFamily="18" charset="0"/>
              </a:rPr>
              <a:t>қалай </a:t>
            </a:r>
            <a:r>
              <a:rPr lang="ru-RU" b="1" dirty="0" err="1" smtClean="0">
                <a:solidFill>
                  <a:srgbClr val="002060"/>
                </a:solidFill>
                <a:latin typeface="Times New Roman" panose="02020603050405020304" pitchFamily="18" charset="0"/>
                <a:ea typeface="+mj-ea"/>
                <a:cs typeface="Times New Roman" panose="02020603050405020304" pitchFamily="18" charset="0"/>
              </a:rPr>
              <a:t>басталатынына</a:t>
            </a:r>
            <a:r>
              <a:rPr lang="ru-RU" b="1" dirty="0" smtClean="0">
                <a:solidFill>
                  <a:srgbClr val="002060"/>
                </a:solidFill>
                <a:latin typeface="Times New Roman" panose="02020603050405020304" pitchFamily="18" charset="0"/>
                <a:ea typeface="+mj-ea"/>
                <a:cs typeface="Times New Roman" panose="02020603050405020304" pitchFamily="18" charset="0"/>
              </a:rPr>
              <a:t> </a:t>
            </a:r>
            <a:r>
              <a:rPr lang="ru-RU" b="1" dirty="0" err="1" smtClean="0">
                <a:solidFill>
                  <a:srgbClr val="002060"/>
                </a:solidFill>
                <a:latin typeface="Times New Roman" panose="02020603050405020304" pitchFamily="18" charset="0"/>
                <a:ea typeface="+mj-ea"/>
                <a:cs typeface="Times New Roman" panose="02020603050405020304" pitchFamily="18" charset="0"/>
              </a:rPr>
              <a:t>назар</a:t>
            </a:r>
            <a:r>
              <a:rPr lang="ru-RU" b="1" dirty="0" smtClean="0">
                <a:solidFill>
                  <a:srgbClr val="002060"/>
                </a:solidFill>
                <a:latin typeface="Times New Roman" panose="02020603050405020304" pitchFamily="18" charset="0"/>
                <a:ea typeface="+mj-ea"/>
                <a:cs typeface="Times New Roman" panose="02020603050405020304" pitchFamily="18" charset="0"/>
              </a:rPr>
              <a:t> </a:t>
            </a:r>
            <a:r>
              <a:rPr lang="ru-RU" b="1" dirty="0" err="1" smtClean="0">
                <a:solidFill>
                  <a:srgbClr val="002060"/>
                </a:solidFill>
                <a:latin typeface="Times New Roman" panose="02020603050405020304" pitchFamily="18" charset="0"/>
                <a:ea typeface="+mj-ea"/>
                <a:cs typeface="Times New Roman" panose="02020603050405020304" pitchFamily="18" charset="0"/>
              </a:rPr>
              <a:t>аударайық.</a:t>
            </a:r>
            <a:endParaRPr lang="ru-RU" sz="4000" b="1" dirty="0" smtClean="0">
              <a:solidFill>
                <a:srgbClr val="002060"/>
              </a:solidFill>
              <a:latin typeface="Times New Roman" panose="02020603050405020304" pitchFamily="18" charset="0"/>
              <a:ea typeface="+mj-ea"/>
              <a:cs typeface="Times New Roman" panose="02020603050405020304" pitchFamily="18" charset="0"/>
            </a:endParaRPr>
          </a:p>
          <a:p>
            <a:pPr marL="0" indent="0">
              <a:buNone/>
            </a:pPr>
            <a:endParaRPr lang="ru-RU" sz="4000" b="1" dirty="0" smtClean="0">
              <a:solidFill>
                <a:srgbClr val="002060"/>
              </a:solidFill>
              <a:latin typeface="Times New Roman" panose="02020603050405020304" pitchFamily="18" charset="0"/>
              <a:ea typeface="+mj-ea"/>
              <a:cs typeface="Times New Roman" panose="02020603050405020304" pitchFamily="18" charset="0"/>
            </a:endParaRPr>
          </a:p>
          <a:p>
            <a:pPr marL="0" indent="0">
              <a:buNone/>
            </a:pPr>
            <a:endParaRPr lang="ru-RU" sz="4000" b="1" dirty="0">
              <a:solidFill>
                <a:srgbClr val="002060"/>
              </a:solidFill>
              <a:latin typeface="Times New Roman" panose="02020603050405020304" pitchFamily="18" charset="0"/>
              <a:ea typeface="+mj-ea"/>
              <a:cs typeface="Times New Roman" panose="02020603050405020304" pitchFamily="18" charset="0"/>
            </a:endParaRPr>
          </a:p>
          <a:p>
            <a:pPr marL="0" indent="0">
              <a:buNone/>
            </a:pPr>
            <a:endParaRPr lang="ru-RU" sz="4000" b="1" dirty="0">
              <a:solidFill>
                <a:srgbClr val="002060"/>
              </a:solidFill>
              <a:latin typeface="Times New Roman" panose="02020603050405020304" pitchFamily="18" charset="0"/>
              <a:ea typeface="+mj-ea"/>
              <a:cs typeface="Times New Roman" panose="02020603050405020304" pitchFamily="18" charset="0"/>
            </a:endParaRPr>
          </a:p>
          <a:p>
            <a:pPr marL="0" indent="0">
              <a:buNone/>
            </a:pPr>
            <a:r>
              <a:rPr lang="ru-RU" sz="4000" b="1" dirty="0" smtClean="0">
                <a:solidFill>
                  <a:srgbClr val="FF0000"/>
                </a:solidFill>
                <a:latin typeface="Times New Roman" panose="02020603050405020304" pitchFamily="18" charset="0"/>
                <a:ea typeface="+mj-ea"/>
                <a:cs typeface="Times New Roman" panose="02020603050405020304" pitchFamily="18" charset="0"/>
              </a:rPr>
              <a:t>                                                       </a:t>
            </a:r>
            <a:endParaRPr lang="ru-RU" sz="4000" b="1" dirty="0">
              <a:solidFill>
                <a:srgbClr val="FF0000"/>
              </a:solidFill>
              <a:latin typeface="Times New Roman" panose="02020603050405020304" pitchFamily="18" charset="0"/>
              <a:ea typeface="+mj-ea"/>
              <a:cs typeface="Times New Roman" panose="02020603050405020304" pitchFamily="18" charset="0"/>
            </a:endParaRPr>
          </a:p>
          <a:p>
            <a:pPr marL="0" indent="0">
              <a:buNone/>
            </a:pPr>
            <a:endParaRPr lang="ru-RU" sz="4000" b="1" dirty="0" smtClean="0">
              <a:solidFill>
                <a:srgbClr val="002060"/>
              </a:solidFill>
              <a:latin typeface="Times New Roman" panose="02020603050405020304" pitchFamily="18" charset="0"/>
              <a:ea typeface="+mj-ea"/>
              <a:cs typeface="Times New Roman" panose="02020603050405020304" pitchFamily="18" charset="0"/>
            </a:endParaRPr>
          </a:p>
          <a:p>
            <a:pPr marL="0" indent="0">
              <a:buNone/>
            </a:pPr>
            <a:endParaRPr lang="ru-RU" sz="4000" b="1" dirty="0">
              <a:solidFill>
                <a:srgbClr val="002060"/>
              </a:solidFill>
              <a:latin typeface="Times New Roman" panose="02020603050405020304" pitchFamily="18" charset="0"/>
              <a:ea typeface="+mj-ea"/>
              <a:cs typeface="Times New Roman" panose="02020603050405020304" pitchFamily="18" charset="0"/>
            </a:endParaRPr>
          </a:p>
          <a:p>
            <a:pPr marL="0" indent="0">
              <a:buNone/>
            </a:pPr>
            <a:endParaRPr lang="ru-RU" sz="4000" b="1" dirty="0" smtClean="0">
              <a:solidFill>
                <a:srgbClr val="002060"/>
              </a:solidFill>
              <a:latin typeface="Times New Roman" panose="02020603050405020304" pitchFamily="18" charset="0"/>
              <a:ea typeface="+mj-ea"/>
              <a:cs typeface="Times New Roman" panose="02020603050405020304" pitchFamily="18" charset="0"/>
            </a:endParaRPr>
          </a:p>
          <a:p>
            <a:pPr marL="914400" lvl="2" indent="0">
              <a:buNone/>
            </a:pPr>
            <a:r>
              <a:rPr lang="ru-RU" b="1" dirty="0" err="1" smtClean="0">
                <a:solidFill>
                  <a:srgbClr val="002060"/>
                </a:solidFill>
                <a:latin typeface="Times New Roman" panose="02020603050405020304" pitchFamily="18" charset="0"/>
                <a:ea typeface="+mj-ea"/>
                <a:cs typeface="Times New Roman" panose="02020603050405020304" pitchFamily="18" charset="0"/>
              </a:rPr>
              <a:t>Иә</a:t>
            </a:r>
            <a:r>
              <a:rPr lang="ru-RU" b="1" dirty="0">
                <a:solidFill>
                  <a:srgbClr val="002060"/>
                </a:solidFill>
                <a:latin typeface="Times New Roman" panose="02020603050405020304" pitchFamily="18" charset="0"/>
                <a:ea typeface="+mj-ea"/>
                <a:cs typeface="Times New Roman" panose="02020603050405020304" pitchFamily="18" charset="0"/>
              </a:rPr>
              <a:t>, "</a:t>
            </a:r>
            <a:r>
              <a:rPr lang="ru-RU" b="1" dirty="0" err="1">
                <a:solidFill>
                  <a:srgbClr val="002060"/>
                </a:solidFill>
                <a:latin typeface="Times New Roman" panose="02020603050405020304" pitchFamily="18" charset="0"/>
                <a:ea typeface="+mj-ea"/>
                <a:cs typeface="Times New Roman" panose="02020603050405020304" pitchFamily="18" charset="0"/>
              </a:rPr>
              <a:t>Кендебай</a:t>
            </a:r>
            <a:r>
              <a:rPr lang="ru-RU" b="1" dirty="0">
                <a:solidFill>
                  <a:srgbClr val="002060"/>
                </a:solidFill>
                <a:latin typeface="Times New Roman" panose="02020603050405020304" pitchFamily="18" charset="0"/>
                <a:ea typeface="+mj-ea"/>
                <a:cs typeface="Times New Roman" panose="02020603050405020304" pitchFamily="18" charset="0"/>
              </a:rPr>
              <a:t>" </a:t>
            </a:r>
            <a:r>
              <a:rPr lang="ru-RU" b="1" dirty="0" err="1">
                <a:solidFill>
                  <a:srgbClr val="002060"/>
                </a:solidFill>
                <a:latin typeface="Times New Roman" panose="02020603050405020304" pitchFamily="18" charset="0"/>
                <a:ea typeface="+mj-ea"/>
                <a:cs typeface="Times New Roman" panose="02020603050405020304" pitchFamily="18" charset="0"/>
              </a:rPr>
              <a:t>ертегісі</a:t>
            </a:r>
            <a:r>
              <a:rPr lang="ru-RU" b="1" dirty="0">
                <a:solidFill>
                  <a:srgbClr val="002060"/>
                </a:solidFill>
                <a:latin typeface="Times New Roman" panose="02020603050405020304" pitchFamily="18" charset="0"/>
                <a:ea typeface="+mj-ea"/>
                <a:cs typeface="Times New Roman" panose="02020603050405020304" pitchFamily="18" charset="0"/>
              </a:rPr>
              <a:t> де </a:t>
            </a:r>
            <a:r>
              <a:rPr lang="ru-RU" b="1" dirty="0" err="1">
                <a:solidFill>
                  <a:srgbClr val="002060"/>
                </a:solidFill>
                <a:latin typeface="Times New Roman" panose="02020603050405020304" pitchFamily="18" charset="0"/>
                <a:ea typeface="+mj-ea"/>
                <a:cs typeface="Times New Roman" panose="02020603050405020304" pitchFamily="18" charset="0"/>
              </a:rPr>
              <a:t>осылай</a:t>
            </a:r>
            <a:r>
              <a:rPr lang="ru-RU" b="1" dirty="0">
                <a:solidFill>
                  <a:srgbClr val="002060"/>
                </a:solidFill>
                <a:latin typeface="Times New Roman" panose="02020603050405020304" pitchFamily="18" charset="0"/>
                <a:ea typeface="+mj-ea"/>
                <a:cs typeface="Times New Roman" panose="02020603050405020304" pitchFamily="18" charset="0"/>
              </a:rPr>
              <a:t> </a:t>
            </a:r>
            <a:r>
              <a:rPr lang="ru-RU" b="1" dirty="0" err="1">
                <a:solidFill>
                  <a:srgbClr val="002060"/>
                </a:solidFill>
                <a:latin typeface="Times New Roman" panose="02020603050405020304" pitchFamily="18" charset="0"/>
                <a:ea typeface="+mj-ea"/>
                <a:cs typeface="Times New Roman" panose="02020603050405020304" pitchFamily="18" charset="0"/>
              </a:rPr>
              <a:t>басталады</a:t>
            </a:r>
            <a:r>
              <a:rPr lang="ru-RU" b="1" dirty="0">
                <a:solidFill>
                  <a:srgbClr val="002060"/>
                </a:solidFill>
                <a:latin typeface="Times New Roman" panose="02020603050405020304" pitchFamily="18" charset="0"/>
                <a:ea typeface="+mj-ea"/>
                <a:cs typeface="Times New Roman" panose="02020603050405020304" pitchFamily="18" charset="0"/>
              </a:rPr>
              <a:t> </a:t>
            </a:r>
            <a:r>
              <a:rPr lang="ru-RU" b="1" dirty="0" err="1">
                <a:solidFill>
                  <a:srgbClr val="002060"/>
                </a:solidFill>
                <a:latin typeface="Times New Roman" panose="02020603050405020304" pitchFamily="18" charset="0"/>
                <a:ea typeface="+mj-ea"/>
                <a:cs typeface="Times New Roman" panose="02020603050405020304" pitchFamily="18" charset="0"/>
              </a:rPr>
              <a:t>екен</a:t>
            </a:r>
            <a:r>
              <a:rPr lang="ru-RU" b="1" dirty="0">
                <a:solidFill>
                  <a:srgbClr val="002060"/>
                </a:solidFill>
                <a:latin typeface="Times New Roman" panose="02020603050405020304" pitchFamily="18" charset="0"/>
                <a:ea typeface="+mj-ea"/>
                <a:cs typeface="Times New Roman" panose="02020603050405020304" pitchFamily="18" charset="0"/>
              </a:rPr>
              <a:t>. </a:t>
            </a:r>
            <a:r>
              <a:rPr lang="en-US" b="1" dirty="0" smtClean="0">
                <a:solidFill>
                  <a:srgbClr val="002060"/>
                </a:solidFill>
                <a:latin typeface="Times New Roman" panose="02020603050405020304" pitchFamily="18" charset="0"/>
                <a:ea typeface="+mj-ea"/>
                <a:cs typeface="Times New Roman" panose="02020603050405020304" pitchFamily="18" charset="0"/>
                <a:hlinkClick r:id="rId2"/>
              </a:rPr>
              <a:t>https</a:t>
            </a:r>
            <a:r>
              <a:rPr lang="en-US" b="1" dirty="0">
                <a:solidFill>
                  <a:srgbClr val="002060"/>
                </a:solidFill>
                <a:latin typeface="Times New Roman" panose="02020603050405020304" pitchFamily="18" charset="0"/>
                <a:ea typeface="+mj-ea"/>
                <a:cs typeface="Times New Roman" panose="02020603050405020304" pitchFamily="18" charset="0"/>
                <a:hlinkClick r:id="rId2"/>
              </a:rPr>
              <a:t>://</a:t>
            </a:r>
            <a:r>
              <a:rPr lang="en-US" b="1" dirty="0" smtClean="0">
                <a:solidFill>
                  <a:srgbClr val="002060"/>
                </a:solidFill>
                <a:latin typeface="Times New Roman" panose="02020603050405020304" pitchFamily="18" charset="0"/>
                <a:ea typeface="+mj-ea"/>
                <a:cs typeface="Times New Roman" panose="02020603050405020304" pitchFamily="18" charset="0"/>
                <a:hlinkClick r:id="rId2"/>
              </a:rPr>
              <a:t>bilimland.kz/kk/courses/audiochrestomathy/5-synyp</a:t>
            </a:r>
            <a:endParaRPr lang="kk-KZ" b="1" dirty="0" smtClean="0">
              <a:solidFill>
                <a:srgbClr val="002060"/>
              </a:solidFill>
              <a:latin typeface="Times New Roman" panose="02020603050405020304" pitchFamily="18" charset="0"/>
              <a:ea typeface="+mj-ea"/>
              <a:cs typeface="Times New Roman" panose="02020603050405020304" pitchFamily="18" charset="0"/>
              <a:hlinkClick r:id="rId2"/>
            </a:endParaRPr>
          </a:p>
          <a:p>
            <a:pPr marL="914400" lvl="2" indent="0">
              <a:buNone/>
            </a:pPr>
            <a:r>
              <a:rPr lang="en-US" b="1" dirty="0" smtClean="0">
                <a:solidFill>
                  <a:srgbClr val="002060"/>
                </a:solidFill>
                <a:latin typeface="Times New Roman" panose="02020603050405020304" pitchFamily="18" charset="0"/>
                <a:ea typeface="+mj-ea"/>
                <a:cs typeface="Times New Roman" panose="02020603050405020304" pitchFamily="18" charset="0"/>
                <a:hlinkClick r:id="rId2"/>
              </a:rPr>
              <a:t>/</a:t>
            </a:r>
            <a:r>
              <a:rPr lang="en-US" b="1" dirty="0" smtClean="0">
                <a:solidFill>
                  <a:srgbClr val="002060"/>
                </a:solidFill>
                <a:latin typeface="Times New Roman" panose="02020603050405020304" pitchFamily="18" charset="0"/>
                <a:ea typeface="+mj-ea"/>
                <a:cs typeface="Times New Roman" panose="02020603050405020304" pitchFamily="18" charset="0"/>
                <a:hlinkClick r:id="rId2"/>
              </a:rPr>
              <a:t>ertegiler/lesson/3-kerqula-atty-kendebai-ertegisi</a:t>
            </a:r>
            <a:endParaRPr lang="kk-KZ" b="1" dirty="0" smtClean="0">
              <a:solidFill>
                <a:srgbClr val="002060"/>
              </a:solidFill>
              <a:latin typeface="Times New Roman" panose="02020603050405020304" pitchFamily="18" charset="0"/>
              <a:ea typeface="+mj-ea"/>
              <a:cs typeface="Times New Roman" panose="02020603050405020304" pitchFamily="18" charset="0"/>
            </a:endParaRPr>
          </a:p>
          <a:p>
            <a:pPr marL="0" indent="0">
              <a:buNone/>
            </a:pPr>
            <a:endParaRPr lang="en-US" sz="4000" b="1" dirty="0">
              <a:solidFill>
                <a:srgbClr val="002060"/>
              </a:solidFill>
              <a:latin typeface="Times New Roman" panose="02020603050405020304" pitchFamily="18" charset="0"/>
              <a:ea typeface="+mj-ea"/>
              <a:cs typeface="Times New Roman" panose="02020603050405020304" pitchFamily="18" charset="0"/>
            </a:endParaRPr>
          </a:p>
          <a:p>
            <a:pPr marL="0" indent="0">
              <a:buNone/>
            </a:pPr>
            <a:endParaRPr lang="ru-RU" sz="4000" b="1" dirty="0">
              <a:solidFill>
                <a:srgbClr val="002060"/>
              </a:solidFill>
              <a:latin typeface="Times New Roman" panose="02020603050405020304" pitchFamily="18" charset="0"/>
              <a:ea typeface="+mj-ea"/>
              <a:cs typeface="Times New Roman" panose="02020603050405020304" pitchFamily="18" charset="0"/>
            </a:endParaRPr>
          </a:p>
        </p:txBody>
      </p:sp>
      <p:sp>
        <p:nvSpPr>
          <p:cNvPr id="2" name="Горизонтальный свиток 1"/>
          <p:cNvSpPr/>
          <p:nvPr/>
        </p:nvSpPr>
        <p:spPr>
          <a:xfrm>
            <a:off x="627613" y="1341910"/>
            <a:ext cx="3378530" cy="2289564"/>
          </a:xfrm>
          <a:prstGeom prst="horizontalScroll">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b="1" dirty="0" err="1">
                <a:solidFill>
                  <a:srgbClr val="002060"/>
                </a:solidFill>
                <a:latin typeface="Times New Roman" panose="02020603050405020304" pitchFamily="18" charset="0"/>
                <a:ea typeface="+mj-ea"/>
                <a:cs typeface="Times New Roman" panose="02020603050405020304" pitchFamily="18" charset="0"/>
              </a:rPr>
              <a:t>Ерте</a:t>
            </a:r>
            <a:r>
              <a:rPr lang="ru-RU" b="1" dirty="0">
                <a:solidFill>
                  <a:srgbClr val="002060"/>
                </a:solidFill>
                <a:latin typeface="Times New Roman" panose="02020603050405020304" pitchFamily="18" charset="0"/>
                <a:ea typeface="+mj-ea"/>
                <a:cs typeface="Times New Roman" panose="02020603050405020304" pitchFamily="18" charset="0"/>
              </a:rPr>
              <a:t>, </a:t>
            </a:r>
            <a:r>
              <a:rPr lang="ru-RU" b="1" dirty="0" err="1">
                <a:solidFill>
                  <a:srgbClr val="002060"/>
                </a:solidFill>
                <a:latin typeface="Times New Roman" panose="02020603050405020304" pitchFamily="18" charset="0"/>
                <a:ea typeface="+mj-ea"/>
                <a:cs typeface="Times New Roman" panose="02020603050405020304" pitchFamily="18" charset="0"/>
              </a:rPr>
              <a:t>ерте</a:t>
            </a:r>
            <a:r>
              <a:rPr lang="ru-RU" b="1" dirty="0">
                <a:solidFill>
                  <a:srgbClr val="002060"/>
                </a:solidFill>
                <a:latin typeface="Times New Roman" panose="02020603050405020304" pitchFamily="18" charset="0"/>
                <a:ea typeface="+mj-ea"/>
                <a:cs typeface="Times New Roman" panose="02020603050405020304" pitchFamily="18" charset="0"/>
              </a:rPr>
              <a:t>, </a:t>
            </a:r>
            <a:r>
              <a:rPr lang="ru-RU" b="1" dirty="0" err="1">
                <a:solidFill>
                  <a:srgbClr val="002060"/>
                </a:solidFill>
                <a:latin typeface="Times New Roman" panose="02020603050405020304" pitchFamily="18" charset="0"/>
                <a:ea typeface="+mj-ea"/>
                <a:cs typeface="Times New Roman" panose="02020603050405020304" pitchFamily="18" charset="0"/>
              </a:rPr>
              <a:t>ерте</a:t>
            </a:r>
            <a:r>
              <a:rPr lang="ru-RU" b="1" dirty="0">
                <a:solidFill>
                  <a:srgbClr val="002060"/>
                </a:solidFill>
                <a:latin typeface="Times New Roman" panose="02020603050405020304" pitchFamily="18" charset="0"/>
                <a:ea typeface="+mj-ea"/>
                <a:cs typeface="Times New Roman" panose="02020603050405020304" pitchFamily="18" charset="0"/>
              </a:rPr>
              <a:t> </a:t>
            </a:r>
            <a:r>
              <a:rPr lang="ru-RU" b="1" dirty="0" err="1">
                <a:solidFill>
                  <a:srgbClr val="002060"/>
                </a:solidFill>
                <a:latin typeface="Times New Roman" panose="02020603050405020304" pitchFamily="18" charset="0"/>
                <a:ea typeface="+mj-ea"/>
                <a:cs typeface="Times New Roman" panose="02020603050405020304" pitchFamily="18" charset="0"/>
              </a:rPr>
              <a:t>екен</a:t>
            </a:r>
            <a:endParaRPr lang="ru-RU" b="1" dirty="0">
              <a:solidFill>
                <a:srgbClr val="002060"/>
              </a:solidFill>
              <a:latin typeface="Times New Roman" panose="02020603050405020304" pitchFamily="18" charset="0"/>
              <a:ea typeface="+mj-ea"/>
              <a:cs typeface="Times New Roman" panose="02020603050405020304" pitchFamily="18" charset="0"/>
            </a:endParaRPr>
          </a:p>
          <a:p>
            <a:r>
              <a:rPr lang="ru-RU" b="1" dirty="0" err="1">
                <a:solidFill>
                  <a:srgbClr val="002060"/>
                </a:solidFill>
                <a:latin typeface="Times New Roman" panose="02020603050405020304" pitchFamily="18" charset="0"/>
                <a:ea typeface="+mj-ea"/>
                <a:cs typeface="Times New Roman" panose="02020603050405020304" pitchFamily="18" charset="0"/>
              </a:rPr>
              <a:t>Ешкі</a:t>
            </a:r>
            <a:r>
              <a:rPr lang="ru-RU" b="1" dirty="0">
                <a:solidFill>
                  <a:srgbClr val="002060"/>
                </a:solidFill>
                <a:latin typeface="Times New Roman" panose="02020603050405020304" pitchFamily="18" charset="0"/>
                <a:ea typeface="+mj-ea"/>
                <a:cs typeface="Times New Roman" panose="02020603050405020304" pitchFamily="18" charset="0"/>
              </a:rPr>
              <a:t> </a:t>
            </a:r>
            <a:r>
              <a:rPr lang="ru-RU" b="1" dirty="0" err="1">
                <a:solidFill>
                  <a:srgbClr val="002060"/>
                </a:solidFill>
                <a:latin typeface="Times New Roman" panose="02020603050405020304" pitchFamily="18" charset="0"/>
                <a:ea typeface="+mj-ea"/>
                <a:cs typeface="Times New Roman" panose="02020603050405020304" pitchFamily="18" charset="0"/>
              </a:rPr>
              <a:t>жүні</a:t>
            </a:r>
            <a:r>
              <a:rPr lang="ru-RU" b="1" dirty="0">
                <a:solidFill>
                  <a:srgbClr val="002060"/>
                </a:solidFill>
                <a:latin typeface="Times New Roman" panose="02020603050405020304" pitchFamily="18" charset="0"/>
                <a:ea typeface="+mj-ea"/>
                <a:cs typeface="Times New Roman" panose="02020603050405020304" pitchFamily="18" charset="0"/>
              </a:rPr>
              <a:t> </a:t>
            </a:r>
            <a:r>
              <a:rPr lang="ru-RU" b="1" dirty="0" err="1">
                <a:solidFill>
                  <a:srgbClr val="002060"/>
                </a:solidFill>
                <a:latin typeface="Times New Roman" panose="02020603050405020304" pitchFamily="18" charset="0"/>
                <a:ea typeface="+mj-ea"/>
                <a:cs typeface="Times New Roman" panose="02020603050405020304" pitchFamily="18" charset="0"/>
              </a:rPr>
              <a:t>бөрте</a:t>
            </a:r>
            <a:r>
              <a:rPr lang="ru-RU" b="1" dirty="0">
                <a:solidFill>
                  <a:srgbClr val="002060"/>
                </a:solidFill>
                <a:latin typeface="Times New Roman" panose="02020603050405020304" pitchFamily="18" charset="0"/>
                <a:ea typeface="+mj-ea"/>
                <a:cs typeface="Times New Roman" panose="02020603050405020304" pitchFamily="18" charset="0"/>
              </a:rPr>
              <a:t> </a:t>
            </a:r>
            <a:r>
              <a:rPr lang="ru-RU" b="1" dirty="0" err="1">
                <a:solidFill>
                  <a:srgbClr val="002060"/>
                </a:solidFill>
                <a:latin typeface="Times New Roman" panose="02020603050405020304" pitchFamily="18" charset="0"/>
                <a:ea typeface="+mj-ea"/>
                <a:cs typeface="Times New Roman" panose="02020603050405020304" pitchFamily="18" charset="0"/>
              </a:rPr>
              <a:t>екен</a:t>
            </a:r>
            <a:r>
              <a:rPr lang="ru-RU" b="1" dirty="0">
                <a:solidFill>
                  <a:srgbClr val="002060"/>
                </a:solidFill>
                <a:latin typeface="Times New Roman" panose="02020603050405020304" pitchFamily="18" charset="0"/>
                <a:ea typeface="+mj-ea"/>
                <a:cs typeface="Times New Roman" panose="02020603050405020304" pitchFamily="18" charset="0"/>
              </a:rPr>
              <a:t>.</a:t>
            </a:r>
          </a:p>
          <a:p>
            <a:pPr algn="ctr"/>
            <a:endParaRPr lang="ru-RU" dirty="0"/>
          </a:p>
        </p:txBody>
      </p:sp>
      <p:sp>
        <p:nvSpPr>
          <p:cNvPr id="4" name="Горизонтальный свиток 3"/>
          <p:cNvSpPr/>
          <p:nvPr/>
        </p:nvSpPr>
        <p:spPr>
          <a:xfrm>
            <a:off x="7131526" y="1344286"/>
            <a:ext cx="4389913" cy="2280065"/>
          </a:xfrm>
          <a:prstGeom prst="horizontalScroll">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b="1" dirty="0" smtClean="0">
              <a:solidFill>
                <a:srgbClr val="002060"/>
              </a:solidFill>
              <a:latin typeface="Times New Roman" panose="02020603050405020304" pitchFamily="18" charset="0"/>
              <a:ea typeface="+mj-ea"/>
              <a:cs typeface="Times New Roman" panose="02020603050405020304" pitchFamily="18" charset="0"/>
            </a:endParaRPr>
          </a:p>
          <a:p>
            <a:r>
              <a:rPr lang="ru-RU" b="1" dirty="0" err="1" smtClean="0">
                <a:solidFill>
                  <a:srgbClr val="002060"/>
                </a:solidFill>
                <a:latin typeface="Times New Roman" panose="02020603050405020304" pitchFamily="18" charset="0"/>
                <a:ea typeface="+mj-ea"/>
                <a:cs typeface="Times New Roman" panose="02020603050405020304" pitchFamily="18" charset="0"/>
              </a:rPr>
              <a:t>Баяғы</a:t>
            </a:r>
            <a:r>
              <a:rPr lang="ru-RU" b="1" dirty="0" smtClean="0">
                <a:solidFill>
                  <a:srgbClr val="002060"/>
                </a:solidFill>
                <a:latin typeface="Times New Roman" panose="02020603050405020304" pitchFamily="18" charset="0"/>
                <a:ea typeface="+mj-ea"/>
                <a:cs typeface="Times New Roman" panose="02020603050405020304" pitchFamily="18" charset="0"/>
              </a:rPr>
              <a:t> </a:t>
            </a:r>
            <a:r>
              <a:rPr lang="ru-RU" b="1" dirty="0" err="1">
                <a:solidFill>
                  <a:srgbClr val="002060"/>
                </a:solidFill>
                <a:latin typeface="Times New Roman" panose="02020603050405020304" pitchFamily="18" charset="0"/>
                <a:ea typeface="+mj-ea"/>
                <a:cs typeface="Times New Roman" panose="02020603050405020304" pitchFamily="18" charset="0"/>
              </a:rPr>
              <a:t>өткен</a:t>
            </a:r>
            <a:r>
              <a:rPr lang="ru-RU" b="1" dirty="0">
                <a:solidFill>
                  <a:srgbClr val="002060"/>
                </a:solidFill>
                <a:latin typeface="Times New Roman" panose="02020603050405020304" pitchFamily="18" charset="0"/>
                <a:ea typeface="+mj-ea"/>
                <a:cs typeface="Times New Roman" panose="02020603050405020304" pitchFamily="18" charset="0"/>
              </a:rPr>
              <a:t> </a:t>
            </a:r>
            <a:r>
              <a:rPr lang="ru-RU" b="1" dirty="0" err="1">
                <a:solidFill>
                  <a:srgbClr val="002060"/>
                </a:solidFill>
                <a:latin typeface="Times New Roman" panose="02020603050405020304" pitchFamily="18" charset="0"/>
                <a:ea typeface="+mj-ea"/>
                <a:cs typeface="Times New Roman" panose="02020603050405020304" pitchFamily="18" charset="0"/>
              </a:rPr>
              <a:t>заманда</a:t>
            </a:r>
            <a:r>
              <a:rPr lang="ru-RU" b="1" dirty="0">
                <a:solidFill>
                  <a:srgbClr val="002060"/>
                </a:solidFill>
                <a:latin typeface="Times New Roman" panose="02020603050405020304" pitchFamily="18" charset="0"/>
                <a:ea typeface="+mj-ea"/>
                <a:cs typeface="Times New Roman" panose="02020603050405020304" pitchFamily="18" charset="0"/>
              </a:rPr>
              <a:t>,</a:t>
            </a:r>
          </a:p>
          <a:p>
            <a:r>
              <a:rPr lang="ru-RU" b="1" dirty="0" err="1">
                <a:solidFill>
                  <a:srgbClr val="002060"/>
                </a:solidFill>
                <a:latin typeface="Times New Roman" panose="02020603050405020304" pitchFamily="18" charset="0"/>
                <a:ea typeface="+mj-ea"/>
                <a:cs typeface="Times New Roman" panose="02020603050405020304" pitchFamily="18" charset="0"/>
              </a:rPr>
              <a:t>Дін</a:t>
            </a:r>
            <a:r>
              <a:rPr lang="ru-RU" b="1" dirty="0">
                <a:solidFill>
                  <a:srgbClr val="002060"/>
                </a:solidFill>
                <a:latin typeface="Times New Roman" panose="02020603050405020304" pitchFamily="18" charset="0"/>
                <a:ea typeface="+mj-ea"/>
                <a:cs typeface="Times New Roman" panose="02020603050405020304" pitchFamily="18" charset="0"/>
              </a:rPr>
              <a:t> </a:t>
            </a:r>
            <a:r>
              <a:rPr lang="ru-RU" b="1" dirty="0" err="1">
                <a:solidFill>
                  <a:srgbClr val="002060"/>
                </a:solidFill>
                <a:latin typeface="Times New Roman" panose="02020603050405020304" pitchFamily="18" charset="0"/>
                <a:ea typeface="+mj-ea"/>
                <a:cs typeface="Times New Roman" panose="02020603050405020304" pitchFamily="18" charset="0"/>
              </a:rPr>
              <a:t>мұсылман</a:t>
            </a:r>
            <a:r>
              <a:rPr lang="ru-RU" b="1" dirty="0">
                <a:solidFill>
                  <a:srgbClr val="002060"/>
                </a:solidFill>
                <a:latin typeface="Times New Roman" panose="02020603050405020304" pitchFamily="18" charset="0"/>
                <a:ea typeface="+mj-ea"/>
                <a:cs typeface="Times New Roman" panose="02020603050405020304" pitchFamily="18" charset="0"/>
              </a:rPr>
              <a:t> </a:t>
            </a:r>
            <a:r>
              <a:rPr lang="ru-RU" b="1" dirty="0" err="1">
                <a:solidFill>
                  <a:srgbClr val="002060"/>
                </a:solidFill>
                <a:latin typeface="Times New Roman" panose="02020603050405020304" pitchFamily="18" charset="0"/>
                <a:ea typeface="+mj-ea"/>
                <a:cs typeface="Times New Roman" panose="02020603050405020304" pitchFamily="18" charset="0"/>
              </a:rPr>
              <a:t>аманда</a:t>
            </a:r>
            <a:r>
              <a:rPr lang="ru-RU" b="1" dirty="0">
                <a:solidFill>
                  <a:srgbClr val="002060"/>
                </a:solidFill>
                <a:latin typeface="Times New Roman" panose="02020603050405020304" pitchFamily="18" charset="0"/>
                <a:ea typeface="+mj-ea"/>
                <a:cs typeface="Times New Roman" panose="02020603050405020304" pitchFamily="18" charset="0"/>
              </a:rPr>
              <a:t>,</a:t>
            </a:r>
          </a:p>
          <a:p>
            <a:r>
              <a:rPr lang="ru-RU" b="1" dirty="0" err="1">
                <a:solidFill>
                  <a:srgbClr val="002060"/>
                </a:solidFill>
                <a:latin typeface="Times New Roman" panose="02020603050405020304" pitchFamily="18" charset="0"/>
                <a:ea typeface="+mj-ea"/>
                <a:cs typeface="Times New Roman" panose="02020603050405020304" pitchFamily="18" charset="0"/>
              </a:rPr>
              <a:t>Есте</a:t>
            </a:r>
            <a:r>
              <a:rPr lang="ru-RU" b="1" dirty="0">
                <a:solidFill>
                  <a:srgbClr val="002060"/>
                </a:solidFill>
                <a:latin typeface="Times New Roman" panose="02020603050405020304" pitchFamily="18" charset="0"/>
                <a:ea typeface="+mj-ea"/>
                <a:cs typeface="Times New Roman" panose="02020603050405020304" pitchFamily="18" charset="0"/>
              </a:rPr>
              <a:t> </a:t>
            </a:r>
            <a:r>
              <a:rPr lang="ru-RU" b="1" dirty="0" err="1">
                <a:solidFill>
                  <a:srgbClr val="002060"/>
                </a:solidFill>
                <a:latin typeface="Times New Roman" panose="02020603050405020304" pitchFamily="18" charset="0"/>
                <a:ea typeface="+mj-ea"/>
                <a:cs typeface="Times New Roman" panose="02020603050405020304" pitchFamily="18" charset="0"/>
              </a:rPr>
              <a:t>жоқ</a:t>
            </a:r>
            <a:r>
              <a:rPr lang="ru-RU" b="1" dirty="0">
                <a:solidFill>
                  <a:srgbClr val="002060"/>
                </a:solidFill>
                <a:latin typeface="Times New Roman" panose="02020603050405020304" pitchFamily="18" charset="0"/>
                <a:ea typeface="+mj-ea"/>
                <a:cs typeface="Times New Roman" panose="02020603050405020304" pitchFamily="18" charset="0"/>
              </a:rPr>
              <a:t> </a:t>
            </a:r>
            <a:r>
              <a:rPr lang="ru-RU" b="1" dirty="0" err="1">
                <a:solidFill>
                  <a:srgbClr val="002060"/>
                </a:solidFill>
                <a:latin typeface="Times New Roman" panose="02020603050405020304" pitchFamily="18" charset="0"/>
                <a:ea typeface="+mj-ea"/>
                <a:cs typeface="Times New Roman" panose="02020603050405020304" pitchFamily="18" charset="0"/>
              </a:rPr>
              <a:t>ескі</a:t>
            </a:r>
            <a:r>
              <a:rPr lang="ru-RU" b="1" dirty="0">
                <a:solidFill>
                  <a:srgbClr val="002060"/>
                </a:solidFill>
                <a:latin typeface="Times New Roman" panose="02020603050405020304" pitchFamily="18" charset="0"/>
                <a:ea typeface="+mj-ea"/>
                <a:cs typeface="Times New Roman" panose="02020603050405020304" pitchFamily="18" charset="0"/>
              </a:rPr>
              <a:t> </a:t>
            </a:r>
            <a:r>
              <a:rPr lang="ru-RU" b="1" dirty="0" err="1">
                <a:solidFill>
                  <a:srgbClr val="002060"/>
                </a:solidFill>
                <a:latin typeface="Times New Roman" panose="02020603050405020304" pitchFamily="18" charset="0"/>
                <a:ea typeface="+mj-ea"/>
                <a:cs typeface="Times New Roman" panose="02020603050405020304" pitchFamily="18" charset="0"/>
              </a:rPr>
              <a:t>заманда</a:t>
            </a:r>
            <a:r>
              <a:rPr lang="ru-RU" b="1" dirty="0">
                <a:solidFill>
                  <a:srgbClr val="002060"/>
                </a:solidFill>
                <a:latin typeface="Times New Roman" panose="02020603050405020304" pitchFamily="18" charset="0"/>
                <a:ea typeface="+mj-ea"/>
                <a:cs typeface="Times New Roman" panose="02020603050405020304" pitchFamily="18" charset="0"/>
              </a:rPr>
              <a:t>,-</a:t>
            </a:r>
          </a:p>
          <a:p>
            <a:r>
              <a:rPr lang="ru-RU" b="1" dirty="0" err="1">
                <a:solidFill>
                  <a:srgbClr val="002060"/>
                </a:solidFill>
                <a:latin typeface="Times New Roman" panose="02020603050405020304" pitchFamily="18" charset="0"/>
                <a:ea typeface="+mj-ea"/>
                <a:cs typeface="Times New Roman" panose="02020603050405020304" pitchFamily="18" charset="0"/>
              </a:rPr>
              <a:t>Ертеде</a:t>
            </a:r>
            <a:r>
              <a:rPr lang="ru-RU" b="1" dirty="0">
                <a:solidFill>
                  <a:srgbClr val="002060"/>
                </a:solidFill>
                <a:latin typeface="Times New Roman" panose="02020603050405020304" pitchFamily="18" charset="0"/>
                <a:ea typeface="+mj-ea"/>
                <a:cs typeface="Times New Roman" panose="02020603050405020304" pitchFamily="18" charset="0"/>
              </a:rPr>
              <a:t> </a:t>
            </a:r>
            <a:r>
              <a:rPr lang="ru-RU" b="1" dirty="0" err="1">
                <a:solidFill>
                  <a:srgbClr val="002060"/>
                </a:solidFill>
                <a:latin typeface="Times New Roman" panose="02020603050405020304" pitchFamily="18" charset="0"/>
                <a:ea typeface="+mj-ea"/>
                <a:cs typeface="Times New Roman" panose="02020603050405020304" pitchFamily="18" charset="0"/>
              </a:rPr>
              <a:t>бір</a:t>
            </a:r>
            <a:r>
              <a:rPr lang="ru-RU" b="1" dirty="0">
                <a:solidFill>
                  <a:srgbClr val="002060"/>
                </a:solidFill>
                <a:latin typeface="Times New Roman" panose="02020603050405020304" pitchFamily="18" charset="0"/>
                <a:ea typeface="+mj-ea"/>
                <a:cs typeface="Times New Roman" panose="02020603050405020304" pitchFamily="18" charset="0"/>
              </a:rPr>
              <a:t> бай </a:t>
            </a:r>
            <a:r>
              <a:rPr lang="ru-RU" b="1" dirty="0" err="1">
                <a:solidFill>
                  <a:srgbClr val="002060"/>
                </a:solidFill>
                <a:latin typeface="Times New Roman" panose="02020603050405020304" pitchFamily="18" charset="0"/>
                <a:ea typeface="+mj-ea"/>
                <a:cs typeface="Times New Roman" panose="02020603050405020304" pitchFamily="18" charset="0"/>
              </a:rPr>
              <a:t>болыпты</a:t>
            </a:r>
            <a:r>
              <a:rPr lang="ru-RU" b="1" dirty="0">
                <a:solidFill>
                  <a:srgbClr val="002060"/>
                </a:solidFill>
                <a:latin typeface="Times New Roman" panose="02020603050405020304" pitchFamily="18" charset="0"/>
                <a:ea typeface="+mj-ea"/>
                <a:cs typeface="Times New Roman" panose="02020603050405020304" pitchFamily="18" charset="0"/>
              </a:rPr>
              <a:t>,</a:t>
            </a:r>
          </a:p>
          <a:p>
            <a:r>
              <a:rPr lang="ru-RU" b="1" dirty="0" err="1">
                <a:solidFill>
                  <a:srgbClr val="002060"/>
                </a:solidFill>
                <a:latin typeface="Times New Roman" panose="02020603050405020304" pitchFamily="18" charset="0"/>
                <a:ea typeface="+mj-ea"/>
                <a:cs typeface="Times New Roman" panose="02020603050405020304" pitchFamily="18" charset="0"/>
              </a:rPr>
              <a:t>ертеде</a:t>
            </a:r>
            <a:r>
              <a:rPr lang="ru-RU" b="1" dirty="0">
                <a:solidFill>
                  <a:srgbClr val="002060"/>
                </a:solidFill>
                <a:latin typeface="Times New Roman" panose="02020603050405020304" pitchFamily="18" charset="0"/>
                <a:ea typeface="+mj-ea"/>
                <a:cs typeface="Times New Roman" panose="02020603050405020304" pitchFamily="18" charset="0"/>
              </a:rPr>
              <a:t> </a:t>
            </a:r>
            <a:r>
              <a:rPr lang="ru-RU" b="1" dirty="0" err="1">
                <a:solidFill>
                  <a:srgbClr val="002060"/>
                </a:solidFill>
                <a:latin typeface="Times New Roman" panose="02020603050405020304" pitchFamily="18" charset="0"/>
                <a:ea typeface="+mj-ea"/>
                <a:cs typeface="Times New Roman" panose="02020603050405020304" pitchFamily="18" charset="0"/>
              </a:rPr>
              <a:t>бір</a:t>
            </a:r>
            <a:r>
              <a:rPr lang="ru-RU" b="1" dirty="0">
                <a:solidFill>
                  <a:srgbClr val="002060"/>
                </a:solidFill>
                <a:latin typeface="Times New Roman" panose="02020603050405020304" pitchFamily="18" charset="0"/>
                <a:ea typeface="+mj-ea"/>
                <a:cs typeface="Times New Roman" panose="02020603050405020304" pitchFamily="18" charset="0"/>
              </a:rPr>
              <a:t> </a:t>
            </a:r>
            <a:r>
              <a:rPr lang="ru-RU" b="1" dirty="0" err="1">
                <a:solidFill>
                  <a:srgbClr val="002060"/>
                </a:solidFill>
                <a:latin typeface="Times New Roman" panose="02020603050405020304" pitchFamily="18" charset="0"/>
                <a:ea typeface="+mj-ea"/>
                <a:cs typeface="Times New Roman" panose="02020603050405020304" pitchFamily="18" charset="0"/>
              </a:rPr>
              <a:t>кемпір</a:t>
            </a:r>
            <a:r>
              <a:rPr lang="ru-RU" b="1" dirty="0">
                <a:solidFill>
                  <a:srgbClr val="002060"/>
                </a:solidFill>
                <a:latin typeface="Times New Roman" panose="02020603050405020304" pitchFamily="18" charset="0"/>
                <a:ea typeface="+mj-ea"/>
                <a:cs typeface="Times New Roman" panose="02020603050405020304" pitchFamily="18" charset="0"/>
              </a:rPr>
              <a:t> мен шал </a:t>
            </a:r>
            <a:r>
              <a:rPr lang="ru-RU" b="1" dirty="0" err="1">
                <a:solidFill>
                  <a:srgbClr val="002060"/>
                </a:solidFill>
                <a:latin typeface="Times New Roman" panose="02020603050405020304" pitchFamily="18" charset="0"/>
                <a:ea typeface="+mj-ea"/>
                <a:cs typeface="Times New Roman" panose="02020603050405020304" pitchFamily="18" charset="0"/>
              </a:rPr>
              <a:t>болыпты</a:t>
            </a:r>
            <a:r>
              <a:rPr lang="ru-RU" b="1" dirty="0">
                <a:solidFill>
                  <a:srgbClr val="002060"/>
                </a:solidFill>
                <a:latin typeface="Times New Roman" panose="02020603050405020304" pitchFamily="18" charset="0"/>
                <a:ea typeface="+mj-ea"/>
                <a:cs typeface="Times New Roman" panose="02020603050405020304" pitchFamily="18" charset="0"/>
              </a:rPr>
              <a:t> </a:t>
            </a:r>
            <a:r>
              <a:rPr lang="ru-RU" b="1" dirty="0" err="1">
                <a:solidFill>
                  <a:srgbClr val="002060"/>
                </a:solidFill>
                <a:latin typeface="Times New Roman" panose="02020603050405020304" pitchFamily="18" charset="0"/>
                <a:ea typeface="+mj-ea"/>
                <a:cs typeface="Times New Roman" panose="02020603050405020304" pitchFamily="18" charset="0"/>
              </a:rPr>
              <a:t>деген</a:t>
            </a:r>
            <a:r>
              <a:rPr lang="ru-RU" b="1" dirty="0">
                <a:solidFill>
                  <a:srgbClr val="002060"/>
                </a:solidFill>
                <a:latin typeface="Times New Roman" panose="02020603050405020304" pitchFamily="18" charset="0"/>
                <a:ea typeface="+mj-ea"/>
                <a:cs typeface="Times New Roman" panose="02020603050405020304" pitchFamily="18" charset="0"/>
              </a:rPr>
              <a:t> </a:t>
            </a:r>
            <a:r>
              <a:rPr lang="ru-RU" b="1" dirty="0" err="1">
                <a:solidFill>
                  <a:srgbClr val="002060"/>
                </a:solidFill>
                <a:latin typeface="Times New Roman" panose="02020603050405020304" pitchFamily="18" charset="0"/>
                <a:ea typeface="+mj-ea"/>
                <a:cs typeface="Times New Roman" panose="02020603050405020304" pitchFamily="18" charset="0"/>
              </a:rPr>
              <a:t>сөздермен</a:t>
            </a:r>
            <a:r>
              <a:rPr lang="ru-RU" b="1" dirty="0">
                <a:solidFill>
                  <a:srgbClr val="002060"/>
                </a:solidFill>
                <a:latin typeface="Times New Roman" panose="02020603050405020304" pitchFamily="18" charset="0"/>
                <a:ea typeface="+mj-ea"/>
                <a:cs typeface="Times New Roman" panose="02020603050405020304" pitchFamily="18" charset="0"/>
              </a:rPr>
              <a:t> </a:t>
            </a:r>
            <a:r>
              <a:rPr lang="ru-RU" b="1" dirty="0" err="1">
                <a:solidFill>
                  <a:srgbClr val="002060"/>
                </a:solidFill>
                <a:latin typeface="Times New Roman" panose="02020603050405020304" pitchFamily="18" charset="0"/>
                <a:ea typeface="+mj-ea"/>
                <a:cs typeface="Times New Roman" panose="02020603050405020304" pitchFamily="18" charset="0"/>
              </a:rPr>
              <a:t>басталады</a:t>
            </a:r>
            <a:r>
              <a:rPr lang="ru-RU" b="1" dirty="0">
                <a:solidFill>
                  <a:srgbClr val="002060"/>
                </a:solidFill>
                <a:latin typeface="Times New Roman" panose="02020603050405020304" pitchFamily="18" charset="0"/>
                <a:ea typeface="+mj-ea"/>
                <a:cs typeface="Times New Roman" panose="02020603050405020304" pitchFamily="18" charset="0"/>
              </a:rPr>
              <a:t>.</a:t>
            </a:r>
          </a:p>
          <a:p>
            <a:pPr algn="ctr"/>
            <a:endParaRPr lang="ru-RU" dirty="0"/>
          </a:p>
        </p:txBody>
      </p:sp>
      <p:sp>
        <p:nvSpPr>
          <p:cNvPr id="5" name="Двойная стрелка влево/вправо 4"/>
          <p:cNvSpPr/>
          <p:nvPr/>
        </p:nvSpPr>
        <p:spPr>
          <a:xfrm>
            <a:off x="4058986" y="1864425"/>
            <a:ext cx="2956956" cy="1080655"/>
          </a:xfrm>
          <a:prstGeom prst="leftRight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000" b="1" dirty="0">
                <a:solidFill>
                  <a:srgbClr val="FF0000"/>
                </a:solidFill>
                <a:latin typeface="Times New Roman" panose="02020603050405020304" pitchFamily="18" charset="0"/>
                <a:cs typeface="Times New Roman" panose="02020603050405020304" pitchFamily="18" charset="0"/>
              </a:rPr>
              <a:t>н</a:t>
            </a:r>
            <a:r>
              <a:rPr lang="kk-KZ" sz="2000" b="1" dirty="0" smtClean="0">
                <a:solidFill>
                  <a:srgbClr val="FF0000"/>
                </a:solidFill>
                <a:latin typeface="Times New Roman" panose="02020603050405020304" pitchFamily="18" charset="0"/>
                <a:cs typeface="Times New Roman" panose="02020603050405020304" pitchFamily="18" charset="0"/>
              </a:rPr>
              <a:t>емесе </a:t>
            </a:r>
            <a:endParaRPr lang="ru-RU" sz="2000" b="1" dirty="0">
              <a:solidFill>
                <a:srgbClr val="FF0000"/>
              </a:solidFill>
              <a:latin typeface="Times New Roman" panose="02020603050405020304" pitchFamily="18" charset="0"/>
              <a:cs typeface="Times New Roman" panose="02020603050405020304" pitchFamily="18" charset="0"/>
            </a:endParaRPr>
          </a:p>
        </p:txBody>
      </p:sp>
      <p:pic>
        <p:nvPicPr>
          <p:cNvPr id="6" name="Рисунок 5"/>
          <p:cNvPicPr>
            <a:picLocks noChangeAspect="1"/>
          </p:cNvPicPr>
          <p:nvPr/>
        </p:nvPicPr>
        <p:blipFill rotWithShape="1">
          <a:blip r:embed="rId3" cstate="print"/>
          <a:srcRect l="7703" r="8072"/>
          <a:stretch/>
        </p:blipFill>
        <p:spPr>
          <a:xfrm>
            <a:off x="3892734" y="3545973"/>
            <a:ext cx="3265713" cy="2143125"/>
          </a:xfrm>
          <a:prstGeom prst="rect">
            <a:avLst/>
          </a:prstGeom>
        </p:spPr>
      </p:pic>
    </p:spTree>
    <p:extLst>
      <p:ext uri="{BB962C8B-B14F-4D97-AF65-F5344CB8AC3E}">
        <p14:creationId xmlns:p14="http://schemas.microsoft.com/office/powerpoint/2010/main" xmlns="" val="16707618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70338"/>
            <a:ext cx="12192000" cy="867171"/>
          </a:xfrm>
          <a:solidFill>
            <a:schemeClr val="bg2"/>
          </a:solidFill>
        </p:spPr>
        <p:txBody>
          <a:bodyPr>
            <a:normAutofit fontScale="90000"/>
          </a:bodyPr>
          <a:lstStyle/>
          <a:p>
            <a:pPr algn="ctr"/>
            <a:r>
              <a:rPr lang="ru-RU" sz="2400" b="1" dirty="0" smtClean="0">
                <a:solidFill>
                  <a:srgbClr val="002060"/>
                </a:solidFill>
                <a:latin typeface="Times New Roman" panose="02020603050405020304" pitchFamily="18" charset="0"/>
                <a:cs typeface="Times New Roman" panose="02020603050405020304" pitchFamily="18" charset="0"/>
              </a:rPr>
              <a:t>                                                    </a:t>
            </a:r>
            <a:br>
              <a:rPr lang="ru-RU" sz="2400" b="1" dirty="0" smtClean="0">
                <a:solidFill>
                  <a:srgbClr val="002060"/>
                </a:solidFill>
                <a:latin typeface="Times New Roman" panose="02020603050405020304" pitchFamily="18" charset="0"/>
                <a:cs typeface="Times New Roman" panose="02020603050405020304" pitchFamily="18" charset="0"/>
              </a:rPr>
            </a:br>
            <a:r>
              <a:rPr lang="ru-RU" sz="2400" b="1" dirty="0" smtClean="0">
                <a:solidFill>
                  <a:srgbClr val="002060"/>
                </a:solidFill>
                <a:latin typeface="Times New Roman" panose="02020603050405020304" pitchFamily="18" charset="0"/>
                <a:cs typeface="Times New Roman" panose="02020603050405020304" pitchFamily="18" charset="0"/>
              </a:rPr>
              <a:t/>
            </a:r>
            <a:br>
              <a:rPr lang="ru-RU" sz="2400" b="1" dirty="0" smtClean="0">
                <a:solidFill>
                  <a:srgbClr val="002060"/>
                </a:solidFill>
                <a:latin typeface="Times New Roman" panose="02020603050405020304" pitchFamily="18" charset="0"/>
                <a:cs typeface="Times New Roman" panose="02020603050405020304" pitchFamily="18" charset="0"/>
              </a:rPr>
            </a:br>
            <a:r>
              <a:rPr lang="ru-RU" sz="3100" b="1" dirty="0" err="1" smtClean="0">
                <a:solidFill>
                  <a:srgbClr val="002060"/>
                </a:solidFill>
                <a:latin typeface="Times New Roman" panose="02020603050405020304" pitchFamily="18" charset="0"/>
                <a:cs typeface="Times New Roman" panose="02020603050405020304" pitchFamily="18" charset="0"/>
              </a:rPr>
              <a:t>«</a:t>
            </a:r>
            <a:r>
              <a:rPr lang="ru-RU" sz="3100" b="1" dirty="0" err="1" smtClean="0">
                <a:solidFill>
                  <a:srgbClr val="002060"/>
                </a:solidFill>
                <a:latin typeface="Times New Roman" panose="02020603050405020304" pitchFamily="18" charset="0"/>
                <a:cs typeface="Times New Roman" panose="02020603050405020304" pitchFamily="18" charset="0"/>
              </a:rPr>
              <a:t>Керқұла атты</a:t>
            </a:r>
            <a:r>
              <a:rPr lang="ru-RU" sz="3100" b="1" dirty="0" smtClean="0">
                <a:solidFill>
                  <a:srgbClr val="002060"/>
                </a:solidFill>
                <a:latin typeface="Times New Roman" panose="02020603050405020304" pitchFamily="18" charset="0"/>
                <a:cs typeface="Times New Roman" panose="02020603050405020304" pitchFamily="18" charset="0"/>
              </a:rPr>
              <a:t> </a:t>
            </a:r>
            <a:r>
              <a:rPr lang="ru-RU" sz="3100" b="1" dirty="0" err="1" smtClean="0">
                <a:solidFill>
                  <a:srgbClr val="002060"/>
                </a:solidFill>
                <a:latin typeface="Times New Roman" panose="02020603050405020304" pitchFamily="18" charset="0"/>
                <a:cs typeface="Times New Roman" panose="02020603050405020304" pitchFamily="18" charset="0"/>
              </a:rPr>
              <a:t>Кендебай</a:t>
            </a:r>
            <a:r>
              <a:rPr lang="ru-RU" sz="3100" b="1" dirty="0" smtClean="0">
                <a:solidFill>
                  <a:srgbClr val="002060"/>
                </a:solidFill>
                <a:latin typeface="Times New Roman" panose="02020603050405020304" pitchFamily="18" charset="0"/>
                <a:cs typeface="Times New Roman" panose="02020603050405020304" pitchFamily="18" charset="0"/>
              </a:rPr>
              <a:t>» </a:t>
            </a:r>
            <a:r>
              <a:rPr lang="ru-RU" sz="3100" b="1" dirty="0" err="1" smtClean="0">
                <a:solidFill>
                  <a:srgbClr val="002060"/>
                </a:solidFill>
                <a:latin typeface="Times New Roman" panose="02020603050405020304" pitchFamily="18" charset="0"/>
                <a:cs typeface="Times New Roman" panose="02020603050405020304" pitchFamily="18" charset="0"/>
              </a:rPr>
              <a:t>ертегісі</a:t>
            </a:r>
            <a:r>
              <a:rPr lang="ru-RU" sz="27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a:r>
            <a:br>
              <a:rPr lang="ru-RU" sz="2700"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endParaRPr lang="ru-RU" sz="3600" b="1" dirty="0">
              <a:solidFill>
                <a:srgbClr val="002060"/>
              </a:solidFill>
              <a:latin typeface="Times New Roman" panose="02020603050405020304" pitchFamily="18" charset="0"/>
              <a:cs typeface="Times New Roman" panose="02020603050405020304" pitchFamily="18" charset="0"/>
            </a:endParaRPr>
          </a:p>
        </p:txBody>
      </p:sp>
      <p:pic>
        <p:nvPicPr>
          <p:cNvPr id="4" name="Объект 3"/>
          <p:cNvPicPr>
            <a:picLocks noGrp="1" noChangeAspect="1"/>
          </p:cNvPicPr>
          <p:nvPr>
            <p:ph idx="1"/>
          </p:nvPr>
        </p:nvPicPr>
        <p:blipFill>
          <a:blip r:embed="rId3" cstate="print"/>
          <a:stretch>
            <a:fillRect/>
          </a:stretch>
        </p:blipFill>
        <p:spPr>
          <a:xfrm>
            <a:off x="4145111" y="2650567"/>
            <a:ext cx="3901778" cy="1615580"/>
          </a:xfrm>
          <a:prstGeom prst="rect">
            <a:avLst/>
          </a:prstGeom>
        </p:spPr>
      </p:pic>
      <p:sp>
        <p:nvSpPr>
          <p:cNvPr id="18" name="Горизонтальный свиток 17"/>
          <p:cNvSpPr/>
          <p:nvPr/>
        </p:nvSpPr>
        <p:spPr>
          <a:xfrm>
            <a:off x="4660708" y="873541"/>
            <a:ext cx="2647667" cy="1401911"/>
          </a:xfrm>
          <a:prstGeom prst="horizontalScroll">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b="1" dirty="0" smtClean="0">
                <a:solidFill>
                  <a:srgbClr val="002060"/>
                </a:solidFill>
                <a:latin typeface="Times New Roman" panose="02020603050405020304" pitchFamily="18" charset="0"/>
                <a:cs typeface="Times New Roman" panose="02020603050405020304" pitchFamily="18" charset="0"/>
              </a:rPr>
              <a:t>Қиял- ғажайып ертегісі</a:t>
            </a:r>
            <a:endParaRPr lang="ru-RU" b="1" dirty="0">
              <a:solidFill>
                <a:srgbClr val="002060"/>
              </a:solidFill>
              <a:latin typeface="Times New Roman" panose="02020603050405020304" pitchFamily="18" charset="0"/>
              <a:cs typeface="Times New Roman" panose="02020603050405020304" pitchFamily="18" charset="0"/>
            </a:endParaRPr>
          </a:p>
        </p:txBody>
      </p:sp>
      <p:sp>
        <p:nvSpPr>
          <p:cNvPr id="20" name="Стрелка вниз 19"/>
          <p:cNvSpPr/>
          <p:nvPr/>
        </p:nvSpPr>
        <p:spPr>
          <a:xfrm>
            <a:off x="5595580" y="2139624"/>
            <a:ext cx="777922" cy="473369"/>
          </a:xfrm>
          <a:prstGeom prst="down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Горизонтальный свиток 5"/>
          <p:cNvSpPr/>
          <p:nvPr/>
        </p:nvSpPr>
        <p:spPr>
          <a:xfrm>
            <a:off x="8697178" y="922656"/>
            <a:ext cx="2649416" cy="1266083"/>
          </a:xfrm>
          <a:prstGeom prst="horizontalScroll">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b="1" dirty="0" smtClean="0">
                <a:solidFill>
                  <a:srgbClr val="002060"/>
                </a:solidFill>
                <a:latin typeface="Times New Roman" panose="02020603050405020304" pitchFamily="18" charset="0"/>
                <a:cs typeface="Times New Roman" panose="02020603050405020304" pitchFamily="18" charset="0"/>
              </a:rPr>
              <a:t>Басты кейіпкер Кендебай</a:t>
            </a:r>
            <a:endParaRPr lang="ru-RU" b="1" dirty="0">
              <a:solidFill>
                <a:srgbClr val="002060"/>
              </a:solidFill>
              <a:latin typeface="Times New Roman" panose="02020603050405020304" pitchFamily="18" charset="0"/>
              <a:cs typeface="Times New Roman" panose="02020603050405020304" pitchFamily="18" charset="0"/>
            </a:endParaRPr>
          </a:p>
        </p:txBody>
      </p:sp>
      <p:sp>
        <p:nvSpPr>
          <p:cNvPr id="7" name="Горизонтальный свиток 6"/>
          <p:cNvSpPr/>
          <p:nvPr/>
        </p:nvSpPr>
        <p:spPr>
          <a:xfrm>
            <a:off x="942875" y="873540"/>
            <a:ext cx="2872154" cy="1301262"/>
          </a:xfrm>
          <a:prstGeom prst="horizontalScroll">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b="1" dirty="0" smtClean="0">
                <a:solidFill>
                  <a:srgbClr val="002060"/>
                </a:solidFill>
                <a:latin typeface="Times New Roman" panose="02020603050405020304" pitchFamily="18" charset="0"/>
                <a:cs typeface="Times New Roman" panose="02020603050405020304" pitchFamily="18" charset="0"/>
              </a:rPr>
              <a:t>Адал серігі- Керқұла деген ат</a:t>
            </a:r>
            <a:endParaRPr lang="ru-RU" b="1" dirty="0">
              <a:solidFill>
                <a:srgbClr val="002060"/>
              </a:solidFill>
              <a:latin typeface="Times New Roman" panose="02020603050405020304" pitchFamily="18" charset="0"/>
              <a:cs typeface="Times New Roman" panose="02020603050405020304" pitchFamily="18" charset="0"/>
            </a:endParaRPr>
          </a:p>
        </p:txBody>
      </p:sp>
      <p:sp>
        <p:nvSpPr>
          <p:cNvPr id="8" name="Горизонтальный свиток 7"/>
          <p:cNvSpPr/>
          <p:nvPr/>
        </p:nvSpPr>
        <p:spPr>
          <a:xfrm>
            <a:off x="8932311" y="4413909"/>
            <a:ext cx="2649417" cy="1388180"/>
          </a:xfrm>
          <a:prstGeom prst="horizontalScroll">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002060"/>
                </a:solidFill>
                <a:latin typeface="Times New Roman" panose="02020603050405020304" pitchFamily="18" charset="0"/>
                <a:cs typeface="Times New Roman" panose="02020603050405020304" pitchFamily="18" charset="0"/>
              </a:rPr>
              <a:t>Ел </a:t>
            </a:r>
            <a:r>
              <a:rPr lang="ru-RU" b="1" dirty="0" err="1">
                <a:solidFill>
                  <a:srgbClr val="002060"/>
                </a:solidFill>
                <a:latin typeface="Times New Roman" panose="02020603050405020304" pitchFamily="18" charset="0"/>
                <a:cs typeface="Times New Roman" panose="02020603050405020304" pitchFamily="18" charset="0"/>
              </a:rPr>
              <a:t>тыныштығын</a:t>
            </a:r>
            <a:r>
              <a:rPr lang="ru-RU" b="1" dirty="0">
                <a:solidFill>
                  <a:srgbClr val="002060"/>
                </a:solidFill>
                <a:latin typeface="Times New Roman" panose="02020603050405020304" pitchFamily="18" charset="0"/>
                <a:cs typeface="Times New Roman" panose="02020603050405020304" pitchFamily="18" charset="0"/>
              </a:rPr>
              <a:t>, </a:t>
            </a:r>
            <a:r>
              <a:rPr lang="ru-RU" b="1" dirty="0" err="1">
                <a:solidFill>
                  <a:srgbClr val="002060"/>
                </a:solidFill>
                <a:latin typeface="Times New Roman" panose="02020603050405020304" pitchFamily="18" charset="0"/>
                <a:cs typeface="Times New Roman" panose="02020603050405020304" pitchFamily="18" charset="0"/>
              </a:rPr>
              <a:t>халық</a:t>
            </a:r>
            <a:r>
              <a:rPr lang="ru-RU" b="1" dirty="0">
                <a:solidFill>
                  <a:srgbClr val="002060"/>
                </a:solidFill>
                <a:latin typeface="Times New Roman" panose="02020603050405020304" pitchFamily="18" charset="0"/>
                <a:cs typeface="Times New Roman" panose="02020603050405020304" pitchFamily="18" charset="0"/>
              </a:rPr>
              <a:t> </a:t>
            </a:r>
            <a:r>
              <a:rPr lang="ru-RU" b="1" dirty="0" err="1">
                <a:solidFill>
                  <a:srgbClr val="002060"/>
                </a:solidFill>
                <a:latin typeface="Times New Roman" panose="02020603050405020304" pitchFamily="18" charset="0"/>
                <a:cs typeface="Times New Roman" panose="02020603050405020304" pitchFamily="18" charset="0"/>
              </a:rPr>
              <a:t>бірлігін</a:t>
            </a:r>
            <a:r>
              <a:rPr lang="ru-RU" b="1" dirty="0">
                <a:solidFill>
                  <a:srgbClr val="002060"/>
                </a:solidFill>
                <a:latin typeface="Times New Roman" panose="02020603050405020304" pitchFamily="18" charset="0"/>
                <a:cs typeface="Times New Roman" panose="02020603050405020304" pitchFamily="18" charset="0"/>
              </a:rPr>
              <a:t> </a:t>
            </a:r>
            <a:r>
              <a:rPr lang="ru-RU" b="1" dirty="0" err="1">
                <a:solidFill>
                  <a:srgbClr val="002060"/>
                </a:solidFill>
                <a:latin typeface="Times New Roman" panose="02020603050405020304" pitchFamily="18" charset="0"/>
                <a:cs typeface="Times New Roman" panose="02020603050405020304" pitchFamily="18" charset="0"/>
              </a:rPr>
              <a:t>қалайды</a:t>
            </a:r>
            <a:r>
              <a:rPr lang="ru-RU" dirty="0"/>
              <a:t>.</a:t>
            </a:r>
          </a:p>
        </p:txBody>
      </p:sp>
      <p:sp>
        <p:nvSpPr>
          <p:cNvPr id="9" name="Горизонтальный свиток 8"/>
          <p:cNvSpPr/>
          <p:nvPr/>
        </p:nvSpPr>
        <p:spPr>
          <a:xfrm>
            <a:off x="3798277" y="4226316"/>
            <a:ext cx="5013625" cy="2000210"/>
          </a:xfrm>
          <a:prstGeom prst="horizontalScroll">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err="1">
                <a:solidFill>
                  <a:srgbClr val="002060"/>
                </a:solidFill>
                <a:latin typeface="Times New Roman" panose="02020603050405020304" pitchFamily="18" charset="0"/>
                <a:cs typeface="Times New Roman" panose="02020603050405020304" pitchFamily="18" charset="0"/>
              </a:rPr>
              <a:t>Халық</a:t>
            </a:r>
            <a:r>
              <a:rPr lang="ru-RU" b="1" dirty="0">
                <a:solidFill>
                  <a:srgbClr val="002060"/>
                </a:solidFill>
                <a:latin typeface="Times New Roman" panose="02020603050405020304" pitchFamily="18" charset="0"/>
                <a:cs typeface="Times New Roman" panose="02020603050405020304" pitchFamily="18" charset="0"/>
              </a:rPr>
              <a:t> </a:t>
            </a:r>
            <a:r>
              <a:rPr lang="ru-RU" b="1" dirty="0" err="1">
                <a:solidFill>
                  <a:srgbClr val="002060"/>
                </a:solidFill>
                <a:latin typeface="Times New Roman" panose="02020603050405020304" pitchFamily="18" charset="0"/>
                <a:cs typeface="Times New Roman" panose="02020603050405020304" pitchFamily="18" charset="0"/>
              </a:rPr>
              <a:t>қатігез</a:t>
            </a:r>
            <a:r>
              <a:rPr lang="ru-RU" b="1" dirty="0">
                <a:solidFill>
                  <a:srgbClr val="002060"/>
                </a:solidFill>
                <a:latin typeface="Times New Roman" panose="02020603050405020304" pitchFamily="18" charset="0"/>
                <a:cs typeface="Times New Roman" panose="02020603050405020304" pitchFamily="18" charset="0"/>
              </a:rPr>
              <a:t>, </a:t>
            </a:r>
            <a:r>
              <a:rPr lang="ru-RU" b="1" dirty="0" err="1">
                <a:solidFill>
                  <a:srgbClr val="002060"/>
                </a:solidFill>
                <a:latin typeface="Times New Roman" panose="02020603050405020304" pitchFamily="18" charset="0"/>
                <a:cs typeface="Times New Roman" panose="02020603050405020304" pitchFamily="18" charset="0"/>
              </a:rPr>
              <a:t>мейірімсіз</a:t>
            </a:r>
            <a:r>
              <a:rPr lang="ru-RU" b="1" dirty="0">
                <a:solidFill>
                  <a:srgbClr val="002060"/>
                </a:solidFill>
                <a:latin typeface="Times New Roman" panose="02020603050405020304" pitchFamily="18" charset="0"/>
                <a:cs typeface="Times New Roman" panose="02020603050405020304" pitchFamily="18" charset="0"/>
              </a:rPr>
              <a:t> </a:t>
            </a:r>
            <a:r>
              <a:rPr lang="ru-RU" b="1" dirty="0" err="1">
                <a:solidFill>
                  <a:srgbClr val="002060"/>
                </a:solidFill>
                <a:latin typeface="Times New Roman" panose="02020603050405020304" pitchFamily="18" charset="0"/>
                <a:cs typeface="Times New Roman" panose="02020603050405020304" pitchFamily="18" charset="0"/>
              </a:rPr>
              <a:t>жау</a:t>
            </a:r>
            <a:r>
              <a:rPr lang="ru-RU" b="1" dirty="0">
                <a:solidFill>
                  <a:srgbClr val="002060"/>
                </a:solidFill>
                <a:latin typeface="Times New Roman" panose="02020603050405020304" pitchFamily="18" charset="0"/>
                <a:cs typeface="Times New Roman" panose="02020603050405020304" pitchFamily="18" charset="0"/>
              </a:rPr>
              <a:t> </a:t>
            </a:r>
            <a:r>
              <a:rPr lang="ru-RU" b="1" dirty="0" err="1">
                <a:solidFill>
                  <a:srgbClr val="002060"/>
                </a:solidFill>
                <a:latin typeface="Times New Roman" panose="02020603050405020304" pitchFamily="18" charset="0"/>
                <a:cs typeface="Times New Roman" panose="02020603050405020304" pitchFamily="18" charset="0"/>
              </a:rPr>
              <a:t>күштерін</a:t>
            </a:r>
            <a:r>
              <a:rPr lang="ru-RU" b="1" dirty="0">
                <a:solidFill>
                  <a:srgbClr val="002060"/>
                </a:solidFill>
                <a:latin typeface="Times New Roman" panose="02020603050405020304" pitchFamily="18" charset="0"/>
                <a:cs typeface="Times New Roman" panose="02020603050405020304" pitchFamily="18" charset="0"/>
              </a:rPr>
              <a:t> </a:t>
            </a:r>
            <a:r>
              <a:rPr lang="ru-RU" b="1" dirty="0" err="1">
                <a:solidFill>
                  <a:srgbClr val="002060"/>
                </a:solidFill>
                <a:latin typeface="Times New Roman" panose="02020603050405020304" pitchFamily="18" charset="0"/>
                <a:cs typeface="Times New Roman" panose="02020603050405020304" pitchFamily="18" charset="0"/>
              </a:rPr>
              <a:t>жеңетін</a:t>
            </a:r>
            <a:r>
              <a:rPr lang="ru-RU" b="1" dirty="0">
                <a:solidFill>
                  <a:srgbClr val="002060"/>
                </a:solidFill>
                <a:latin typeface="Times New Roman" panose="02020603050405020304" pitchFamily="18" charset="0"/>
                <a:cs typeface="Times New Roman" panose="02020603050405020304" pitchFamily="18" charset="0"/>
              </a:rPr>
              <a:t>, </a:t>
            </a:r>
            <a:r>
              <a:rPr lang="ru-RU" b="1" dirty="0" err="1">
                <a:solidFill>
                  <a:srgbClr val="002060"/>
                </a:solidFill>
                <a:latin typeface="Times New Roman" panose="02020603050405020304" pitchFamily="18" charset="0"/>
                <a:cs typeface="Times New Roman" panose="02020603050405020304" pitchFamily="18" charset="0"/>
              </a:rPr>
              <a:t>елін</a:t>
            </a:r>
            <a:r>
              <a:rPr lang="ru-RU" b="1" dirty="0">
                <a:solidFill>
                  <a:srgbClr val="002060"/>
                </a:solidFill>
                <a:latin typeface="Times New Roman" panose="02020603050405020304" pitchFamily="18" charset="0"/>
                <a:cs typeface="Times New Roman" panose="02020603050405020304" pitchFamily="18" charset="0"/>
              </a:rPr>
              <a:t>, </a:t>
            </a:r>
            <a:r>
              <a:rPr lang="ru-RU" b="1" dirty="0" err="1">
                <a:solidFill>
                  <a:srgbClr val="002060"/>
                </a:solidFill>
                <a:latin typeface="Times New Roman" panose="02020603050405020304" pitchFamily="18" charset="0"/>
                <a:cs typeface="Times New Roman" panose="02020603050405020304" pitchFamily="18" charset="0"/>
              </a:rPr>
              <a:t>халқын</a:t>
            </a:r>
            <a:r>
              <a:rPr lang="ru-RU" b="1" dirty="0">
                <a:solidFill>
                  <a:srgbClr val="002060"/>
                </a:solidFill>
                <a:latin typeface="Times New Roman" panose="02020603050405020304" pitchFamily="18" charset="0"/>
                <a:cs typeface="Times New Roman" panose="02020603050405020304" pitchFamily="18" charset="0"/>
              </a:rPr>
              <a:t> </a:t>
            </a:r>
            <a:r>
              <a:rPr lang="ru-RU" b="1" dirty="0" err="1">
                <a:solidFill>
                  <a:srgbClr val="002060"/>
                </a:solidFill>
                <a:latin typeface="Times New Roman" panose="02020603050405020304" pitchFamily="18" charset="0"/>
                <a:cs typeface="Times New Roman" panose="02020603050405020304" pitchFamily="18" charset="0"/>
              </a:rPr>
              <a:t>сүйетін</a:t>
            </a:r>
            <a:r>
              <a:rPr lang="ru-RU" b="1" dirty="0">
                <a:solidFill>
                  <a:srgbClr val="002060"/>
                </a:solidFill>
                <a:latin typeface="Times New Roman" panose="02020603050405020304" pitchFamily="18" charset="0"/>
                <a:cs typeface="Times New Roman" panose="02020603050405020304" pitchFamily="18" charset="0"/>
              </a:rPr>
              <a:t> </a:t>
            </a:r>
            <a:r>
              <a:rPr lang="ru-RU" b="1" dirty="0" err="1">
                <a:solidFill>
                  <a:srgbClr val="002060"/>
                </a:solidFill>
                <a:latin typeface="Times New Roman" panose="02020603050405020304" pitchFamily="18" charset="0"/>
                <a:cs typeface="Times New Roman" panose="02020603050405020304" pitchFamily="18" charset="0"/>
              </a:rPr>
              <a:t>батырлардың</a:t>
            </a:r>
            <a:r>
              <a:rPr lang="ru-RU" b="1" dirty="0">
                <a:solidFill>
                  <a:srgbClr val="002060"/>
                </a:solidFill>
                <a:latin typeface="Times New Roman" panose="02020603050405020304" pitchFamily="18" charset="0"/>
                <a:cs typeface="Times New Roman" panose="02020603050405020304" pitchFamily="18" charset="0"/>
              </a:rPr>
              <a:t> </a:t>
            </a:r>
            <a:r>
              <a:rPr lang="ru-RU" b="1" dirty="0" err="1">
                <a:solidFill>
                  <a:srgbClr val="002060"/>
                </a:solidFill>
                <a:latin typeface="Times New Roman" panose="02020603050405020304" pitchFamily="18" charset="0"/>
                <a:cs typeface="Times New Roman" panose="02020603050405020304" pitchFamily="18" charset="0"/>
              </a:rPr>
              <a:t>көп</a:t>
            </a:r>
            <a:r>
              <a:rPr lang="ru-RU" b="1" dirty="0">
                <a:solidFill>
                  <a:srgbClr val="002060"/>
                </a:solidFill>
                <a:latin typeface="Times New Roman" panose="02020603050405020304" pitchFamily="18" charset="0"/>
                <a:cs typeface="Times New Roman" panose="02020603050405020304" pitchFamily="18" charset="0"/>
              </a:rPr>
              <a:t> </a:t>
            </a:r>
            <a:r>
              <a:rPr lang="ru-RU" b="1" dirty="0" err="1">
                <a:solidFill>
                  <a:srgbClr val="002060"/>
                </a:solidFill>
                <a:latin typeface="Times New Roman" panose="02020603050405020304" pitchFamily="18" charset="0"/>
                <a:cs typeface="Times New Roman" panose="02020603050405020304" pitchFamily="18" charset="0"/>
              </a:rPr>
              <a:t>болуын</a:t>
            </a:r>
            <a:r>
              <a:rPr lang="ru-RU" b="1" dirty="0">
                <a:solidFill>
                  <a:srgbClr val="002060"/>
                </a:solidFill>
                <a:latin typeface="Times New Roman" panose="02020603050405020304" pitchFamily="18" charset="0"/>
                <a:cs typeface="Times New Roman" panose="02020603050405020304" pitchFamily="18" charset="0"/>
              </a:rPr>
              <a:t>, </a:t>
            </a:r>
            <a:r>
              <a:rPr lang="ru-RU" b="1" dirty="0" err="1">
                <a:solidFill>
                  <a:srgbClr val="002060"/>
                </a:solidFill>
                <a:latin typeface="Times New Roman" panose="02020603050405020304" pitchFamily="18" charset="0"/>
                <a:cs typeface="Times New Roman" panose="02020603050405020304" pitchFamily="18" charset="0"/>
              </a:rPr>
              <a:t>барлық</a:t>
            </a:r>
            <a:r>
              <a:rPr lang="ru-RU" b="1" dirty="0">
                <a:solidFill>
                  <a:srgbClr val="002060"/>
                </a:solidFill>
                <a:latin typeface="Times New Roman" panose="02020603050405020304" pitchFamily="18" charset="0"/>
                <a:cs typeface="Times New Roman" panose="02020603050405020304" pitchFamily="18" charset="0"/>
              </a:rPr>
              <a:t> </a:t>
            </a:r>
            <a:r>
              <a:rPr lang="ru-RU" b="1" dirty="0" err="1">
                <a:solidFill>
                  <a:srgbClr val="002060"/>
                </a:solidFill>
                <a:latin typeface="Times New Roman" panose="02020603050405020304" pitchFamily="18" charset="0"/>
                <a:cs typeface="Times New Roman" panose="02020603050405020304" pitchFamily="18" charset="0"/>
              </a:rPr>
              <a:t>адамдардың</a:t>
            </a:r>
            <a:r>
              <a:rPr lang="ru-RU" b="1" dirty="0">
                <a:solidFill>
                  <a:srgbClr val="002060"/>
                </a:solidFill>
                <a:latin typeface="Times New Roman" panose="02020603050405020304" pitchFamily="18" charset="0"/>
                <a:cs typeface="Times New Roman" panose="02020603050405020304" pitchFamily="18" charset="0"/>
              </a:rPr>
              <a:t> </a:t>
            </a:r>
            <a:r>
              <a:rPr lang="ru-RU" b="1" dirty="0" err="1">
                <a:solidFill>
                  <a:srgbClr val="002060"/>
                </a:solidFill>
                <a:latin typeface="Times New Roman" panose="02020603050405020304" pitchFamily="18" charset="0"/>
                <a:cs typeface="Times New Roman" panose="02020603050405020304" pitchFamily="18" charset="0"/>
              </a:rPr>
              <a:t>Кендебай</a:t>
            </a:r>
            <a:r>
              <a:rPr lang="ru-RU" b="1" dirty="0">
                <a:solidFill>
                  <a:srgbClr val="002060"/>
                </a:solidFill>
                <a:latin typeface="Times New Roman" panose="02020603050405020304" pitchFamily="18" charset="0"/>
                <a:cs typeface="Times New Roman" panose="02020603050405020304" pitchFamily="18" charset="0"/>
              </a:rPr>
              <a:t> </a:t>
            </a:r>
            <a:r>
              <a:rPr lang="ru-RU" b="1" dirty="0" err="1">
                <a:solidFill>
                  <a:srgbClr val="002060"/>
                </a:solidFill>
                <a:latin typeface="Times New Roman" panose="02020603050405020304" pitchFamily="18" charset="0"/>
                <a:cs typeface="Times New Roman" panose="02020603050405020304" pitchFamily="18" charset="0"/>
              </a:rPr>
              <a:t>сияқты</a:t>
            </a:r>
            <a:r>
              <a:rPr lang="ru-RU" b="1" dirty="0">
                <a:solidFill>
                  <a:srgbClr val="002060"/>
                </a:solidFill>
                <a:latin typeface="Times New Roman" panose="02020603050405020304" pitchFamily="18" charset="0"/>
                <a:cs typeface="Times New Roman" panose="02020603050405020304" pitchFamily="18" charset="0"/>
              </a:rPr>
              <a:t> </a:t>
            </a:r>
            <a:r>
              <a:rPr lang="ru-RU" b="1" dirty="0" err="1">
                <a:solidFill>
                  <a:srgbClr val="002060"/>
                </a:solidFill>
                <a:latin typeface="Times New Roman" panose="02020603050405020304" pitchFamily="18" charset="0"/>
                <a:cs typeface="Times New Roman" panose="02020603050405020304" pitchFamily="18" charset="0"/>
              </a:rPr>
              <a:t>жанашыр</a:t>
            </a:r>
            <a:r>
              <a:rPr lang="ru-RU" b="1" dirty="0">
                <a:solidFill>
                  <a:srgbClr val="002060"/>
                </a:solidFill>
                <a:latin typeface="Times New Roman" panose="02020603050405020304" pitchFamily="18" charset="0"/>
                <a:cs typeface="Times New Roman" panose="02020603050405020304" pitchFamily="18" charset="0"/>
              </a:rPr>
              <a:t>, </a:t>
            </a:r>
            <a:r>
              <a:rPr lang="ru-RU" b="1" dirty="0" err="1">
                <a:solidFill>
                  <a:srgbClr val="002060"/>
                </a:solidFill>
                <a:latin typeface="Times New Roman" panose="02020603050405020304" pitchFamily="18" charset="0"/>
                <a:cs typeface="Times New Roman" panose="02020603050405020304" pitchFamily="18" charset="0"/>
              </a:rPr>
              <a:t>мейірімді</a:t>
            </a:r>
            <a:r>
              <a:rPr lang="ru-RU" b="1" dirty="0">
                <a:solidFill>
                  <a:srgbClr val="002060"/>
                </a:solidFill>
                <a:latin typeface="Times New Roman" panose="02020603050405020304" pitchFamily="18" charset="0"/>
                <a:cs typeface="Times New Roman" panose="02020603050405020304" pitchFamily="18" charset="0"/>
              </a:rPr>
              <a:t> </a:t>
            </a:r>
            <a:r>
              <a:rPr lang="ru-RU" b="1" dirty="0" err="1">
                <a:solidFill>
                  <a:srgbClr val="002060"/>
                </a:solidFill>
                <a:latin typeface="Times New Roman" panose="02020603050405020304" pitchFamily="18" charset="0"/>
                <a:cs typeface="Times New Roman" panose="02020603050405020304" pitchFamily="18" charset="0"/>
              </a:rPr>
              <a:t>болғанын</a:t>
            </a:r>
            <a:r>
              <a:rPr lang="ru-RU" b="1" dirty="0">
                <a:solidFill>
                  <a:srgbClr val="002060"/>
                </a:solidFill>
                <a:latin typeface="Times New Roman" panose="02020603050405020304" pitchFamily="18" charset="0"/>
                <a:cs typeface="Times New Roman" panose="02020603050405020304" pitchFamily="18" charset="0"/>
              </a:rPr>
              <a:t> </a:t>
            </a:r>
            <a:r>
              <a:rPr lang="ru-RU" b="1" dirty="0" err="1">
                <a:solidFill>
                  <a:srgbClr val="002060"/>
                </a:solidFill>
                <a:latin typeface="Times New Roman" panose="02020603050405020304" pitchFamily="18" charset="0"/>
                <a:cs typeface="Times New Roman" panose="02020603050405020304" pitchFamily="18" charset="0"/>
              </a:rPr>
              <a:t>армандайды</a:t>
            </a:r>
            <a:r>
              <a:rPr lang="ru-RU" dirty="0">
                <a:solidFill>
                  <a:srgbClr val="002060"/>
                </a:solidFill>
              </a:rPr>
              <a:t>. </a:t>
            </a:r>
          </a:p>
        </p:txBody>
      </p:sp>
      <p:sp>
        <p:nvSpPr>
          <p:cNvPr id="10" name="Горизонтальный свиток 9"/>
          <p:cNvSpPr/>
          <p:nvPr/>
        </p:nvSpPr>
        <p:spPr>
          <a:xfrm>
            <a:off x="773056" y="4413909"/>
            <a:ext cx="2872154" cy="1254149"/>
          </a:xfrm>
          <a:prstGeom prst="horizontalScroll">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002060"/>
                </a:solidFill>
                <a:latin typeface="Times New Roman" panose="02020603050405020304" pitchFamily="18" charset="0"/>
                <a:cs typeface="Times New Roman" panose="02020603050405020304" pitchFamily="18" charset="0"/>
              </a:rPr>
              <a:t>«</a:t>
            </a:r>
            <a:r>
              <a:rPr lang="ru-RU" b="1" dirty="0" err="1" smtClean="0">
                <a:solidFill>
                  <a:srgbClr val="002060"/>
                </a:solidFill>
                <a:latin typeface="Times New Roman" panose="02020603050405020304" pitchFamily="18" charset="0"/>
                <a:cs typeface="Times New Roman" panose="02020603050405020304" pitchFamily="18" charset="0"/>
              </a:rPr>
              <a:t>Алып</a:t>
            </a:r>
            <a:r>
              <a:rPr lang="ru-RU" b="1" dirty="0" smtClean="0">
                <a:solidFill>
                  <a:srgbClr val="002060"/>
                </a:solidFill>
                <a:latin typeface="Times New Roman" panose="02020603050405020304" pitchFamily="18" charset="0"/>
                <a:cs typeface="Times New Roman" panose="02020603050405020304" pitchFamily="18" charset="0"/>
              </a:rPr>
              <a:t> </a:t>
            </a:r>
            <a:r>
              <a:rPr lang="ru-RU" b="1" dirty="0" err="1">
                <a:solidFill>
                  <a:srgbClr val="002060"/>
                </a:solidFill>
                <a:latin typeface="Times New Roman" panose="02020603050405020304" pitchFamily="18" charset="0"/>
                <a:cs typeface="Times New Roman" panose="02020603050405020304" pitchFamily="18" charset="0"/>
              </a:rPr>
              <a:t>анадан</a:t>
            </a:r>
            <a:r>
              <a:rPr lang="ru-RU" b="1" dirty="0">
                <a:solidFill>
                  <a:srgbClr val="002060"/>
                </a:solidFill>
                <a:latin typeface="Times New Roman" panose="02020603050405020304" pitchFamily="18" charset="0"/>
                <a:cs typeface="Times New Roman" panose="02020603050405020304" pitchFamily="18" charset="0"/>
              </a:rPr>
              <a:t> </a:t>
            </a:r>
            <a:r>
              <a:rPr lang="ru-RU" b="1" dirty="0" err="1">
                <a:solidFill>
                  <a:srgbClr val="002060"/>
                </a:solidFill>
                <a:latin typeface="Times New Roman" panose="02020603050405020304" pitchFamily="18" charset="0"/>
                <a:cs typeface="Times New Roman" panose="02020603050405020304" pitchFamily="18" charset="0"/>
              </a:rPr>
              <a:t>туады</a:t>
            </a:r>
            <a:r>
              <a:rPr lang="ru-RU" b="1" dirty="0">
                <a:solidFill>
                  <a:srgbClr val="002060"/>
                </a:solidFill>
                <a:latin typeface="Times New Roman" panose="02020603050405020304" pitchFamily="18" charset="0"/>
                <a:cs typeface="Times New Roman" panose="02020603050405020304" pitchFamily="18" charset="0"/>
              </a:rPr>
              <a:t>, </a:t>
            </a:r>
            <a:r>
              <a:rPr lang="ru-RU" b="1" dirty="0" err="1">
                <a:solidFill>
                  <a:srgbClr val="002060"/>
                </a:solidFill>
                <a:latin typeface="Times New Roman" panose="02020603050405020304" pitchFamily="18" charset="0"/>
                <a:cs typeface="Times New Roman" panose="02020603050405020304" pitchFamily="18" charset="0"/>
              </a:rPr>
              <a:t>тұлпар</a:t>
            </a:r>
            <a:r>
              <a:rPr lang="ru-RU" b="1" dirty="0">
                <a:solidFill>
                  <a:srgbClr val="002060"/>
                </a:solidFill>
                <a:latin typeface="Times New Roman" panose="02020603050405020304" pitchFamily="18" charset="0"/>
                <a:cs typeface="Times New Roman" panose="02020603050405020304" pitchFamily="18" charset="0"/>
              </a:rPr>
              <a:t> </a:t>
            </a:r>
            <a:r>
              <a:rPr lang="ru-RU" b="1" dirty="0" err="1">
                <a:solidFill>
                  <a:srgbClr val="002060"/>
                </a:solidFill>
                <a:latin typeface="Times New Roman" panose="02020603050405020304" pitchFamily="18" charset="0"/>
                <a:cs typeface="Times New Roman" panose="02020603050405020304" pitchFamily="18" charset="0"/>
              </a:rPr>
              <a:t>биеден</a:t>
            </a:r>
            <a:r>
              <a:rPr lang="ru-RU" b="1" dirty="0">
                <a:solidFill>
                  <a:srgbClr val="002060"/>
                </a:solidFill>
                <a:latin typeface="Times New Roman" panose="02020603050405020304" pitchFamily="18" charset="0"/>
                <a:cs typeface="Times New Roman" panose="02020603050405020304" pitchFamily="18" charset="0"/>
              </a:rPr>
              <a:t> </a:t>
            </a:r>
            <a:r>
              <a:rPr lang="ru-RU" b="1" dirty="0" err="1">
                <a:solidFill>
                  <a:srgbClr val="002060"/>
                </a:solidFill>
                <a:latin typeface="Times New Roman" panose="02020603050405020304" pitchFamily="18" charset="0"/>
                <a:cs typeface="Times New Roman" panose="02020603050405020304" pitchFamily="18" charset="0"/>
              </a:rPr>
              <a:t>туады</a:t>
            </a:r>
            <a:r>
              <a:rPr lang="ru-RU" b="1" dirty="0">
                <a:solidFill>
                  <a:srgbClr val="002060"/>
                </a:solidFill>
                <a:latin typeface="Times New Roman" panose="02020603050405020304" pitchFamily="18" charset="0"/>
                <a:cs typeface="Times New Roman" panose="02020603050405020304" pitchFamily="18" charset="0"/>
              </a:rPr>
              <a:t>»</a:t>
            </a:r>
          </a:p>
        </p:txBody>
      </p:sp>
      <p:sp>
        <p:nvSpPr>
          <p:cNvPr id="11" name="Горизонтальный свиток 10"/>
          <p:cNvSpPr/>
          <p:nvPr/>
        </p:nvSpPr>
        <p:spPr>
          <a:xfrm>
            <a:off x="864496" y="2839253"/>
            <a:ext cx="2829113" cy="1238208"/>
          </a:xfrm>
          <a:prstGeom prst="horizontalScroll">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rgbClr val="002060"/>
                </a:solidFill>
                <a:latin typeface="Times New Roman" panose="02020603050405020304" pitchFamily="18" charset="0"/>
                <a:cs typeface="Times New Roman" panose="02020603050405020304" pitchFamily="18" charset="0"/>
              </a:rPr>
              <a:t>«Ер </a:t>
            </a:r>
            <a:r>
              <a:rPr lang="ru-RU" b="1" dirty="0" err="1">
                <a:solidFill>
                  <a:srgbClr val="002060"/>
                </a:solidFill>
                <a:latin typeface="Times New Roman" panose="02020603050405020304" pitchFamily="18" charset="0"/>
                <a:cs typeface="Times New Roman" panose="02020603050405020304" pitchFamily="18" charset="0"/>
              </a:rPr>
              <a:t>қанаты</a:t>
            </a:r>
            <a:r>
              <a:rPr lang="ru-RU" b="1" dirty="0">
                <a:solidFill>
                  <a:srgbClr val="002060"/>
                </a:solidFill>
                <a:latin typeface="Times New Roman" panose="02020603050405020304" pitchFamily="18" charset="0"/>
                <a:cs typeface="Times New Roman" panose="02020603050405020304" pitchFamily="18" charset="0"/>
              </a:rPr>
              <a:t> – </a:t>
            </a:r>
            <a:r>
              <a:rPr lang="ru-RU" b="1" dirty="0" err="1">
                <a:solidFill>
                  <a:srgbClr val="002060"/>
                </a:solidFill>
                <a:latin typeface="Times New Roman" panose="02020603050405020304" pitchFamily="18" charset="0"/>
                <a:cs typeface="Times New Roman" panose="02020603050405020304" pitchFamily="18" charset="0"/>
              </a:rPr>
              <a:t>ат</a:t>
            </a:r>
            <a:r>
              <a:rPr lang="ru-RU" b="1" dirty="0">
                <a:solidFill>
                  <a:srgbClr val="002060"/>
                </a:solidFill>
                <a:latin typeface="Times New Roman" panose="02020603050405020304" pitchFamily="18" charset="0"/>
                <a:cs typeface="Times New Roman" panose="02020603050405020304" pitchFamily="18" charset="0"/>
              </a:rPr>
              <a:t>» </a:t>
            </a:r>
          </a:p>
        </p:txBody>
      </p:sp>
      <p:sp>
        <p:nvSpPr>
          <p:cNvPr id="13" name="Горизонтальный свиток 12"/>
          <p:cNvSpPr/>
          <p:nvPr/>
        </p:nvSpPr>
        <p:spPr>
          <a:xfrm>
            <a:off x="8801682" y="2650567"/>
            <a:ext cx="2649416" cy="1254149"/>
          </a:xfrm>
          <a:prstGeom prst="horizontalScroll">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rgbClr val="002060"/>
                </a:solidFill>
                <a:latin typeface="Times New Roman" panose="02020603050405020304" pitchFamily="18" charset="0"/>
                <a:cs typeface="Times New Roman" panose="02020603050405020304" pitchFamily="18" charset="0"/>
              </a:rPr>
              <a:t>"</a:t>
            </a:r>
            <a:r>
              <a:rPr lang="ru-RU" b="1" dirty="0" err="1">
                <a:solidFill>
                  <a:srgbClr val="002060"/>
                </a:solidFill>
                <a:latin typeface="Times New Roman" panose="02020603050405020304" pitchFamily="18" charset="0"/>
                <a:cs typeface="Times New Roman" panose="02020603050405020304" pitchFamily="18" charset="0"/>
              </a:rPr>
              <a:t>Елдің</a:t>
            </a:r>
            <a:r>
              <a:rPr lang="ru-RU" b="1" dirty="0">
                <a:solidFill>
                  <a:srgbClr val="002060"/>
                </a:solidFill>
                <a:latin typeface="Times New Roman" panose="02020603050405020304" pitchFamily="18" charset="0"/>
                <a:cs typeface="Times New Roman" panose="02020603050405020304" pitchFamily="18" charset="0"/>
              </a:rPr>
              <a:t> </a:t>
            </a:r>
            <a:r>
              <a:rPr lang="ru-RU" b="1" dirty="0" err="1">
                <a:solidFill>
                  <a:srgbClr val="002060"/>
                </a:solidFill>
                <a:latin typeface="Times New Roman" panose="02020603050405020304" pitchFamily="18" charset="0"/>
                <a:cs typeface="Times New Roman" panose="02020603050405020304" pitchFamily="18" charset="0"/>
              </a:rPr>
              <a:t>атын</a:t>
            </a:r>
            <a:r>
              <a:rPr lang="ru-RU" b="1" dirty="0">
                <a:solidFill>
                  <a:srgbClr val="002060"/>
                </a:solidFill>
                <a:latin typeface="Times New Roman" panose="02020603050405020304" pitchFamily="18" charset="0"/>
                <a:cs typeface="Times New Roman" panose="02020603050405020304" pitchFamily="18" charset="0"/>
              </a:rPr>
              <a:t> ер </a:t>
            </a:r>
            <a:r>
              <a:rPr lang="ru-RU" b="1" dirty="0" err="1">
                <a:solidFill>
                  <a:srgbClr val="002060"/>
                </a:solidFill>
                <a:latin typeface="Times New Roman" panose="02020603050405020304" pitchFamily="18" charset="0"/>
                <a:cs typeface="Times New Roman" panose="02020603050405020304" pitchFamily="18" charset="0"/>
              </a:rPr>
              <a:t>шығарады</a:t>
            </a:r>
            <a:r>
              <a:rPr lang="ru-RU" b="1" dirty="0">
                <a:solidFill>
                  <a:srgbClr val="002060"/>
                </a:solidFill>
                <a:latin typeface="Times New Roman" panose="02020603050405020304" pitchFamily="18" charset="0"/>
                <a:cs typeface="Times New Roman" panose="02020603050405020304" pitchFamily="18" charset="0"/>
              </a:rPr>
              <a:t>"</a:t>
            </a:r>
          </a:p>
        </p:txBody>
      </p:sp>
      <p:sp>
        <p:nvSpPr>
          <p:cNvPr id="14" name="Выгнутая влево стрелка 13"/>
          <p:cNvSpPr/>
          <p:nvPr/>
        </p:nvSpPr>
        <p:spPr>
          <a:xfrm>
            <a:off x="3798277" y="3710524"/>
            <a:ext cx="346834" cy="703385"/>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25" name="Выгнутая влево стрелка 24"/>
          <p:cNvSpPr/>
          <p:nvPr/>
        </p:nvSpPr>
        <p:spPr>
          <a:xfrm rot="4933589">
            <a:off x="8421943" y="1829622"/>
            <a:ext cx="691661" cy="1414528"/>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26" name="Выгнутая влево стрелка 25"/>
          <p:cNvSpPr/>
          <p:nvPr/>
        </p:nvSpPr>
        <p:spPr>
          <a:xfrm rot="5775721" flipV="1">
            <a:off x="3153585" y="2005790"/>
            <a:ext cx="725330" cy="1259489"/>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27" name="Выгнутая вправо стрелка 26"/>
          <p:cNvSpPr/>
          <p:nvPr/>
        </p:nvSpPr>
        <p:spPr>
          <a:xfrm>
            <a:off x="8087135" y="3759773"/>
            <a:ext cx="306588" cy="604886"/>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28" name="Стрелка вниз 27"/>
          <p:cNvSpPr/>
          <p:nvPr/>
        </p:nvSpPr>
        <p:spPr>
          <a:xfrm>
            <a:off x="1965540" y="2139624"/>
            <a:ext cx="211591" cy="83345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9" name="Стрелка вниз 28"/>
          <p:cNvSpPr/>
          <p:nvPr/>
        </p:nvSpPr>
        <p:spPr>
          <a:xfrm>
            <a:off x="1965540" y="3962878"/>
            <a:ext cx="211591" cy="5683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0" name="Стрелка вниз 29"/>
          <p:cNvSpPr/>
          <p:nvPr/>
        </p:nvSpPr>
        <p:spPr>
          <a:xfrm>
            <a:off x="10515600" y="2046318"/>
            <a:ext cx="257908" cy="69481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1" name="Стрелка вниз 30"/>
          <p:cNvSpPr/>
          <p:nvPr/>
        </p:nvSpPr>
        <p:spPr>
          <a:xfrm>
            <a:off x="10515600" y="3759773"/>
            <a:ext cx="228426" cy="74919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xmlns="" val="16044597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
            <a:ext cx="12192000" cy="1031966"/>
          </a:xfrm>
          <a:solidFill>
            <a:schemeClr val="bg2"/>
          </a:solidFill>
        </p:spPr>
        <p:txBody>
          <a:bodyPr>
            <a:normAutofit/>
          </a:bodyPr>
          <a:lstStyle/>
          <a:p>
            <a:pPr algn="ctr"/>
            <a:r>
              <a:rPr lang="ru-RU" sz="2800" b="1" dirty="0" err="1">
                <a:solidFill>
                  <a:srgbClr val="002060"/>
                </a:solidFill>
                <a:latin typeface="Times New Roman" panose="02020603050405020304" pitchFamily="18" charset="0"/>
                <a:cs typeface="Times New Roman" panose="02020603050405020304" pitchFamily="18" charset="0"/>
              </a:rPr>
              <a:t>Е</a:t>
            </a:r>
            <a:r>
              <a:rPr lang="ru-RU" sz="2800" b="1" dirty="0" err="1" smtClean="0">
                <a:solidFill>
                  <a:srgbClr val="002060"/>
                </a:solidFill>
                <a:latin typeface="Times New Roman" panose="02020603050405020304" pitchFamily="18" charset="0"/>
                <a:cs typeface="Times New Roman" panose="02020603050405020304" pitchFamily="18" charset="0"/>
              </a:rPr>
              <a:t>ртегінің</a:t>
            </a:r>
            <a:r>
              <a:rPr lang="ru-RU" sz="2800" b="1" dirty="0" smtClean="0">
                <a:solidFill>
                  <a:srgbClr val="002060"/>
                </a:solidFill>
                <a:latin typeface="Times New Roman" panose="02020603050405020304" pitchFamily="18" charset="0"/>
                <a:cs typeface="Times New Roman" panose="02020603050405020304" pitchFamily="18" charset="0"/>
              </a:rPr>
              <a:t> </a:t>
            </a:r>
            <a:r>
              <a:rPr lang="ru-RU" sz="2800" b="1" dirty="0" err="1">
                <a:solidFill>
                  <a:srgbClr val="002060"/>
                </a:solidFill>
                <a:latin typeface="Times New Roman" panose="02020603050405020304" pitchFamily="18" charset="0"/>
                <a:cs typeface="Times New Roman" panose="02020603050405020304" pitchFamily="18" charset="0"/>
              </a:rPr>
              <a:t>негізгі</a:t>
            </a:r>
            <a:r>
              <a:rPr lang="ru-RU" sz="2800" b="1" dirty="0">
                <a:solidFill>
                  <a:srgbClr val="002060"/>
                </a:solidFill>
                <a:latin typeface="Times New Roman" panose="02020603050405020304" pitchFamily="18" charset="0"/>
                <a:cs typeface="Times New Roman" panose="02020603050405020304" pitchFamily="18" charset="0"/>
              </a:rPr>
              <a:t> </a:t>
            </a:r>
            <a:r>
              <a:rPr lang="ru-RU" sz="2800" b="1" dirty="0" err="1" smtClean="0">
                <a:solidFill>
                  <a:srgbClr val="002060"/>
                </a:solidFill>
                <a:latin typeface="Times New Roman" panose="02020603050405020304" pitchFamily="18" charset="0"/>
                <a:cs typeface="Times New Roman" panose="02020603050405020304" pitchFamily="18" charset="0"/>
              </a:rPr>
              <a:t>кейіпкер</a:t>
            </a:r>
            <a:r>
              <a:rPr lang="kk-KZ" sz="2800" b="1" dirty="0" smtClean="0">
                <a:solidFill>
                  <a:srgbClr val="002060"/>
                </a:solidFill>
                <a:latin typeface="Times New Roman" panose="02020603050405020304" pitchFamily="18" charset="0"/>
                <a:cs typeface="Times New Roman" panose="02020603050405020304" pitchFamily="18" charset="0"/>
              </a:rPr>
              <a:t>лер</a:t>
            </a:r>
            <a:r>
              <a:rPr lang="ru-RU" sz="2800" b="1" dirty="0" smtClean="0">
                <a:solidFill>
                  <a:srgbClr val="002060"/>
                </a:solidFill>
                <a:latin typeface="Times New Roman" panose="02020603050405020304" pitchFamily="18" charset="0"/>
                <a:cs typeface="Times New Roman" panose="02020603050405020304" pitchFamily="18" charset="0"/>
              </a:rPr>
              <a:t>і </a:t>
            </a:r>
            <a:endParaRPr lang="ru-RU" sz="2800" b="1" dirty="0">
              <a:solidFill>
                <a:srgbClr val="00206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0" y="1018903"/>
            <a:ext cx="12192000" cy="5839097"/>
          </a:xfrm>
          <a:solidFill>
            <a:schemeClr val="accent3">
              <a:lumMod val="20000"/>
              <a:lumOff val="80000"/>
            </a:schemeClr>
          </a:solidFill>
        </p:spPr>
        <p:txBody>
          <a:bodyPr>
            <a:normAutofit/>
          </a:bodyPr>
          <a:lstStyle/>
          <a:p>
            <a:pPr marL="0" lvl="0" indent="0" algn="just">
              <a:lnSpc>
                <a:spcPct val="97000"/>
              </a:lnSpc>
              <a:spcAft>
                <a:spcPts val="0"/>
              </a:spcAft>
              <a:buNone/>
              <a:tabLst>
                <a:tab pos="647700" algn="l"/>
              </a:tabLst>
            </a:pPr>
            <a:endParaRPr lang="kk-KZ" sz="2000" dirty="0">
              <a:solidFill>
                <a:srgbClr val="002060"/>
              </a:solidFill>
              <a:latin typeface="Calibri" panose="020F0502020204030204" pitchFamily="34" charset="0"/>
              <a:ea typeface="Calibri" panose="020F0502020204030204" pitchFamily="34" charset="0"/>
              <a:cs typeface="Arial" panose="020B0604020202020204" pitchFamily="34" charset="0"/>
            </a:endParaRPr>
          </a:p>
          <a:p>
            <a:pPr marL="0" lvl="0" indent="0" algn="just">
              <a:lnSpc>
                <a:spcPct val="97000"/>
              </a:lnSpc>
              <a:spcAft>
                <a:spcPts val="0"/>
              </a:spcAft>
              <a:buNone/>
              <a:tabLst>
                <a:tab pos="647700" algn="l"/>
              </a:tabLst>
            </a:pPr>
            <a:endParaRPr lang="kk-KZ" sz="2000" dirty="0">
              <a:solidFill>
                <a:srgbClr val="002060"/>
              </a:solidFill>
              <a:latin typeface="Calibri" panose="020F0502020204030204" pitchFamily="34" charset="0"/>
              <a:ea typeface="Calibri" panose="020F0502020204030204" pitchFamily="34" charset="0"/>
              <a:cs typeface="Arial" panose="020B0604020202020204" pitchFamily="34" charset="0"/>
            </a:endParaRPr>
          </a:p>
          <a:p>
            <a:pPr marL="0" lvl="0" indent="0" algn="just">
              <a:lnSpc>
                <a:spcPct val="97000"/>
              </a:lnSpc>
              <a:spcAft>
                <a:spcPts val="0"/>
              </a:spcAft>
              <a:buNone/>
              <a:tabLst>
                <a:tab pos="647700" algn="l"/>
              </a:tabLst>
            </a:pPr>
            <a:endParaRPr lang="kk-KZ" sz="240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 name="Рисунок 4"/>
          <p:cNvPicPr>
            <a:picLocks noChangeAspect="1"/>
          </p:cNvPicPr>
          <p:nvPr/>
        </p:nvPicPr>
        <p:blipFill>
          <a:blip r:embed="rId3" cstate="print"/>
          <a:stretch>
            <a:fillRect/>
          </a:stretch>
        </p:blipFill>
        <p:spPr>
          <a:xfrm>
            <a:off x="650877" y="2891370"/>
            <a:ext cx="2220686" cy="2481287"/>
          </a:xfrm>
          <a:prstGeom prst="rect">
            <a:avLst/>
          </a:prstGeom>
        </p:spPr>
      </p:pic>
      <p:sp>
        <p:nvSpPr>
          <p:cNvPr id="4" name="Скругленный прямоугольник 3"/>
          <p:cNvSpPr/>
          <p:nvPr/>
        </p:nvSpPr>
        <p:spPr>
          <a:xfrm>
            <a:off x="729248" y="1648289"/>
            <a:ext cx="2220686" cy="593767"/>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b="1" dirty="0" smtClean="0">
                <a:solidFill>
                  <a:srgbClr val="FF0000"/>
                </a:solidFill>
                <a:latin typeface="Times New Roman" panose="02020603050405020304" pitchFamily="18" charset="0"/>
                <a:cs typeface="Times New Roman" panose="02020603050405020304" pitchFamily="18" charset="0"/>
              </a:rPr>
              <a:t>Кендебай</a:t>
            </a:r>
            <a:endParaRPr lang="ru-RU" b="1" dirty="0">
              <a:solidFill>
                <a:srgbClr val="FF0000"/>
              </a:solidFill>
              <a:latin typeface="Times New Roman" panose="02020603050405020304" pitchFamily="18" charset="0"/>
              <a:cs typeface="Times New Roman" panose="02020603050405020304" pitchFamily="18" charset="0"/>
            </a:endParaRPr>
          </a:p>
        </p:txBody>
      </p:sp>
      <p:pic>
        <p:nvPicPr>
          <p:cNvPr id="6" name="Рисунок 5"/>
          <p:cNvPicPr>
            <a:picLocks noChangeAspect="1"/>
          </p:cNvPicPr>
          <p:nvPr/>
        </p:nvPicPr>
        <p:blipFill>
          <a:blip r:embed="rId4" cstate="print"/>
          <a:stretch>
            <a:fillRect/>
          </a:stretch>
        </p:blipFill>
        <p:spPr>
          <a:xfrm>
            <a:off x="3038144" y="2891369"/>
            <a:ext cx="2157415" cy="2481287"/>
          </a:xfrm>
          <a:prstGeom prst="rect">
            <a:avLst/>
          </a:prstGeom>
        </p:spPr>
      </p:pic>
      <p:sp>
        <p:nvSpPr>
          <p:cNvPr id="7" name="Скругленный прямоугольник 6"/>
          <p:cNvSpPr/>
          <p:nvPr/>
        </p:nvSpPr>
        <p:spPr>
          <a:xfrm>
            <a:off x="3099566" y="1609105"/>
            <a:ext cx="2099452" cy="635330"/>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b="1" dirty="0" smtClean="0">
                <a:solidFill>
                  <a:srgbClr val="FF0000"/>
                </a:solidFill>
                <a:latin typeface="Times New Roman" panose="02020603050405020304" pitchFamily="18" charset="0"/>
                <a:cs typeface="Times New Roman" panose="02020603050405020304" pitchFamily="18" charset="0"/>
              </a:rPr>
              <a:t>Керқұла ат</a:t>
            </a:r>
            <a:endParaRPr lang="ru-RU" b="1" dirty="0">
              <a:solidFill>
                <a:srgbClr val="FF0000"/>
              </a:solidFill>
              <a:latin typeface="Times New Roman" panose="02020603050405020304" pitchFamily="18" charset="0"/>
              <a:cs typeface="Times New Roman" panose="02020603050405020304" pitchFamily="18" charset="0"/>
            </a:endParaRPr>
          </a:p>
        </p:txBody>
      </p:sp>
      <p:pic>
        <p:nvPicPr>
          <p:cNvPr id="8" name="Рисунок 7"/>
          <p:cNvPicPr>
            <a:picLocks noChangeAspect="1"/>
          </p:cNvPicPr>
          <p:nvPr/>
        </p:nvPicPr>
        <p:blipFill>
          <a:blip r:embed="rId5" cstate="print"/>
          <a:stretch>
            <a:fillRect/>
          </a:stretch>
        </p:blipFill>
        <p:spPr>
          <a:xfrm>
            <a:off x="5333332" y="2891368"/>
            <a:ext cx="2036240" cy="2481287"/>
          </a:xfrm>
          <a:prstGeom prst="rect">
            <a:avLst/>
          </a:prstGeom>
        </p:spPr>
      </p:pic>
      <p:sp>
        <p:nvSpPr>
          <p:cNvPr id="9" name="Скругленный прямоугольник 8"/>
          <p:cNvSpPr/>
          <p:nvPr/>
        </p:nvSpPr>
        <p:spPr>
          <a:xfrm>
            <a:off x="5346395" y="1635230"/>
            <a:ext cx="1986044" cy="653108"/>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k-KZ" dirty="0" smtClean="0">
              <a:solidFill>
                <a:srgbClr val="FF0000"/>
              </a:solidFill>
              <a:latin typeface="Times New Roman" panose="02020603050405020304" pitchFamily="18" charset="0"/>
              <a:cs typeface="Times New Roman" panose="02020603050405020304" pitchFamily="18" charset="0"/>
            </a:endParaRPr>
          </a:p>
          <a:p>
            <a:pPr algn="ctr"/>
            <a:r>
              <a:rPr lang="kk-KZ" b="1" dirty="0" smtClean="0">
                <a:solidFill>
                  <a:srgbClr val="FF0000"/>
                </a:solidFill>
                <a:latin typeface="Times New Roman" panose="02020603050405020304" pitchFamily="18" charset="0"/>
                <a:cs typeface="Times New Roman" panose="02020603050405020304" pitchFamily="18" charset="0"/>
              </a:rPr>
              <a:t>Хан</a:t>
            </a:r>
            <a:endParaRPr lang="ru-RU" b="1" dirty="0">
              <a:solidFill>
                <a:srgbClr val="FF0000"/>
              </a:solidFill>
              <a:latin typeface="Times New Roman" panose="02020603050405020304" pitchFamily="18" charset="0"/>
              <a:cs typeface="Times New Roman" panose="02020603050405020304" pitchFamily="18" charset="0"/>
            </a:endParaRPr>
          </a:p>
          <a:p>
            <a:pPr algn="ctr"/>
            <a:r>
              <a:rPr lang="kk-KZ" dirty="0" smtClean="0">
                <a:solidFill>
                  <a:srgbClr val="FF0000"/>
                </a:solidFill>
                <a:latin typeface="Times New Roman" panose="02020603050405020304" pitchFamily="18" charset="0"/>
                <a:cs typeface="Times New Roman" panose="02020603050405020304" pitchFamily="18" charset="0"/>
              </a:rPr>
              <a:t> </a:t>
            </a:r>
            <a:endParaRPr lang="ru-RU" dirty="0">
              <a:solidFill>
                <a:srgbClr val="FF0000"/>
              </a:solidFill>
              <a:latin typeface="Times New Roman" panose="02020603050405020304" pitchFamily="18" charset="0"/>
              <a:cs typeface="Times New Roman" panose="02020603050405020304" pitchFamily="18" charset="0"/>
            </a:endParaRPr>
          </a:p>
        </p:txBody>
      </p:sp>
      <p:pic>
        <p:nvPicPr>
          <p:cNvPr id="10" name="Рисунок 9"/>
          <p:cNvPicPr>
            <a:picLocks noChangeAspect="1"/>
          </p:cNvPicPr>
          <p:nvPr/>
        </p:nvPicPr>
        <p:blipFill>
          <a:blip r:embed="rId6" cstate="print"/>
          <a:stretch>
            <a:fillRect/>
          </a:stretch>
        </p:blipFill>
        <p:spPr>
          <a:xfrm>
            <a:off x="7520942" y="2896509"/>
            <a:ext cx="1799072" cy="2476146"/>
          </a:xfrm>
          <a:prstGeom prst="rect">
            <a:avLst/>
          </a:prstGeom>
        </p:spPr>
      </p:pic>
      <p:pic>
        <p:nvPicPr>
          <p:cNvPr id="11" name="Рисунок 10"/>
          <p:cNvPicPr>
            <a:picLocks noChangeAspect="1"/>
          </p:cNvPicPr>
          <p:nvPr/>
        </p:nvPicPr>
        <p:blipFill>
          <a:blip r:embed="rId7" cstate="print"/>
          <a:stretch>
            <a:fillRect/>
          </a:stretch>
        </p:blipFill>
        <p:spPr>
          <a:xfrm>
            <a:off x="9515469" y="2896509"/>
            <a:ext cx="2157421" cy="2476146"/>
          </a:xfrm>
          <a:prstGeom prst="rect">
            <a:avLst/>
          </a:prstGeom>
        </p:spPr>
      </p:pic>
      <p:sp>
        <p:nvSpPr>
          <p:cNvPr id="12" name="Скругленный прямоугольник 11"/>
          <p:cNvSpPr/>
          <p:nvPr/>
        </p:nvSpPr>
        <p:spPr>
          <a:xfrm>
            <a:off x="7468690" y="1622167"/>
            <a:ext cx="1884316" cy="653108"/>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b="1" dirty="0" smtClean="0">
                <a:solidFill>
                  <a:srgbClr val="FF0000"/>
                </a:solidFill>
                <a:latin typeface="Times New Roman" panose="02020603050405020304" pitchFamily="18" charset="0"/>
                <a:cs typeface="Times New Roman" panose="02020603050405020304" pitchFamily="18" charset="0"/>
              </a:rPr>
              <a:t>Қойшы бала</a:t>
            </a:r>
            <a:endParaRPr lang="ru-RU" b="1" dirty="0">
              <a:solidFill>
                <a:srgbClr val="FF0000"/>
              </a:solidFill>
              <a:latin typeface="Times New Roman" panose="02020603050405020304" pitchFamily="18" charset="0"/>
              <a:cs typeface="Times New Roman" panose="02020603050405020304" pitchFamily="18" charset="0"/>
            </a:endParaRPr>
          </a:p>
        </p:txBody>
      </p:sp>
      <p:sp>
        <p:nvSpPr>
          <p:cNvPr id="13" name="Скругленный прямоугольник 12"/>
          <p:cNvSpPr/>
          <p:nvPr/>
        </p:nvSpPr>
        <p:spPr>
          <a:xfrm>
            <a:off x="9489350" y="1622164"/>
            <a:ext cx="2053466" cy="653108"/>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b="1" dirty="0" smtClean="0">
                <a:solidFill>
                  <a:srgbClr val="FF0000"/>
                </a:solidFill>
                <a:latin typeface="Times New Roman" panose="02020603050405020304" pitchFamily="18" charset="0"/>
                <a:cs typeface="Times New Roman" panose="02020603050405020304" pitchFamily="18" charset="0"/>
              </a:rPr>
              <a:t>Хан балалары</a:t>
            </a:r>
            <a:endParaRPr lang="ru-RU" b="1" dirty="0">
              <a:solidFill>
                <a:srgbClr val="FF0000"/>
              </a:solidFill>
              <a:latin typeface="Times New Roman" panose="02020603050405020304" pitchFamily="18" charset="0"/>
              <a:cs typeface="Times New Roman" panose="02020603050405020304" pitchFamily="18" charset="0"/>
            </a:endParaRPr>
          </a:p>
        </p:txBody>
      </p:sp>
      <p:sp>
        <p:nvSpPr>
          <p:cNvPr id="14" name="Выгнутая влево стрелка 13"/>
          <p:cNvSpPr/>
          <p:nvPr/>
        </p:nvSpPr>
        <p:spPr>
          <a:xfrm>
            <a:off x="209008" y="2464128"/>
            <a:ext cx="404949" cy="1911930"/>
          </a:xfrm>
          <a:prstGeom prst="curvedRightArrow">
            <a:avLst>
              <a:gd name="adj1" fmla="val 25000"/>
              <a:gd name="adj2" fmla="val 50000"/>
              <a:gd name="adj3" fmla="val 2822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5" name="Выгнутая вправо стрелка 14"/>
          <p:cNvSpPr/>
          <p:nvPr/>
        </p:nvSpPr>
        <p:spPr>
          <a:xfrm>
            <a:off x="11609468" y="2353647"/>
            <a:ext cx="386587" cy="1826461"/>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8" name="Стрелка вниз 17"/>
          <p:cNvSpPr/>
          <p:nvPr/>
        </p:nvSpPr>
        <p:spPr>
          <a:xfrm>
            <a:off x="8321040" y="2390497"/>
            <a:ext cx="300446" cy="4702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Стрелка вниз 18"/>
          <p:cNvSpPr/>
          <p:nvPr/>
        </p:nvSpPr>
        <p:spPr>
          <a:xfrm>
            <a:off x="6265817" y="2399205"/>
            <a:ext cx="300446" cy="4702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Стрелка вниз 19"/>
          <p:cNvSpPr/>
          <p:nvPr/>
        </p:nvSpPr>
        <p:spPr>
          <a:xfrm>
            <a:off x="4066903" y="2342600"/>
            <a:ext cx="300446" cy="4702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xmlns="" val="27253986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0" y="-1"/>
            <a:ext cx="12192000" cy="7014949"/>
          </a:xfrm>
          <a:solidFill>
            <a:schemeClr val="accent3">
              <a:lumMod val="20000"/>
              <a:lumOff val="80000"/>
            </a:schemeClr>
          </a:solidFill>
        </p:spPr>
        <p:txBody>
          <a:bodyPr>
            <a:normAutofit/>
          </a:bodyPr>
          <a:lstStyle/>
          <a:p>
            <a:pPr marL="0" indent="0" algn="ctr">
              <a:buNone/>
            </a:pPr>
            <a:r>
              <a:rPr lang="ru-RU" sz="4000" b="1" dirty="0" smtClean="0">
                <a:solidFill>
                  <a:srgbClr val="002060"/>
                </a:solidFill>
                <a:latin typeface="Times New Roman" panose="02020603050405020304" pitchFamily="18" charset="0"/>
                <a:ea typeface="+mj-ea"/>
                <a:cs typeface="Times New Roman" panose="02020603050405020304" pitchFamily="18" charset="0"/>
              </a:rPr>
              <a:t> </a:t>
            </a:r>
            <a:endParaRPr lang="kk-KZ" sz="4000" b="1" dirty="0" smtClean="0">
              <a:solidFill>
                <a:srgbClr val="002060"/>
              </a:solidFill>
              <a:latin typeface="Times New Roman" panose="02020603050405020304" pitchFamily="18" charset="0"/>
              <a:ea typeface="+mj-ea"/>
              <a:cs typeface="Times New Roman" panose="02020603050405020304" pitchFamily="18" charset="0"/>
            </a:endParaRPr>
          </a:p>
          <a:p>
            <a:pPr marL="0" indent="0" algn="ctr">
              <a:buNone/>
            </a:pPr>
            <a:r>
              <a:rPr lang="kk-KZ" b="1" dirty="0" smtClean="0">
                <a:solidFill>
                  <a:srgbClr val="002060"/>
                </a:solidFill>
                <a:latin typeface="Times New Roman" panose="02020603050405020304" pitchFamily="18" charset="0"/>
                <a:ea typeface="+mj-ea"/>
                <a:cs typeface="Times New Roman" panose="02020603050405020304" pitchFamily="18" charset="0"/>
              </a:rPr>
              <a:t>Төменде берілген сілтемеден Кендебай мен қойшы баланың </a:t>
            </a:r>
          </a:p>
          <a:p>
            <a:pPr marL="0" indent="0" algn="ctr">
              <a:buNone/>
            </a:pPr>
            <a:r>
              <a:rPr lang="kk-KZ" b="1" dirty="0" smtClean="0">
                <a:solidFill>
                  <a:srgbClr val="002060"/>
                </a:solidFill>
                <a:latin typeface="Times New Roman" panose="02020603050405020304" pitchFamily="18" charset="0"/>
                <a:ea typeface="+mj-ea"/>
                <a:cs typeface="Times New Roman" panose="02020603050405020304" pitchFamily="18" charset="0"/>
              </a:rPr>
              <a:t>диалогін тыңдаңыз.</a:t>
            </a:r>
          </a:p>
          <a:p>
            <a:pPr marL="0" indent="0" algn="ctr">
              <a:buNone/>
            </a:pPr>
            <a:r>
              <a:rPr lang="en-US" b="1" dirty="0" smtClean="0">
                <a:solidFill>
                  <a:srgbClr val="002060"/>
                </a:solidFill>
                <a:latin typeface="Times New Roman" panose="02020603050405020304" pitchFamily="18" charset="0"/>
                <a:ea typeface="+mj-ea"/>
                <a:cs typeface="Times New Roman" panose="02020603050405020304" pitchFamily="18" charset="0"/>
                <a:hlinkClick r:id="rId2"/>
              </a:rPr>
              <a:t>https</a:t>
            </a:r>
            <a:r>
              <a:rPr lang="en-US" b="1" dirty="0">
                <a:solidFill>
                  <a:srgbClr val="002060"/>
                </a:solidFill>
                <a:latin typeface="Times New Roman" panose="02020603050405020304" pitchFamily="18" charset="0"/>
                <a:ea typeface="+mj-ea"/>
                <a:cs typeface="Times New Roman" panose="02020603050405020304" pitchFamily="18" charset="0"/>
                <a:hlinkClick r:id="rId2"/>
              </a:rPr>
              <a:t>://</a:t>
            </a:r>
            <a:r>
              <a:rPr lang="en-US" b="1" dirty="0" smtClean="0">
                <a:solidFill>
                  <a:srgbClr val="002060"/>
                </a:solidFill>
                <a:latin typeface="Times New Roman" panose="02020603050405020304" pitchFamily="18" charset="0"/>
                <a:ea typeface="+mj-ea"/>
                <a:cs typeface="Times New Roman" panose="02020603050405020304" pitchFamily="18" charset="0"/>
                <a:hlinkClick r:id="rId2"/>
              </a:rPr>
              <a:t>bilimland.kz/kk/courses/audiochrestomathy</a:t>
            </a:r>
            <a:endParaRPr lang="kk-KZ" b="1" dirty="0" smtClean="0">
              <a:solidFill>
                <a:srgbClr val="002060"/>
              </a:solidFill>
              <a:latin typeface="Times New Roman" panose="02020603050405020304" pitchFamily="18" charset="0"/>
              <a:ea typeface="+mj-ea"/>
              <a:cs typeface="Times New Roman" panose="02020603050405020304" pitchFamily="18" charset="0"/>
              <a:hlinkClick r:id="rId2"/>
            </a:endParaRPr>
          </a:p>
          <a:p>
            <a:pPr marL="0" indent="0" algn="ctr">
              <a:buNone/>
            </a:pPr>
            <a:r>
              <a:rPr lang="en-US" b="1" dirty="0" smtClean="0">
                <a:solidFill>
                  <a:srgbClr val="002060"/>
                </a:solidFill>
                <a:latin typeface="Times New Roman" panose="02020603050405020304" pitchFamily="18" charset="0"/>
                <a:ea typeface="+mj-ea"/>
                <a:cs typeface="Times New Roman" panose="02020603050405020304" pitchFamily="18" charset="0"/>
                <a:hlinkClick r:id="rId2"/>
              </a:rPr>
              <a:t>/</a:t>
            </a:r>
            <a:r>
              <a:rPr lang="en-US" b="1" dirty="0" smtClean="0">
                <a:solidFill>
                  <a:srgbClr val="002060"/>
                </a:solidFill>
                <a:latin typeface="Times New Roman" panose="02020603050405020304" pitchFamily="18" charset="0"/>
                <a:ea typeface="+mj-ea"/>
                <a:cs typeface="Times New Roman" panose="02020603050405020304" pitchFamily="18" charset="0"/>
                <a:hlinkClick r:id="rId2"/>
              </a:rPr>
              <a:t>5-synyp/ertegiler/lesson/3-kerqula-atty-kendebai-ertegisi</a:t>
            </a:r>
            <a:endParaRPr lang="kk-KZ" b="1" dirty="0" smtClean="0">
              <a:solidFill>
                <a:srgbClr val="002060"/>
              </a:solidFill>
              <a:latin typeface="Times New Roman" panose="02020603050405020304" pitchFamily="18" charset="0"/>
              <a:ea typeface="+mj-ea"/>
              <a:cs typeface="Times New Roman" panose="02020603050405020304" pitchFamily="18" charset="0"/>
            </a:endParaRPr>
          </a:p>
          <a:p>
            <a:pPr marL="0" indent="0" algn="ctr">
              <a:buNone/>
            </a:pPr>
            <a:endParaRPr lang="ru-RU" sz="4000" b="1" dirty="0">
              <a:solidFill>
                <a:srgbClr val="002060"/>
              </a:solidFill>
              <a:latin typeface="Times New Roman" panose="02020603050405020304" pitchFamily="18" charset="0"/>
              <a:ea typeface="+mj-ea"/>
              <a:cs typeface="Times New Roman" panose="02020603050405020304" pitchFamily="18" charset="0"/>
            </a:endParaRPr>
          </a:p>
        </p:txBody>
      </p:sp>
      <p:pic>
        <p:nvPicPr>
          <p:cNvPr id="1027" name="Picture 3" descr="C:\Users\admin\Desktop\d0fc1e087098e458920c36ad5daf160c.jpg"/>
          <p:cNvPicPr>
            <a:picLocks noChangeAspect="1" noChangeArrowheads="1"/>
          </p:cNvPicPr>
          <p:nvPr/>
        </p:nvPicPr>
        <p:blipFill>
          <a:blip r:embed="rId3" cstate="print"/>
          <a:srcRect b="9403"/>
          <a:stretch>
            <a:fillRect/>
          </a:stretch>
        </p:blipFill>
        <p:spPr bwMode="auto">
          <a:xfrm>
            <a:off x="1625781" y="3164070"/>
            <a:ext cx="3247558" cy="2688090"/>
          </a:xfrm>
          <a:prstGeom prst="rect">
            <a:avLst/>
          </a:prstGeom>
          <a:noFill/>
        </p:spPr>
      </p:pic>
      <p:pic>
        <p:nvPicPr>
          <p:cNvPr id="1029" name="Picture 5" descr="C:\Users\admin\Desktop\x1080.jpg"/>
          <p:cNvPicPr>
            <a:picLocks noChangeAspect="1" noChangeArrowheads="1"/>
          </p:cNvPicPr>
          <p:nvPr/>
        </p:nvPicPr>
        <p:blipFill>
          <a:blip r:embed="rId4" cstate="print"/>
          <a:srcRect/>
          <a:stretch>
            <a:fillRect/>
          </a:stretch>
        </p:blipFill>
        <p:spPr bwMode="auto">
          <a:xfrm>
            <a:off x="5502441" y="3194385"/>
            <a:ext cx="4588040" cy="2580773"/>
          </a:xfrm>
          <a:prstGeom prst="rect">
            <a:avLst/>
          </a:prstGeom>
          <a:noFill/>
        </p:spPr>
      </p:pic>
    </p:spTree>
    <p:extLst>
      <p:ext uri="{BB962C8B-B14F-4D97-AF65-F5344CB8AC3E}">
        <p14:creationId xmlns:p14="http://schemas.microsoft.com/office/powerpoint/2010/main" xmlns="" val="7550794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488" y="-175847"/>
            <a:ext cx="12192000" cy="1088407"/>
          </a:xfrm>
          <a:solidFill>
            <a:schemeClr val="bg2"/>
          </a:solidFill>
        </p:spPr>
        <p:txBody>
          <a:bodyPr>
            <a:normAutofit/>
          </a:bodyPr>
          <a:lstStyle/>
          <a:p>
            <a:pPr>
              <a:lnSpc>
                <a:spcPct val="115000"/>
              </a:lnSpc>
              <a:spcAft>
                <a:spcPts val="0"/>
              </a:spcAft>
            </a:pPr>
            <a:r>
              <a:rPr lang="ru-RU" sz="2700" b="1" dirty="0" smtClean="0">
                <a:solidFill>
                  <a:srgbClr val="002060"/>
                </a:solidFill>
                <a:latin typeface="Times New Roman" panose="02020603050405020304" pitchFamily="18" charset="0"/>
                <a:cs typeface="Times New Roman" panose="02020603050405020304" pitchFamily="18" charset="0"/>
              </a:rPr>
              <a:t>    </a:t>
            </a:r>
            <a:r>
              <a:rPr lang="ru-RU" sz="2700" b="1" dirty="0" err="1" smtClean="0">
                <a:solidFill>
                  <a:srgbClr val="002060"/>
                </a:solidFill>
                <a:latin typeface="Times New Roman" panose="02020603050405020304" pitchFamily="18" charset="0"/>
                <a:cs typeface="Times New Roman" panose="02020603050405020304" pitchFamily="18" charset="0"/>
              </a:rPr>
              <a:t>Кендебайдың орнына</a:t>
            </a:r>
            <a:r>
              <a:rPr lang="ru-RU" sz="2700" b="1" dirty="0" smtClean="0">
                <a:solidFill>
                  <a:srgbClr val="002060"/>
                </a:solidFill>
                <a:latin typeface="Times New Roman" panose="02020603050405020304" pitchFamily="18" charset="0"/>
                <a:cs typeface="Times New Roman" panose="02020603050405020304" pitchFamily="18" charset="0"/>
              </a:rPr>
              <a:t> </a:t>
            </a:r>
            <a:r>
              <a:rPr lang="ru-RU" sz="2700" b="1" dirty="0" err="1" smtClean="0">
                <a:solidFill>
                  <a:srgbClr val="002060"/>
                </a:solidFill>
                <a:latin typeface="Times New Roman" panose="02020603050405020304" pitchFamily="18" charset="0"/>
                <a:cs typeface="Times New Roman" panose="02020603050405020304" pitchFamily="18" charset="0"/>
              </a:rPr>
              <a:t>өзіңді қойып көр.</a:t>
            </a:r>
            <a:endParaRPr lang="ru-RU" sz="2700" b="1" dirty="0">
              <a:solidFill>
                <a:srgbClr val="00206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0" y="912560"/>
            <a:ext cx="12192000" cy="6027068"/>
          </a:xfrm>
          <a:solidFill>
            <a:schemeClr val="accent3">
              <a:lumMod val="20000"/>
              <a:lumOff val="80000"/>
            </a:schemeClr>
          </a:solidFill>
        </p:spPr>
        <p:txBody>
          <a:bodyPr>
            <a:normAutofit/>
          </a:bodyPr>
          <a:lstStyle/>
          <a:p>
            <a:pPr marL="0" indent="0" algn="ctr">
              <a:buNone/>
            </a:pPr>
            <a:r>
              <a:rPr lang="ru-RU" dirty="0">
                <a:solidFill>
                  <a:srgbClr val="FF0000"/>
                </a:solidFill>
                <a:latin typeface="Times New Roman" panose="02020603050405020304" pitchFamily="18" charset="0"/>
                <a:cs typeface="Times New Roman" panose="02020603050405020304" pitchFamily="18" charset="0"/>
              </a:rPr>
              <a:t>	</a:t>
            </a:r>
            <a:r>
              <a:rPr lang="kk-KZ" sz="2000" b="1"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p>
        </p:txBody>
      </p:sp>
      <p:sp>
        <p:nvSpPr>
          <p:cNvPr id="6" name="Скругленный прямоугольник 5"/>
          <p:cNvSpPr/>
          <p:nvPr/>
        </p:nvSpPr>
        <p:spPr>
          <a:xfrm>
            <a:off x="3566690" y="1447942"/>
            <a:ext cx="3234519" cy="155158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0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Қуаныш сыйлау</a:t>
            </a:r>
            <a:endParaRPr lang="ru-RU" sz="2800" b="1" dirty="0">
              <a:latin typeface="Times New Roman" panose="02020603050405020304" pitchFamily="18" charset="0"/>
              <a:cs typeface="Times New Roman" panose="02020603050405020304" pitchFamily="18" charset="0"/>
            </a:endParaRPr>
          </a:p>
        </p:txBody>
      </p:sp>
      <p:sp>
        <p:nvSpPr>
          <p:cNvPr id="8" name="Скругленный прямоугольник 7"/>
          <p:cNvSpPr/>
          <p:nvPr/>
        </p:nvSpPr>
        <p:spPr>
          <a:xfrm>
            <a:off x="3538769" y="3354803"/>
            <a:ext cx="3234519" cy="1366482"/>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0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Қолдан келген көмекті аямау</a:t>
            </a:r>
            <a:endParaRPr lang="ru-RU" sz="2000" dirty="0">
              <a:latin typeface="Times New Roman" panose="02020603050405020304" pitchFamily="18" charset="0"/>
              <a:cs typeface="Times New Roman" panose="02020603050405020304" pitchFamily="18" charset="0"/>
            </a:endParaRPr>
          </a:p>
        </p:txBody>
      </p:sp>
      <p:sp>
        <p:nvSpPr>
          <p:cNvPr id="9" name="Скругленный прямоугольник 8"/>
          <p:cNvSpPr/>
          <p:nvPr/>
        </p:nvSpPr>
        <p:spPr>
          <a:xfrm>
            <a:off x="7423270" y="1432880"/>
            <a:ext cx="3838288" cy="155158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0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Мейірімділік танытар едім</a:t>
            </a:r>
            <a:endParaRPr lang="ru-RU" sz="2000" b="1" dirty="0">
              <a:latin typeface="Times New Roman" panose="02020603050405020304" pitchFamily="18" charset="0"/>
              <a:cs typeface="Times New Roman" panose="02020603050405020304" pitchFamily="18" charset="0"/>
            </a:endParaRPr>
          </a:p>
        </p:txBody>
      </p:sp>
      <p:sp>
        <p:nvSpPr>
          <p:cNvPr id="10" name="Скругленный прямоугольник 9"/>
          <p:cNvSpPr/>
          <p:nvPr/>
        </p:nvSpPr>
        <p:spPr>
          <a:xfrm>
            <a:off x="7387062" y="3370007"/>
            <a:ext cx="3938664" cy="1405719"/>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0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Ата- анасын құтқаруға көмектесер едім</a:t>
            </a:r>
            <a:endParaRPr lang="ru-RU" sz="2000" dirty="0">
              <a:latin typeface="Times New Roman" panose="02020603050405020304" pitchFamily="18" charset="0"/>
              <a:cs typeface="Times New Roman" panose="02020603050405020304" pitchFamily="18" charset="0"/>
            </a:endParaRPr>
          </a:p>
        </p:txBody>
      </p:sp>
      <p:sp>
        <p:nvSpPr>
          <p:cNvPr id="11" name="Скругленный прямоугольник 10"/>
          <p:cNvSpPr/>
          <p:nvPr/>
        </p:nvSpPr>
        <p:spPr>
          <a:xfrm>
            <a:off x="3538769" y="5092561"/>
            <a:ext cx="3234519" cy="1224405"/>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0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Достасар </a:t>
            </a:r>
            <a:r>
              <a:rPr lang="kk-KZ" sz="20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едім</a:t>
            </a:r>
            <a:endParaRPr lang="ru-RU" sz="2000" dirty="0">
              <a:latin typeface="Times New Roman" panose="02020603050405020304" pitchFamily="18" charset="0"/>
              <a:cs typeface="Times New Roman" panose="02020603050405020304" pitchFamily="18" charset="0"/>
            </a:endParaRPr>
          </a:p>
        </p:txBody>
      </p:sp>
      <p:sp>
        <p:nvSpPr>
          <p:cNvPr id="12" name="Скругленный прямоугольник 11"/>
          <p:cNvSpPr/>
          <p:nvPr/>
        </p:nvSpPr>
        <p:spPr>
          <a:xfrm>
            <a:off x="7411027" y="5127905"/>
            <a:ext cx="4010952" cy="1189061"/>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0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Бақыт сыйлар едім</a:t>
            </a:r>
            <a:endParaRPr lang="ru-RU" sz="2000" dirty="0">
              <a:latin typeface="Times New Roman" panose="02020603050405020304" pitchFamily="18" charset="0"/>
              <a:cs typeface="Times New Roman" panose="02020603050405020304" pitchFamily="18" charset="0"/>
            </a:endParaRPr>
          </a:p>
        </p:txBody>
      </p:sp>
      <p:sp>
        <p:nvSpPr>
          <p:cNvPr id="14" name="Стрелка вправо 13"/>
          <p:cNvSpPr/>
          <p:nvPr/>
        </p:nvSpPr>
        <p:spPr>
          <a:xfrm rot="20123688">
            <a:off x="2903364" y="3139097"/>
            <a:ext cx="755325" cy="24134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000"/>
          </a:p>
        </p:txBody>
      </p:sp>
      <p:cxnSp>
        <p:nvCxnSpPr>
          <p:cNvPr id="16" name="Прямая соединительная линия 15"/>
          <p:cNvCxnSpPr/>
          <p:nvPr/>
        </p:nvCxnSpPr>
        <p:spPr>
          <a:xfrm>
            <a:off x="2638425" y="1514901"/>
            <a:ext cx="0" cy="4967786"/>
          </a:xfrm>
          <a:prstGeom prst="line">
            <a:avLst/>
          </a:prstGeom>
        </p:spPr>
        <p:style>
          <a:lnRef idx="1">
            <a:schemeClr val="accent1"/>
          </a:lnRef>
          <a:fillRef idx="0">
            <a:schemeClr val="accent1"/>
          </a:fillRef>
          <a:effectRef idx="0">
            <a:schemeClr val="accent1"/>
          </a:effectRef>
          <a:fontRef idx="minor">
            <a:schemeClr val="tx1"/>
          </a:fontRef>
        </p:style>
      </p:cxnSp>
      <p:sp>
        <p:nvSpPr>
          <p:cNvPr id="18" name="Стрелка вправо 17"/>
          <p:cNvSpPr/>
          <p:nvPr/>
        </p:nvSpPr>
        <p:spPr>
          <a:xfrm rot="2939012">
            <a:off x="2759228" y="4604511"/>
            <a:ext cx="904592" cy="284761"/>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000"/>
          </a:p>
        </p:txBody>
      </p:sp>
      <p:sp>
        <p:nvSpPr>
          <p:cNvPr id="19" name="Стрелка вниз 18"/>
          <p:cNvSpPr/>
          <p:nvPr/>
        </p:nvSpPr>
        <p:spPr>
          <a:xfrm rot="16200000">
            <a:off x="6910708" y="1930228"/>
            <a:ext cx="506371" cy="494266"/>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000"/>
          </a:p>
        </p:txBody>
      </p:sp>
      <p:cxnSp>
        <p:nvCxnSpPr>
          <p:cNvPr id="21" name="Прямая соединительная линия 20"/>
          <p:cNvCxnSpPr/>
          <p:nvPr/>
        </p:nvCxnSpPr>
        <p:spPr>
          <a:xfrm flipH="1">
            <a:off x="6916760" y="1641000"/>
            <a:ext cx="29951" cy="4675966"/>
          </a:xfrm>
          <a:prstGeom prst="line">
            <a:avLst/>
          </a:prstGeom>
          <a:ln w="57150"/>
        </p:spPr>
        <p:style>
          <a:lnRef idx="1">
            <a:schemeClr val="accent2"/>
          </a:lnRef>
          <a:fillRef idx="0">
            <a:schemeClr val="accent2"/>
          </a:fillRef>
          <a:effectRef idx="0">
            <a:schemeClr val="accent2"/>
          </a:effectRef>
          <a:fontRef idx="minor">
            <a:schemeClr val="tx1"/>
          </a:fontRef>
        </p:style>
      </p:cxnSp>
      <p:sp>
        <p:nvSpPr>
          <p:cNvPr id="22" name="Стрелка вправо 21"/>
          <p:cNvSpPr/>
          <p:nvPr/>
        </p:nvSpPr>
        <p:spPr>
          <a:xfrm>
            <a:off x="6892796" y="3766947"/>
            <a:ext cx="494266" cy="55529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000"/>
          </a:p>
        </p:txBody>
      </p:sp>
      <p:sp>
        <p:nvSpPr>
          <p:cNvPr id="23" name="Стрелка вправо 22"/>
          <p:cNvSpPr/>
          <p:nvPr/>
        </p:nvSpPr>
        <p:spPr>
          <a:xfrm>
            <a:off x="6934467" y="5436086"/>
            <a:ext cx="480618" cy="49132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000"/>
          </a:p>
        </p:txBody>
      </p:sp>
      <p:pic>
        <p:nvPicPr>
          <p:cNvPr id="4" name="Рисунок 3"/>
          <p:cNvPicPr>
            <a:picLocks noChangeAspect="1"/>
          </p:cNvPicPr>
          <p:nvPr/>
        </p:nvPicPr>
        <p:blipFill rotWithShape="1">
          <a:blip r:embed="rId2" cstate="print"/>
          <a:srcRect r="10725" b="8547"/>
          <a:stretch/>
        </p:blipFill>
        <p:spPr>
          <a:xfrm>
            <a:off x="507441" y="3080085"/>
            <a:ext cx="2394767" cy="1812758"/>
          </a:xfrm>
          <a:prstGeom prst="rect">
            <a:avLst/>
          </a:prstGeom>
        </p:spPr>
      </p:pic>
      <p:sp>
        <p:nvSpPr>
          <p:cNvPr id="20" name="Стрелка вправо 19"/>
          <p:cNvSpPr/>
          <p:nvPr/>
        </p:nvSpPr>
        <p:spPr>
          <a:xfrm rot="21446808">
            <a:off x="2927288" y="3856499"/>
            <a:ext cx="597113" cy="231611"/>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000"/>
          </a:p>
        </p:txBody>
      </p:sp>
    </p:spTree>
    <p:extLst>
      <p:ext uri="{BB962C8B-B14F-4D97-AF65-F5344CB8AC3E}">
        <p14:creationId xmlns:p14="http://schemas.microsoft.com/office/powerpoint/2010/main" xmlns="" val="5448074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7296"/>
            <a:ext cx="12192000" cy="1005863"/>
          </a:xfrm>
          <a:solidFill>
            <a:schemeClr val="bg2"/>
          </a:solidFill>
        </p:spPr>
        <p:txBody>
          <a:bodyPr>
            <a:normAutofit fontScale="90000"/>
          </a:bodyPr>
          <a:lstStyle/>
          <a:p>
            <a:r>
              <a:rPr lang="kk-KZ" sz="2800" b="1" dirty="0" smtClean="0">
                <a:solidFill>
                  <a:srgbClr val="002060"/>
                </a:solidFill>
                <a:latin typeface="Times New Roman" panose="02020603050405020304" pitchFamily="18" charset="0"/>
                <a:ea typeface="Times New Roman" panose="02020603050405020304" pitchFamily="18" charset="0"/>
              </a:rPr>
              <a:t/>
            </a:r>
            <a:br>
              <a:rPr lang="kk-KZ" sz="2800" b="1" dirty="0" smtClean="0">
                <a:solidFill>
                  <a:srgbClr val="002060"/>
                </a:solidFill>
                <a:latin typeface="Times New Roman" panose="02020603050405020304" pitchFamily="18" charset="0"/>
                <a:ea typeface="Times New Roman" panose="02020603050405020304" pitchFamily="18" charset="0"/>
              </a:rPr>
            </a:br>
            <a:r>
              <a:rPr lang="kk-KZ" sz="2800" b="1" dirty="0" smtClean="0">
                <a:solidFill>
                  <a:srgbClr val="002060"/>
                </a:solidFill>
                <a:latin typeface="Times New Roman" panose="02020603050405020304" pitchFamily="18" charset="0"/>
                <a:ea typeface="Times New Roman" panose="02020603050405020304" pitchFamily="18" charset="0"/>
              </a:rPr>
              <a:t/>
            </a:r>
            <a:br>
              <a:rPr lang="kk-KZ" sz="2800" b="1" dirty="0" smtClean="0">
                <a:solidFill>
                  <a:srgbClr val="002060"/>
                </a:solidFill>
                <a:latin typeface="Times New Roman" panose="02020603050405020304" pitchFamily="18" charset="0"/>
                <a:ea typeface="Times New Roman" panose="02020603050405020304" pitchFamily="18" charset="0"/>
              </a:rPr>
            </a:br>
            <a:r>
              <a:rPr lang="kk-KZ" sz="2800" b="1" dirty="0" smtClean="0">
                <a:solidFill>
                  <a:srgbClr val="002060"/>
                </a:solidFill>
                <a:latin typeface="Times New Roman" panose="02020603050405020304" pitchFamily="18" charset="0"/>
                <a:ea typeface="Times New Roman" panose="02020603050405020304" pitchFamily="18" charset="0"/>
              </a:rPr>
              <a:t>        1-тапсырма</a:t>
            </a:r>
            <a:r>
              <a:rPr lang="ru-RU" sz="2800" b="1" dirty="0" smtClean="0">
                <a:solidFill>
                  <a:srgbClr val="002060"/>
                </a:solidFill>
                <a:latin typeface="Times New Roman" panose="02020603050405020304" pitchFamily="18" charset="0"/>
                <a:ea typeface="Times New Roman" panose="02020603050405020304" pitchFamily="18" charset="0"/>
              </a:rPr>
              <a:t/>
            </a:r>
            <a:br>
              <a:rPr lang="ru-RU" sz="2800" b="1" dirty="0" smtClean="0">
                <a:solidFill>
                  <a:srgbClr val="002060"/>
                </a:solidFill>
                <a:latin typeface="Times New Roman" panose="02020603050405020304" pitchFamily="18" charset="0"/>
                <a:ea typeface="Times New Roman" panose="02020603050405020304" pitchFamily="18" charset="0"/>
              </a:rPr>
            </a:br>
            <a:endParaRPr lang="ru-RU"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0" y="994611"/>
            <a:ext cx="12192000" cy="5933451"/>
          </a:xfrm>
          <a:solidFill>
            <a:schemeClr val="accent3">
              <a:lumMod val="20000"/>
              <a:lumOff val="80000"/>
            </a:schemeClr>
          </a:solidFill>
        </p:spPr>
        <p:txBody>
          <a:bodyPr>
            <a:normAutofit/>
          </a:bodyPr>
          <a:lstStyle/>
          <a:p>
            <a:pPr marL="0" indent="0" algn="ctr">
              <a:buNone/>
            </a:pPr>
            <a:r>
              <a:rPr lang="ru-RU" sz="2400" b="1" dirty="0" smtClean="0">
                <a:solidFill>
                  <a:srgbClr val="002060"/>
                </a:solidFill>
                <a:latin typeface="Times New Roman" panose="02020603050405020304" pitchFamily="18" charset="0"/>
                <a:ea typeface="Times New Roman" panose="02020603050405020304" pitchFamily="18" charset="0"/>
              </a:rPr>
              <a:t>Венн </a:t>
            </a:r>
            <a:r>
              <a:rPr lang="ru-RU" sz="2400" b="1" dirty="0" err="1" smtClean="0">
                <a:solidFill>
                  <a:srgbClr val="002060"/>
                </a:solidFill>
                <a:latin typeface="Times New Roman" panose="02020603050405020304" pitchFamily="18" charset="0"/>
                <a:ea typeface="Times New Roman" panose="02020603050405020304" pitchFamily="18" charset="0"/>
              </a:rPr>
              <a:t>диаграммасымен</a:t>
            </a:r>
            <a:r>
              <a:rPr lang="ru-RU" sz="2400" b="1" dirty="0" smtClean="0">
                <a:solidFill>
                  <a:srgbClr val="002060"/>
                </a:solidFill>
                <a:latin typeface="Times New Roman" panose="02020603050405020304" pitchFamily="18" charset="0"/>
                <a:ea typeface="Times New Roman" panose="02020603050405020304" pitchFamily="18" charset="0"/>
              </a:rPr>
              <a:t> </a:t>
            </a:r>
            <a:r>
              <a:rPr lang="ru-RU" sz="2400" b="1" dirty="0" err="1" smtClean="0">
                <a:solidFill>
                  <a:srgbClr val="002060"/>
                </a:solidFill>
                <a:latin typeface="Times New Roman" panose="02020603050405020304" pitchFamily="18" charset="0"/>
                <a:ea typeface="Times New Roman" panose="02020603050405020304" pitchFamily="18" charset="0"/>
              </a:rPr>
              <a:t>жұмыс</a:t>
            </a:r>
            <a:r>
              <a:rPr lang="ru-RU" sz="2400" dirty="0" smtClean="0">
                <a:solidFill>
                  <a:srgbClr val="002060"/>
                </a:solidFill>
                <a:latin typeface="Times New Roman" panose="02020603050405020304" pitchFamily="18" charset="0"/>
                <a:ea typeface="Times New Roman" panose="02020603050405020304" pitchFamily="18" charset="0"/>
              </a:rPr>
              <a:t/>
            </a:r>
            <a:br>
              <a:rPr lang="ru-RU" sz="2400" dirty="0" smtClean="0">
                <a:solidFill>
                  <a:srgbClr val="002060"/>
                </a:solidFill>
                <a:latin typeface="Times New Roman" panose="02020603050405020304" pitchFamily="18" charset="0"/>
                <a:ea typeface="Times New Roman" panose="02020603050405020304" pitchFamily="18" charset="0"/>
              </a:rPr>
            </a:br>
            <a:r>
              <a:rPr lang="en-US" sz="2400" dirty="0" smtClean="0">
                <a:solidFill>
                  <a:srgbClr val="002060"/>
                </a:solidFill>
                <a:latin typeface="Times New Roman" panose="02020603050405020304" pitchFamily="18" charset="0"/>
                <a:ea typeface="Times New Roman" panose="02020603050405020304" pitchFamily="18" charset="0"/>
                <a:hlinkClick r:id="rId2"/>
              </a:rPr>
              <a:t>https://</a:t>
            </a:r>
            <a:r>
              <a:rPr lang="en-US" sz="2400" dirty="0" smtClean="0">
                <a:solidFill>
                  <a:srgbClr val="002060"/>
                </a:solidFill>
                <a:latin typeface="Times New Roman" panose="02020603050405020304" pitchFamily="18" charset="0"/>
                <a:ea typeface="Times New Roman" panose="02020603050405020304" pitchFamily="18" charset="0"/>
                <a:hlinkClick r:id="rId2"/>
              </a:rPr>
              <a:t>bilimland.kz/kk/courses/audiochrestomathy/5-synyp/ertegiler/lesson/3-kerqula-atty-kendebai-ertegisi</a:t>
            </a:r>
            <a:endParaRPr lang="kk-KZ" sz="2400" dirty="0" smtClean="0">
              <a:solidFill>
                <a:srgbClr val="002060"/>
              </a:solidFill>
              <a:latin typeface="Times New Roman" panose="02020603050405020304" pitchFamily="18" charset="0"/>
              <a:ea typeface="Times New Roman" panose="02020603050405020304" pitchFamily="18" charset="0"/>
            </a:endParaRPr>
          </a:p>
          <a:p>
            <a:pPr marL="0" indent="0">
              <a:buNone/>
            </a:pPr>
            <a:r>
              <a:rPr lang="ru-RU" sz="2400" b="1" dirty="0" smtClean="0">
                <a:solidFill>
                  <a:srgbClr val="002060"/>
                </a:solidFill>
                <a:latin typeface="Times New Roman" panose="02020603050405020304" pitchFamily="18" charset="0"/>
                <a:ea typeface="Times New Roman" panose="02020603050405020304" pitchFamily="18" charset="0"/>
              </a:rPr>
              <a:t>        Дескриптор:</a:t>
            </a:r>
          </a:p>
          <a:p>
            <a:pPr marL="1371600" lvl="3" indent="0">
              <a:buNone/>
            </a:pPr>
            <a:r>
              <a:rPr lang="ru-RU" sz="2400" b="1" dirty="0" err="1" smtClean="0">
                <a:solidFill>
                  <a:srgbClr val="002060"/>
                </a:solidFill>
                <a:latin typeface="Times New Roman" panose="02020603050405020304" pitchFamily="18" charset="0"/>
                <a:ea typeface="Times New Roman" panose="02020603050405020304" pitchFamily="18" charset="0"/>
              </a:rPr>
              <a:t>Кендебай</a:t>
            </a:r>
            <a:r>
              <a:rPr lang="ru-RU" sz="2400" b="1" dirty="0" smtClean="0">
                <a:solidFill>
                  <a:srgbClr val="002060"/>
                </a:solidFill>
                <a:latin typeface="Times New Roman" panose="02020603050405020304" pitchFamily="18" charset="0"/>
                <a:ea typeface="Times New Roman" panose="02020603050405020304" pitchFamily="18" charset="0"/>
              </a:rPr>
              <a:t> </a:t>
            </a:r>
            <a:r>
              <a:rPr lang="ru-RU" sz="2400" b="1" dirty="0">
                <a:solidFill>
                  <a:srgbClr val="002060"/>
                </a:solidFill>
                <a:latin typeface="Times New Roman" panose="02020603050405020304" pitchFamily="18" charset="0"/>
                <a:ea typeface="Times New Roman" panose="02020603050405020304" pitchFamily="18" charset="0"/>
              </a:rPr>
              <a:t>мен </a:t>
            </a:r>
            <a:r>
              <a:rPr lang="ru-RU" sz="2400" b="1" dirty="0" err="1">
                <a:solidFill>
                  <a:srgbClr val="002060"/>
                </a:solidFill>
                <a:latin typeface="Times New Roman" panose="02020603050405020304" pitchFamily="18" charset="0"/>
                <a:ea typeface="Times New Roman" panose="02020603050405020304" pitchFamily="18" charset="0"/>
              </a:rPr>
              <a:t>ханның балаларын</a:t>
            </a:r>
            <a:r>
              <a:rPr lang="ru-RU" sz="2400" b="1" dirty="0">
                <a:solidFill>
                  <a:srgbClr val="002060"/>
                </a:solidFill>
                <a:latin typeface="Times New Roman" panose="02020603050405020304" pitchFamily="18" charset="0"/>
                <a:ea typeface="Times New Roman" panose="02020603050405020304" pitchFamily="18" charset="0"/>
              </a:rPr>
              <a:t> </a:t>
            </a:r>
            <a:r>
              <a:rPr lang="ru-RU" sz="2400" b="1" dirty="0" err="1" smtClean="0">
                <a:solidFill>
                  <a:srgbClr val="002060"/>
                </a:solidFill>
                <a:latin typeface="Times New Roman" panose="02020603050405020304" pitchFamily="18" charset="0"/>
                <a:ea typeface="Times New Roman" panose="02020603050405020304" pitchFamily="18" charset="0"/>
              </a:rPr>
              <a:t>салыстырады</a:t>
            </a:r>
            <a:r>
              <a:rPr lang="ru-RU" sz="2400" b="1" dirty="0" smtClean="0">
                <a:solidFill>
                  <a:srgbClr val="002060"/>
                </a:solidFill>
                <a:latin typeface="Times New Roman" panose="02020603050405020304" pitchFamily="18" charset="0"/>
                <a:ea typeface="Times New Roman" panose="02020603050405020304" pitchFamily="18" charset="0"/>
              </a:rPr>
              <a:t>.</a:t>
            </a:r>
            <a:endParaRPr lang="ru-RU" sz="2400" b="1" dirty="0" smtClean="0">
              <a:solidFill>
                <a:srgbClr val="002060"/>
              </a:solidFill>
              <a:latin typeface="Times New Roman" panose="02020603050405020304" pitchFamily="18" charset="0"/>
              <a:ea typeface="Times New Roman" panose="02020603050405020304" pitchFamily="18" charset="0"/>
            </a:endParaRPr>
          </a:p>
          <a:p>
            <a:pPr marL="0" indent="0" algn="ctr">
              <a:buNone/>
            </a:pPr>
            <a:endParaRPr lang="kk-KZ" sz="3600" b="1" dirty="0">
              <a:solidFill>
                <a:srgbClr val="002060"/>
              </a:solidFill>
              <a:latin typeface="Times New Roman" panose="02020603050405020304" pitchFamily="18" charset="0"/>
              <a:ea typeface="Times New Roman" panose="02020603050405020304" pitchFamily="18" charset="0"/>
            </a:endParaRPr>
          </a:p>
          <a:p>
            <a:pPr marL="0" indent="0" algn="ctr">
              <a:buNone/>
            </a:pPr>
            <a:endParaRPr lang="ru-RU" sz="3600" b="1" dirty="0">
              <a:solidFill>
                <a:srgbClr val="002060"/>
              </a:solidFill>
              <a:latin typeface="Times New Roman" panose="02020603050405020304" pitchFamily="18" charset="0"/>
              <a:ea typeface="Times New Roman" panose="02020603050405020304" pitchFamily="18" charset="0"/>
            </a:endParaRPr>
          </a:p>
        </p:txBody>
      </p:sp>
      <p:sp>
        <p:nvSpPr>
          <p:cNvPr id="8" name="Вертикальный свиток 7"/>
          <p:cNvSpPr/>
          <p:nvPr/>
        </p:nvSpPr>
        <p:spPr>
          <a:xfrm>
            <a:off x="896443" y="5340788"/>
            <a:ext cx="3766782" cy="995846"/>
          </a:xfrm>
          <a:prstGeom prst="verticalScroll">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800" b="1" dirty="0" smtClean="0">
                <a:solidFill>
                  <a:srgbClr val="002060"/>
                </a:solidFill>
                <a:latin typeface="Times New Roman" panose="02020603050405020304" pitchFamily="18" charset="0"/>
                <a:cs typeface="Times New Roman" panose="02020603050405020304" pitchFamily="18" charset="0"/>
              </a:rPr>
              <a:t>Кендебай</a:t>
            </a:r>
            <a:endParaRPr lang="ru-RU" sz="2800" b="1" dirty="0">
              <a:solidFill>
                <a:srgbClr val="002060"/>
              </a:solidFill>
              <a:latin typeface="Times New Roman" panose="02020603050405020304" pitchFamily="18" charset="0"/>
              <a:cs typeface="Times New Roman" panose="02020603050405020304" pitchFamily="18" charset="0"/>
            </a:endParaRPr>
          </a:p>
        </p:txBody>
      </p:sp>
      <p:sp>
        <p:nvSpPr>
          <p:cNvPr id="10" name="Вертикальный свиток 9"/>
          <p:cNvSpPr/>
          <p:nvPr/>
        </p:nvSpPr>
        <p:spPr>
          <a:xfrm>
            <a:off x="7689200" y="5312406"/>
            <a:ext cx="3716740" cy="1008185"/>
          </a:xfrm>
          <a:prstGeom prst="verticalScroll">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800" b="1" dirty="0" smtClean="0">
                <a:solidFill>
                  <a:srgbClr val="002060"/>
                </a:solidFill>
                <a:latin typeface="Times New Roman" panose="02020603050405020304" pitchFamily="18" charset="0"/>
                <a:cs typeface="Times New Roman" panose="02020603050405020304" pitchFamily="18" charset="0"/>
              </a:rPr>
              <a:t>Ханның балалары</a:t>
            </a:r>
            <a:endParaRPr lang="ru-RU" sz="2800" b="1" dirty="0">
              <a:solidFill>
                <a:srgbClr val="002060"/>
              </a:solidFill>
              <a:latin typeface="Times New Roman" panose="02020603050405020304" pitchFamily="18" charset="0"/>
              <a:cs typeface="Times New Roman" panose="02020603050405020304" pitchFamily="18" charset="0"/>
            </a:endParaRPr>
          </a:p>
        </p:txBody>
      </p:sp>
      <p:sp>
        <p:nvSpPr>
          <p:cNvPr id="11" name="Горизонтальный свиток 10"/>
          <p:cNvSpPr/>
          <p:nvPr/>
        </p:nvSpPr>
        <p:spPr>
          <a:xfrm>
            <a:off x="4668252" y="3626798"/>
            <a:ext cx="2857650" cy="1602930"/>
          </a:xfrm>
          <a:prstGeom prst="horizontalScroll">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800" b="1" dirty="0" smtClean="0">
                <a:solidFill>
                  <a:srgbClr val="002060"/>
                </a:solidFill>
                <a:latin typeface="Times New Roman" panose="02020603050405020304" pitchFamily="18" charset="0"/>
                <a:cs typeface="Times New Roman" panose="02020603050405020304" pitchFamily="18" charset="0"/>
              </a:rPr>
              <a:t>Ортақ қасиеті</a:t>
            </a:r>
            <a:endParaRPr lang="ru-RU" sz="2800" b="1" dirty="0">
              <a:solidFill>
                <a:srgbClr val="002060"/>
              </a:solidFill>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3" cstate="print"/>
          <a:stretch>
            <a:fillRect/>
          </a:stretch>
        </p:blipFill>
        <p:spPr>
          <a:xfrm>
            <a:off x="1703802" y="3472758"/>
            <a:ext cx="2225233" cy="1719618"/>
          </a:xfrm>
          <a:prstGeom prst="rect">
            <a:avLst/>
          </a:prstGeom>
        </p:spPr>
      </p:pic>
      <p:pic>
        <p:nvPicPr>
          <p:cNvPr id="5" name="Рисунок 4"/>
          <p:cNvPicPr>
            <a:picLocks noChangeAspect="1"/>
          </p:cNvPicPr>
          <p:nvPr/>
        </p:nvPicPr>
        <p:blipFill>
          <a:blip r:embed="rId4" cstate="print"/>
          <a:stretch>
            <a:fillRect/>
          </a:stretch>
        </p:blipFill>
        <p:spPr>
          <a:xfrm>
            <a:off x="8418770" y="3469415"/>
            <a:ext cx="2158171" cy="1746738"/>
          </a:xfrm>
          <a:prstGeom prst="rect">
            <a:avLst/>
          </a:prstGeom>
        </p:spPr>
      </p:pic>
    </p:spTree>
    <p:extLst>
      <p:ext uri="{BB962C8B-B14F-4D97-AF65-F5344CB8AC3E}">
        <p14:creationId xmlns:p14="http://schemas.microsoft.com/office/powerpoint/2010/main" xmlns="" val="237543876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Обычная">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Тема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AE6F2518-B084-4896-AF52-66CC2144AA26}"/>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3083</TotalTime>
  <Words>692</Words>
  <Application>Microsoft Office PowerPoint</Application>
  <PresentationFormat>Произвольный</PresentationFormat>
  <Paragraphs>146</Paragraphs>
  <Slides>15</Slides>
  <Notes>7</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Office Theme</vt:lpstr>
      <vt:lpstr>              Бөлім тақырыбы:                                  Таза, мінсіз асыл сөз                                                                     </vt:lpstr>
      <vt:lpstr>              Оқу мақсаттары:                                                                      </vt:lpstr>
      <vt:lpstr>           Бағалау критерийі   </vt:lpstr>
      <vt:lpstr>Слайд 4</vt:lpstr>
      <vt:lpstr>                                                      «Керқұла атты Кендебай» ертегісі </vt:lpstr>
      <vt:lpstr>Ертегінің негізгі кейіпкерлері </vt:lpstr>
      <vt:lpstr>Слайд 7</vt:lpstr>
      <vt:lpstr>    Кендебайдың орнына өзіңді қойып көр.</vt:lpstr>
      <vt:lpstr>          1-тапсырма </vt:lpstr>
      <vt:lpstr>      Өзіңді тексер</vt:lpstr>
      <vt:lpstr>                  2-тапсырма  </vt:lpstr>
      <vt:lpstr>                    Өзіңді тексер   </vt:lpstr>
      <vt:lpstr>Слайд 13</vt:lpstr>
      <vt:lpstr>                                                                                                                                  Қорытынды  </vt:lpstr>
      <vt:lpstr>       Қосымша тапсырма  </vt:lpstr>
    </vt:vector>
  </TitlesOfParts>
  <Company>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Сабақты бекіту:</dc:title>
  <dc:creator>User</dc:creator>
  <cp:lastModifiedBy>admin</cp:lastModifiedBy>
  <cp:revision>195</cp:revision>
  <cp:lastPrinted>2020-03-22T06:39:47Z</cp:lastPrinted>
  <dcterms:created xsi:type="dcterms:W3CDTF">2020-03-21T16:12:39Z</dcterms:created>
  <dcterms:modified xsi:type="dcterms:W3CDTF">2020-07-25T17:16:20Z</dcterms:modified>
</cp:coreProperties>
</file>