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5" r:id="rId2"/>
    <p:sldId id="266" r:id="rId3"/>
    <p:sldId id="273" r:id="rId4"/>
    <p:sldId id="257" r:id="rId5"/>
    <p:sldId id="276" r:id="rId6"/>
    <p:sldId id="277" r:id="rId7"/>
    <p:sldId id="261" r:id="rId8"/>
    <p:sldId id="278" r:id="rId9"/>
    <p:sldId id="267" r:id="rId10"/>
    <p:sldId id="268" r:id="rId11"/>
    <p:sldId id="274" r:id="rId12"/>
    <p:sldId id="265" r:id="rId13"/>
    <p:sldId id="269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38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29B38-A85F-41AE-9F71-4FBCBAD32F42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70E21-016C-49FD-A9F4-43F5C979A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381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1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75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25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54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3" y="274654"/>
            <a:ext cx="65341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74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10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634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29200" y="1600206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23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39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248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85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7306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229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059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17CAE-27C8-4D9B-ABDE-F6D9B1ABDC4D}" type="datetimeFigureOut">
              <a:rPr lang="ru-RU" smtClean="0"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6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7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ctrTitle"/>
          </p:nvPr>
        </p:nvSpPr>
        <p:spPr>
          <a:xfrm>
            <a:off x="323528" y="908720"/>
            <a:ext cx="8568951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2"/>
              </a:buClr>
              <a:buSzPct val="25000"/>
            </a:pPr>
            <a: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60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kk-KZ" sz="6000" b="1" dirty="0">
                <a:solidFill>
                  <a:srgbClr val="00B050"/>
                </a:solidFill>
                <a:sym typeface="Times New Roman"/>
              </a:rPr>
              <a:t>Б</a:t>
            </a:r>
            <a:r>
              <a:rPr lang="kk-KZ" sz="6000" b="1" dirty="0" smtClean="0">
                <a:solidFill>
                  <a:srgbClr val="00B050"/>
                </a:solidFill>
              </a:rPr>
              <a:t>өлім</a:t>
            </a:r>
            <a:r>
              <a:rPr lang="ru-RU" sz="60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ru-RU" sz="6000" b="1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Компьютер </a:t>
            </a:r>
            <a:r>
              <a:rPr lang="ru-RU" sz="6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программалар</a:t>
            </a: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en-US" sz="6000" b="1" i="0" u="none" strike="noStrike" cap="none" baseline="0" dirty="0" err="1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</a:t>
            </a:r>
            <a:r>
              <a:rPr lang="kk-KZ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қырып</a:t>
            </a:r>
            <a:r>
              <a:rPr lang="en-US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ru-RU" sz="6000" b="1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Программа </a:t>
            </a:r>
            <a:r>
              <a:rPr lang="ru-RU" sz="6000" b="1" dirty="0" err="1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терезелері</a:t>
            </a:r>
            <a:endParaRPr lang="en-US" sz="6000" b="1" i="0" u="none" strike="noStrike" cap="none" baseline="0" dirty="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127045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67544" y="141253"/>
            <a:ext cx="8229600" cy="6954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ru-RU" b="1" i="0" u="none" strike="noStrike" cap="none" baseline="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</a:t>
            </a:r>
            <a:r>
              <a:rPr lang="ru-RU" b="1" i="0" u="none" strike="noStrike" cap="none" baseline="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Тапсырма</a:t>
            </a:r>
            <a:endParaRPr lang="en-US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908720"/>
            <a:ext cx="8435280" cy="56166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kk-KZ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Бәйтерек </a:t>
            </a:r>
            <a:r>
              <a:rPr lang="kk-KZ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бейнеленген суретті </a:t>
            </a:r>
            <a:r>
              <a:rPr lang="kk-KZ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ашыңыз. </a:t>
            </a:r>
            <a:r>
              <a:rPr lang="kk-KZ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Программамен келесі командаларды </a:t>
            </a:r>
            <a:r>
              <a:rPr lang="kk-KZ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орындаңыз</a:t>
            </a:r>
            <a:r>
              <a:rPr lang="kk-KZ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терезесін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Жаймалаңыз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терезесін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кішірейтіңіз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терезесін Жұмыс үстелінің ортасына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қойыңыз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Программаны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жиырыңыз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Суретті қалпына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келтіріңіз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Суретті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бұрмалаңыз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 батырмасын қолданып суретті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кішірейтіңіз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Суретті алғашқы қалпына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келтіріңіз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49841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67544" y="141253"/>
            <a:ext cx="8229600" cy="6954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ru-RU" b="1" i="0" u="none" strike="noStrike" cap="none" baseline="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2* </a:t>
            </a:r>
            <a:r>
              <a:rPr lang="ru-RU" b="1" i="0" u="none" strike="noStrike" cap="none" baseline="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Тапсырма</a:t>
            </a:r>
            <a:endParaRPr lang="en-US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908720"/>
            <a:ext cx="8229600" cy="56166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spcAft>
                <a:spcPts val="0"/>
              </a:spcAft>
              <a:buNone/>
              <a:tabLst>
                <a:tab pos="621030" algn="l"/>
              </a:tabLs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dirty="0" smtClean="0"/>
              <a:t>Суреттерді </a:t>
            </a:r>
            <a:r>
              <a:rPr lang="kk-KZ" sz="2800" dirty="0"/>
              <a:t>қарау программасын оқып біліп және программаның элементтерін </a:t>
            </a:r>
            <a:r>
              <a:rPr lang="kk-KZ" sz="2800" dirty="0" smtClean="0"/>
              <a:t>зерттеңіз</a:t>
            </a:r>
            <a:r>
              <a:rPr lang="kk-KZ" sz="2800" dirty="0"/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Aft>
                <a:spcPts val="0"/>
              </a:spcAft>
              <a:buNone/>
              <a:tabLst>
                <a:tab pos="621030" algn="l"/>
              </a:tabLst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330001"/>
              </p:ext>
            </p:extLst>
          </p:nvPr>
        </p:nvGraphicFramePr>
        <p:xfrm>
          <a:off x="611560" y="2060848"/>
          <a:ext cx="8136904" cy="4393832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4067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9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8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Программа терезесінің элементтері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</a:rPr>
                        <a:t>(бар/жоғын) анықта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Тақырып жолы</a:t>
                      </a:r>
                      <a:endParaRPr lang="ru-RU" sz="28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Жұмыс аумағы</a:t>
                      </a:r>
                      <a:endParaRPr lang="ru-RU" sz="28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Жылжыту жолағы</a:t>
                      </a:r>
                      <a:endParaRPr lang="ru-RU" sz="28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61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Жиыру, Жаймалау, Жабу батырмалары</a:t>
                      </a:r>
                      <a:endParaRPr lang="ru-RU" sz="28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02365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566671"/>
            <a:ext cx="8229600" cy="6954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kk-KZ" sz="48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Қалыптастырушы бағалау</a:t>
            </a:r>
            <a:endParaRPr lang="en-US" sz="4800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1196752"/>
            <a:ext cx="8229600" cy="51782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  <a:tabLst>
                <a:tab pos="62071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Құрылғыны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анықтаңыз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ea typeface="Times New Roman"/>
              <a:cs typeface="Times New Roman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  <a:tabLst>
                <a:tab pos="620713" algn="l"/>
              </a:tabLs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04822" y="2204864"/>
            <a:ext cx="8731673" cy="3997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137150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566671"/>
            <a:ext cx="8229600" cy="6954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ru-RU" sz="5400" b="1" i="0" u="none" strike="noStrike" cap="none" baseline="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Үй</a:t>
            </a:r>
            <a:r>
              <a:rPr lang="ru-RU" sz="5400" b="1" i="0" u="none" strike="noStrike" cap="none" baseline="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5400" b="1" i="0" u="none" strike="noStrike" cap="none" baseline="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тапсырмасы</a:t>
            </a:r>
            <a:endParaRPr lang="en-US" sz="5400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Shape 150"/>
          <p:cNvSpPr txBox="1">
            <a:spLocks/>
          </p:cNvSpPr>
          <p:nvPr/>
        </p:nvSpPr>
        <p:spPr>
          <a:xfrm>
            <a:off x="457200" y="2132856"/>
            <a:ext cx="8229600" cy="2232248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rtlCol="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4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 үстеліне бүркіттің суретін орналастырыңыз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651035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566671"/>
            <a:ext cx="8229600" cy="6954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ru-RU" sz="5400" b="1" i="0" u="none" strike="noStrike" cap="none" baseline="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Рефлексия</a:t>
            </a:r>
            <a:endParaRPr lang="en-US" sz="5400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251520" y="1287887"/>
            <a:ext cx="8712968" cy="508715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kk-KZ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Бүгін </a:t>
            </a:r>
            <a:r>
              <a:rPr lang="kk-KZ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сабақта мен белсенді/селқос жұмыс істедім</a:t>
            </a:r>
            <a:endParaRPr lang="ru-RU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k-KZ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Сабақта </a:t>
            </a:r>
            <a:r>
              <a:rPr lang="kk-KZ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жасаған жұмысыма қанағаттандым/қанағаттанбадым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k-KZ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3.Бүгінгі сабақта </a:t>
            </a:r>
            <a:r>
              <a:rPr lang="kk-KZ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мен шаршадым / шаршамадым</a:t>
            </a:r>
            <a:endParaRPr lang="ru-RU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k-KZ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4.Менің </a:t>
            </a:r>
            <a:r>
              <a:rPr lang="kk-KZ" dirty="0" smtClean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көңіл </a:t>
            </a:r>
            <a:r>
              <a:rPr lang="kk-KZ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күйім жақсы/жаман болып өзгерді</a:t>
            </a:r>
            <a:endParaRPr lang="ru-RU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k-KZ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5.Сабақтың </a:t>
            </a:r>
            <a:r>
              <a:rPr lang="kk-KZ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материалы маған онай/қиын болды</a:t>
            </a:r>
            <a:endParaRPr lang="ru-RU" sz="3200" dirty="0" smtClean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</a:p>
          <a:p>
            <a:pPr marL="0" indent="0" algn="just">
              <a:buNone/>
            </a:pPr>
            <a:endParaRPr lang="ru-RU" sz="3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ru-RU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7858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07975" y="190500"/>
            <a:ext cx="8699860" cy="169714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r>
              <a:rPr lang="ru-RU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3200" b="1" dirty="0">
                <a:solidFill>
                  <a:srgbClr val="0070C0"/>
                </a:solidFill>
              </a:rPr>
              <a:t>Мына нысан  </a:t>
            </a:r>
            <a:r>
              <a:rPr lang="kk-KZ" sz="3200" b="1" dirty="0" smtClean="0">
                <a:solidFill>
                  <a:srgbClr val="0070C0"/>
                </a:solidFill>
              </a:rPr>
              <a:t>               компьютерде </a:t>
            </a:r>
            <a:r>
              <a:rPr lang="kk-KZ" sz="3200" b="1" dirty="0">
                <a:solidFill>
                  <a:srgbClr val="0070C0"/>
                </a:solidFill>
              </a:rPr>
              <a:t>неге </a:t>
            </a:r>
            <a:r>
              <a:rPr lang="kk-KZ" sz="3200" b="1" dirty="0" smtClean="0">
                <a:solidFill>
                  <a:srgbClr val="0070C0"/>
                </a:solidFill>
              </a:rPr>
              <a:t>ұқсас</a:t>
            </a:r>
            <a:r>
              <a:rPr lang="kk-KZ" sz="3200" b="1" dirty="0">
                <a:solidFill>
                  <a:srgbClr val="0070C0"/>
                </a:solidFill>
              </a:rPr>
              <a:t>? </a:t>
            </a:r>
            <a:r>
              <a:rPr lang="kk-KZ" sz="3200" b="1" dirty="0" smtClean="0">
                <a:solidFill>
                  <a:srgbClr val="0070C0"/>
                </a:solidFill>
              </a:rPr>
              <a:t>Жауабыңды түсіндір</a:t>
            </a:r>
            <a:r>
              <a:rPr lang="kk-KZ" sz="3200" b="1" dirty="0">
                <a:solidFill>
                  <a:srgbClr val="0070C0"/>
                </a:solidFill>
              </a:rPr>
              <a:t>.</a:t>
            </a:r>
            <a:endParaRPr lang="en-US" sz="3200" b="1" i="0" u="none" strike="noStrike" cap="none" baseline="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  <a:sym typeface="Times New Roman"/>
            </a:endParaRPr>
          </a:p>
        </p:txBody>
      </p:sp>
      <p:sp>
        <p:nvSpPr>
          <p:cNvPr id="2" name="AutoShape 8" descr="Картинки по запросу фотограф за компьютером"/>
          <p:cNvSpPr>
            <a:spLocks noChangeAspect="1" noChangeArrowheads="1"/>
          </p:cNvSpPr>
          <p:nvPr/>
        </p:nvSpPr>
        <p:spPr bwMode="auto">
          <a:xfrm>
            <a:off x="155575" y="-8382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10" descr="Картинки по запросу фотограф за компьютером"/>
          <p:cNvSpPr>
            <a:spLocks noChangeAspect="1" noChangeArrowheads="1"/>
          </p:cNvSpPr>
          <p:nvPr/>
        </p:nvSpPr>
        <p:spPr bwMode="auto">
          <a:xfrm>
            <a:off x="307975" y="-6858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6" name="Рисунок 55" descr="Картинки по запросу окн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767" y="332656"/>
            <a:ext cx="777753" cy="935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Рисунок 16" descr="Картинки по запросу устройство ввода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145" y="1988841"/>
            <a:ext cx="2448272" cy="1872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Рисунок 17" descr="Картинки по запросу монитор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14" b="14035"/>
          <a:stretch/>
        </p:blipFill>
        <p:spPr bwMode="auto">
          <a:xfrm>
            <a:off x="5524476" y="1700808"/>
            <a:ext cx="2550032" cy="1872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Рисунок 18" descr="Похожее изображение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019" y="4509119"/>
            <a:ext cx="2036853" cy="1800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Рисунок 19" descr="Картинки по запросу окно просмотра изображения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414" y="4162123"/>
            <a:ext cx="2980156" cy="190194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594267" y="2663335"/>
            <a:ext cx="878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№1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2506" y="4941168"/>
            <a:ext cx="878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45709" y="2492569"/>
            <a:ext cx="878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№3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66581" y="4941167"/>
            <a:ext cx="878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№4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61685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285316" y="435714"/>
            <a:ext cx="8699860" cy="9770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r>
              <a:rPr lang="ru-RU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№4</a:t>
            </a:r>
            <a:endParaRPr lang="en-US" sz="4000" b="1" i="0" u="none" strike="noStrike" cap="none" baseline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Times New Roman"/>
            </a:endParaRP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№ 1 – </a:t>
            </a:r>
            <a:r>
              <a:rPr lang="ru-RU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енгізу</a:t>
            </a:r>
            <a:r>
              <a:rPr lang="ru-RU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құрылғысы</a:t>
            </a:r>
            <a:r>
              <a:rPr lang="ru-RU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ru-RU" sz="2800" b="0" i="0" u="none" strike="noStrike" cap="none" baseline="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№ 2 – Бума </a:t>
            </a:r>
            <a:r>
              <a:rPr lang="ru-RU" sz="2800" b="0" i="0" u="none" strike="noStrike" cap="none" baseline="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нысаны</a:t>
            </a:r>
            <a:endParaRPr lang="ru-RU" sz="2800" b="0" i="0" u="none" strike="noStrike" cap="none" baseline="0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№3 – </a:t>
            </a:r>
            <a:r>
              <a:rPr lang="ru-RU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Шығару</a:t>
            </a:r>
            <a:r>
              <a:rPr lang="ru-RU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құрылғысы</a:t>
            </a:r>
            <a:r>
              <a:rPr lang="ru-RU" sz="28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ru-RU" sz="2800" b="0" i="0" u="none" strike="noStrike" cap="none" baseline="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№ 4 – </a:t>
            </a:r>
            <a:r>
              <a:rPr lang="ru-RU" sz="2800" b="0" i="0" u="none" strike="noStrike" cap="none" baseline="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Бейнелерді</a:t>
            </a:r>
            <a:r>
              <a:rPr lang="ru-RU" sz="2800" b="0" i="0" u="none" strike="noStrike" cap="none" baseline="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800" b="0" i="0" u="none" strike="noStrike" cap="none" baseline="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қарайтын</a:t>
            </a:r>
            <a:r>
              <a:rPr lang="ru-RU" sz="2800" b="0" i="0" u="none" strike="noStrike" cap="none" baseline="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программа </a:t>
            </a:r>
            <a:r>
              <a:rPr lang="ru-RU" sz="2800" b="0" i="0" u="none" strike="noStrike" cap="none" baseline="0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терезесі</a:t>
            </a:r>
            <a:r>
              <a:rPr lang="ru-RU" sz="2800" b="0" i="0" u="none" strike="noStrike" cap="none" baseline="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800" b="0" i="0" u="none" strike="noStrike" cap="none" baseline="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AutoShape 8" descr="Картинки по запросу фотограф за компьютером"/>
          <p:cNvSpPr>
            <a:spLocks noChangeAspect="1" noChangeArrowheads="1"/>
          </p:cNvSpPr>
          <p:nvPr/>
        </p:nvSpPr>
        <p:spPr bwMode="auto">
          <a:xfrm>
            <a:off x="155575" y="-8382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10" descr="Картинки по запросу фотограф за компьютером"/>
          <p:cNvSpPr>
            <a:spLocks noChangeAspect="1" noChangeArrowheads="1"/>
          </p:cNvSpPr>
          <p:nvPr/>
        </p:nvSpPr>
        <p:spPr bwMode="auto">
          <a:xfrm>
            <a:off x="307975" y="-6858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7" name="Рисунок 56" descr="Картинки по запросу блокнот программа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408" y="3534596"/>
            <a:ext cx="1528317" cy="1362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Рисунок 16" descr="Картинки по запросу окно просмотра изображения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556792"/>
            <a:ext cx="2087245" cy="1207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Картинки по запросу окно программы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822" y="5229200"/>
            <a:ext cx="2511871" cy="150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артинки по запросу окно паинт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0062" y="4981622"/>
            <a:ext cx="2641907" cy="1752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артинки по запросу окно просмотра видео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478982"/>
            <a:ext cx="2296090" cy="1512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Группа 17"/>
          <p:cNvGrpSpPr/>
          <p:nvPr/>
        </p:nvGrpSpPr>
        <p:grpSpPr>
          <a:xfrm>
            <a:off x="155575" y="3935027"/>
            <a:ext cx="3633428" cy="581025"/>
            <a:chOff x="2787607" y="5877272"/>
            <a:chExt cx="3633428" cy="581025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2787607" y="5877272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k-KZ" sz="4400" b="1" dirty="0" smtClean="0">
                  <a:solidFill>
                    <a:srgbClr val="7030A0"/>
                  </a:solidFill>
                </a:rPr>
                <a:t>Т</a:t>
              </a:r>
              <a:endParaRPr lang="ru-RU" sz="4400" b="1" dirty="0">
                <a:solidFill>
                  <a:srgbClr val="7030A0"/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3435307" y="5886797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k-KZ" sz="4400" b="1" dirty="0" smtClean="0">
                  <a:solidFill>
                    <a:srgbClr val="7030A0"/>
                  </a:solidFill>
                </a:rPr>
                <a:t>Е</a:t>
              </a:r>
              <a:endParaRPr lang="ru-RU" sz="4400" b="1" dirty="0">
                <a:solidFill>
                  <a:srgbClr val="7030A0"/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016332" y="5886797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4400" b="1" dirty="0" smtClean="0">
                  <a:solidFill>
                    <a:srgbClr val="7030A0"/>
                  </a:solidFill>
                  <a:effectLst/>
                  <a:ea typeface="Times New Roman"/>
                  <a:cs typeface="Times New Roman"/>
                </a:rPr>
                <a:t>Р</a:t>
              </a:r>
              <a:endParaRPr lang="ru-RU" sz="4400" b="1" dirty="0">
                <a:solidFill>
                  <a:srgbClr val="7030A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4635457" y="5877272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4400" b="1" dirty="0" smtClean="0">
                  <a:solidFill>
                    <a:srgbClr val="7030A0"/>
                  </a:solidFill>
                  <a:ea typeface="Times New Roman"/>
                  <a:cs typeface="Times New Roman"/>
                </a:rPr>
                <a:t>Е</a:t>
              </a:r>
              <a:endParaRPr lang="ru-RU" sz="4400" b="1" dirty="0">
                <a:solidFill>
                  <a:srgbClr val="7030A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5239935" y="5886797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k-KZ" sz="4400" b="1" dirty="0" smtClean="0">
                  <a:solidFill>
                    <a:srgbClr val="7030A0"/>
                  </a:solidFill>
                </a:rPr>
                <a:t>З</a:t>
              </a:r>
              <a:endParaRPr lang="ru-RU" sz="4400" b="1" dirty="0">
                <a:solidFill>
                  <a:srgbClr val="7030A0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5887635" y="5896322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k-KZ" sz="4400" b="1" dirty="0" smtClean="0">
                  <a:solidFill>
                    <a:srgbClr val="7030A0"/>
                  </a:solidFill>
                </a:rPr>
                <a:t>Е</a:t>
              </a:r>
              <a:endParaRPr lang="ru-RU" sz="4400" b="1" dirty="0">
                <a:solidFill>
                  <a:srgbClr val="7030A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425894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540417" y="2038007"/>
            <a:ext cx="8229600" cy="4281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estrial"/>
              <a:buNone/>
            </a:pPr>
            <a:r>
              <a:rPr lang="kk-KZ" sz="5400" b="1" i="0" u="none" strike="noStrike" cap="none" baseline="0" dirty="0" smtClean="0">
                <a:solidFill>
                  <a:srgbClr val="0070C0"/>
                </a:solidFill>
                <a:latin typeface="Times New Roman" pitchFamily="18" charset="0"/>
                <a:ea typeface="Questrial"/>
                <a:cs typeface="Times New Roman" pitchFamily="18" charset="0"/>
                <a:sym typeface="Questrial"/>
              </a:rPr>
              <a:t>Сабақтың тақырыбы қандай</a:t>
            </a:r>
            <a:r>
              <a:rPr lang="en-US" sz="5400" b="1" i="0" u="none" strike="noStrike" cap="none" baseline="0" dirty="0" smtClean="0">
                <a:solidFill>
                  <a:srgbClr val="0070C0"/>
                </a:solidFill>
                <a:latin typeface="Times New Roman" pitchFamily="18" charset="0"/>
                <a:ea typeface="Questrial"/>
                <a:cs typeface="Times New Roman" pitchFamily="18" charset="0"/>
                <a:sym typeface="Questrial"/>
              </a:rPr>
              <a:t>?</a:t>
            </a:r>
            <a:endParaRPr lang="ru-RU" sz="5400" b="1" i="0" u="none" strike="noStrike" cap="none" baseline="0" dirty="0" smtClean="0">
              <a:solidFill>
                <a:srgbClr val="0070C0"/>
              </a:solidFill>
              <a:latin typeface="Times New Roman" pitchFamily="18" charset="0"/>
              <a:ea typeface="Questrial"/>
              <a:cs typeface="Times New Roman" pitchFamily="18" charset="0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estrial"/>
              <a:buNone/>
            </a:pPr>
            <a:r>
              <a:rPr lang="ru-RU" sz="5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мақсатын</a:t>
            </a:r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анықтаңыз</a:t>
            </a:r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b="1" i="0" u="none" strike="noStrike" cap="none" baseline="0" dirty="0">
              <a:solidFill>
                <a:srgbClr val="0070C0"/>
              </a:solidFill>
              <a:latin typeface="Times New Roman" pitchFamily="18" charset="0"/>
              <a:ea typeface="Questrial"/>
              <a:cs typeface="Times New Roman" pitchFamily="18" charset="0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287397742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ctrTitle"/>
          </p:nvPr>
        </p:nvSpPr>
        <p:spPr>
          <a:xfrm>
            <a:off x="323528" y="908720"/>
            <a:ext cx="8568951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2"/>
              </a:buClr>
              <a:buSzPct val="25000"/>
            </a:pPr>
            <a: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60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kk-KZ" sz="6000" b="1" dirty="0">
                <a:solidFill>
                  <a:srgbClr val="00B050"/>
                </a:solidFill>
                <a:sym typeface="Times New Roman"/>
              </a:rPr>
              <a:t>Б</a:t>
            </a:r>
            <a:r>
              <a:rPr lang="kk-KZ" sz="6000" b="1" dirty="0" smtClean="0">
                <a:solidFill>
                  <a:srgbClr val="00B050"/>
                </a:solidFill>
              </a:rPr>
              <a:t>өлім</a:t>
            </a:r>
            <a:r>
              <a:rPr lang="ru-RU" sz="60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ru-RU" sz="6000" b="1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Компьютер </a:t>
            </a:r>
            <a:r>
              <a:rPr lang="ru-RU" sz="6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программалар</a:t>
            </a: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en-US" sz="6000" b="1" i="0" u="none" strike="noStrike" cap="none" baseline="0" dirty="0" err="1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</a:t>
            </a:r>
            <a:r>
              <a:rPr lang="kk-KZ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қырып</a:t>
            </a:r>
            <a:r>
              <a:rPr lang="en-US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ru-RU" sz="6000" b="1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Программа </a:t>
            </a:r>
            <a:r>
              <a:rPr lang="ru-RU" sz="6000" b="1" dirty="0" err="1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терезелері</a:t>
            </a:r>
            <a:endParaRPr lang="en-US" sz="6000" b="1" i="0" u="none" strike="noStrike" cap="none" baseline="0" dirty="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7938233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476250"/>
            <a:ext cx="8229600" cy="11239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kk-KZ" sz="5400" b="1" i="0" u="none" strike="noStrike" cap="none" baseline="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Оқу</a:t>
            </a:r>
            <a:r>
              <a:rPr lang="kk-KZ" sz="5400" b="1" i="0" u="none" strike="noStrike" cap="none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мақсаты</a:t>
            </a:r>
            <a:endParaRPr lang="en-US" sz="5400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1772816"/>
            <a:ext cx="8229600" cy="46085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 (мысалы, тінтуір, пернетақта) және шығару құрылғыларын (мысалы, монитор мен принтер) </a:t>
            </a:r>
            <a:r>
              <a:rPr lang="kk-KZ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ажырату; </a:t>
            </a: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программалар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қолданушының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міндеттерін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6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программада</a:t>
            </a:r>
            <a:r>
              <a:rPr lang="ru-RU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меню </a:t>
            </a:r>
            <a:r>
              <a:rPr lang="ru-RU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командаларын</a:t>
            </a:r>
            <a:r>
              <a:rPr lang="ru-RU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3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14625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620688"/>
            <a:ext cx="8229600" cy="57543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Сұрақтар</a:t>
            </a: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цилиндрі</a:t>
            </a: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ойыны</a:t>
            </a:r>
            <a:endParaRPr lang="ru-RU" sz="4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916832"/>
            <a:ext cx="75608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Өткен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сабаққа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сұрақ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құрастырып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цилиндрге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салыңыз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3" descr="Похожее изображение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284984"/>
            <a:ext cx="4178945" cy="28828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231090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620688"/>
            <a:ext cx="8229600" cy="57543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 algn="ctr">
              <a:buNone/>
            </a:pP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Терезенің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элементтері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4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484784"/>
            <a:ext cx="6131966" cy="4738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332777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539552" y="332656"/>
            <a:ext cx="8229600" cy="6954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kk-KZ" sz="40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Сергіту сәті</a:t>
            </a:r>
            <a:endParaRPr lang="en-US" sz="4000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33930" y="1268760"/>
            <a:ext cx="4572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sz="2800" b="1" i="1" dirty="0">
                <a:solidFill>
                  <a:srgbClr val="7030A0"/>
                </a:solidFill>
              </a:rPr>
              <a:t>Бір, екі, үш,</a:t>
            </a:r>
            <a:endParaRPr lang="ru-RU" sz="2800" b="1" i="1" dirty="0">
              <a:solidFill>
                <a:srgbClr val="7030A0"/>
              </a:solidFill>
            </a:endParaRPr>
          </a:p>
          <a:p>
            <a:r>
              <a:rPr lang="kk-KZ" sz="2800" b="1" i="1" dirty="0">
                <a:solidFill>
                  <a:srgbClr val="7030A0"/>
                </a:solidFill>
              </a:rPr>
              <a:t>Бір, екі, үш,</a:t>
            </a:r>
            <a:endParaRPr lang="ru-RU" sz="2800" b="1" i="1" dirty="0">
              <a:solidFill>
                <a:srgbClr val="7030A0"/>
              </a:solidFill>
            </a:endParaRPr>
          </a:p>
          <a:p>
            <a:r>
              <a:rPr lang="kk-KZ" sz="2800" b="1" i="1" dirty="0">
                <a:solidFill>
                  <a:srgbClr val="7030A0"/>
                </a:solidFill>
              </a:rPr>
              <a:t>Ал, кәнеки, ұш.</a:t>
            </a:r>
            <a:endParaRPr lang="ru-RU" sz="2800" b="1" i="1" dirty="0">
              <a:solidFill>
                <a:srgbClr val="7030A0"/>
              </a:solidFill>
            </a:endParaRPr>
          </a:p>
          <a:p>
            <a:r>
              <a:rPr lang="kk-KZ" sz="2800" b="1" i="1" dirty="0">
                <a:solidFill>
                  <a:srgbClr val="7030A0"/>
                </a:solidFill>
              </a:rPr>
              <a:t>Төрт, бес, алты, жеті,</a:t>
            </a:r>
            <a:endParaRPr lang="ru-RU" sz="2800" b="1" i="1" dirty="0">
              <a:solidFill>
                <a:srgbClr val="7030A0"/>
              </a:solidFill>
            </a:endParaRPr>
          </a:p>
          <a:p>
            <a:r>
              <a:rPr lang="kk-KZ" sz="2800" b="1" i="1" dirty="0">
                <a:solidFill>
                  <a:srgbClr val="7030A0"/>
                </a:solidFill>
              </a:rPr>
              <a:t>Төрт, бес, алты, жеті,</a:t>
            </a:r>
            <a:endParaRPr lang="ru-RU" sz="2800" b="1" i="1" dirty="0">
              <a:solidFill>
                <a:srgbClr val="7030A0"/>
              </a:solidFill>
            </a:endParaRPr>
          </a:p>
          <a:p>
            <a:r>
              <a:rPr lang="kk-KZ" sz="2800" b="1" i="1" dirty="0">
                <a:solidFill>
                  <a:srgbClr val="7030A0"/>
                </a:solidFill>
              </a:rPr>
              <a:t>Мынау – ауыл шеті.</a:t>
            </a:r>
            <a:endParaRPr lang="ru-RU" sz="2800" b="1" i="1" dirty="0">
              <a:solidFill>
                <a:srgbClr val="7030A0"/>
              </a:solidFill>
            </a:endParaRPr>
          </a:p>
          <a:p>
            <a:r>
              <a:rPr lang="kk-KZ" sz="2800" b="1" i="1" dirty="0">
                <a:solidFill>
                  <a:srgbClr val="7030A0"/>
                </a:solidFill>
              </a:rPr>
              <a:t>Сегіз, тоғыз, он,</a:t>
            </a:r>
            <a:endParaRPr lang="ru-RU" sz="2800" b="1" i="1" dirty="0">
              <a:solidFill>
                <a:srgbClr val="7030A0"/>
              </a:solidFill>
            </a:endParaRPr>
          </a:p>
          <a:p>
            <a:r>
              <a:rPr lang="kk-KZ" sz="2800" b="1" i="1" dirty="0">
                <a:solidFill>
                  <a:srgbClr val="7030A0"/>
                </a:solidFill>
              </a:rPr>
              <a:t>Сегіз, тоғыз, он,</a:t>
            </a:r>
            <a:endParaRPr lang="ru-RU" sz="2800" b="1" i="1" dirty="0">
              <a:solidFill>
                <a:srgbClr val="7030A0"/>
              </a:solidFill>
            </a:endParaRPr>
          </a:p>
          <a:p>
            <a:r>
              <a:rPr lang="kk-KZ" sz="2800" b="1" i="1" dirty="0">
                <a:solidFill>
                  <a:srgbClr val="7030A0"/>
                </a:solidFill>
              </a:rPr>
              <a:t>Ал, кәнеки, қон.</a:t>
            </a:r>
            <a:endParaRPr lang="ru-RU" sz="2800" b="1" i="1" dirty="0">
              <a:solidFill>
                <a:srgbClr val="7030A0"/>
              </a:solidFill>
            </a:endParaRPr>
          </a:p>
          <a:p>
            <a:r>
              <a:rPr lang="ru-RU" sz="2800" b="1" i="1" dirty="0" err="1">
                <a:solidFill>
                  <a:srgbClr val="7030A0"/>
                </a:solidFill>
              </a:rPr>
              <a:t>Асықпа</a:t>
            </a:r>
            <a:r>
              <a:rPr lang="ru-RU" sz="2800" b="1" i="1" dirty="0">
                <a:solidFill>
                  <a:srgbClr val="7030A0"/>
                </a:solidFill>
              </a:rPr>
              <a:t> да </a:t>
            </a:r>
            <a:r>
              <a:rPr lang="ru-RU" sz="2800" b="1" i="1" dirty="0" err="1">
                <a:solidFill>
                  <a:srgbClr val="7030A0"/>
                </a:solidFill>
              </a:rPr>
              <a:t>саспа</a:t>
            </a:r>
            <a:r>
              <a:rPr lang="ru-RU" sz="2800" b="1" i="1" dirty="0">
                <a:solidFill>
                  <a:srgbClr val="7030A0"/>
                </a:solidFill>
              </a:rPr>
              <a:t>,</a:t>
            </a:r>
          </a:p>
          <a:p>
            <a:r>
              <a:rPr lang="ru-RU" sz="2800" b="1" i="1" dirty="0" err="1">
                <a:solidFill>
                  <a:srgbClr val="7030A0"/>
                </a:solidFill>
              </a:rPr>
              <a:t>Бірден</a:t>
            </a:r>
            <a:r>
              <a:rPr lang="ru-RU" sz="2800" b="1" i="1" dirty="0">
                <a:solidFill>
                  <a:srgbClr val="7030A0"/>
                </a:solidFill>
              </a:rPr>
              <a:t> </a:t>
            </a:r>
            <a:r>
              <a:rPr lang="ru-RU" sz="2800" b="1" i="1" dirty="0" err="1">
                <a:solidFill>
                  <a:srgbClr val="7030A0"/>
                </a:solidFill>
              </a:rPr>
              <a:t>қайта</a:t>
            </a:r>
            <a:r>
              <a:rPr lang="ru-RU" sz="2800" b="1" i="1" dirty="0">
                <a:solidFill>
                  <a:srgbClr val="7030A0"/>
                </a:solidFill>
              </a:rPr>
              <a:t> баста.</a:t>
            </a:r>
          </a:p>
        </p:txBody>
      </p:sp>
    </p:spTree>
    <p:extLst>
      <p:ext uri="{BB962C8B-B14F-4D97-AF65-F5344CB8AC3E}">
        <p14:creationId xmlns:p14="http://schemas.microsoft.com/office/powerpoint/2010/main" val="206294174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254</Words>
  <Application>Microsoft Office PowerPoint</Application>
  <PresentationFormat>Экран (4:3)</PresentationFormat>
  <Paragraphs>82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Questrial</vt:lpstr>
      <vt:lpstr>Times New Roman</vt:lpstr>
      <vt:lpstr>Тема Office</vt:lpstr>
      <vt:lpstr>  1Бөлім: Компьютер және программалар  Тақырып: Программа терезелері</vt:lpstr>
      <vt:lpstr>Тапсырма: Мына нысан                 компьютерде неге ұқсас? Жауабыңды түсіндір.</vt:lpstr>
      <vt:lpstr>Дұрыс жауап №4</vt:lpstr>
      <vt:lpstr>Презентация PowerPoint</vt:lpstr>
      <vt:lpstr>  1Бөлім: Компьютер және программалар  Тақырып: Программа терезелері</vt:lpstr>
      <vt:lpstr>Оқу мақсаты</vt:lpstr>
      <vt:lpstr>Презентация PowerPoint</vt:lpstr>
      <vt:lpstr>Презентация PowerPoint</vt:lpstr>
      <vt:lpstr>Сергіту сәті</vt:lpstr>
      <vt:lpstr>1 Тапсырма</vt:lpstr>
      <vt:lpstr>2* Тапсырма</vt:lpstr>
      <vt:lpstr>Қалыптастырушы бағалау</vt:lpstr>
      <vt:lpstr>Үй тапсырмасы</vt:lpstr>
      <vt:lpstr>Рефлексия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Арингазинова Алия</dc:creator>
  <cp:lastModifiedBy>*</cp:lastModifiedBy>
  <cp:revision>28</cp:revision>
  <dcterms:created xsi:type="dcterms:W3CDTF">2018-07-20T14:24:55Z</dcterms:created>
  <dcterms:modified xsi:type="dcterms:W3CDTF">2025-06-09T10:44:46Z</dcterms:modified>
</cp:coreProperties>
</file>