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74" r:id="rId3"/>
    <p:sldId id="275" r:id="rId4"/>
    <p:sldId id="276" r:id="rId5"/>
    <p:sldId id="263" r:id="rId6"/>
    <p:sldId id="277" r:id="rId7"/>
    <p:sldId id="278" r:id="rId8"/>
    <p:sldId id="270" r:id="rId9"/>
    <p:sldId id="279" r:id="rId10"/>
    <p:sldId id="269" r:id="rId11"/>
    <p:sldId id="26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8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D2A10-3E20-437A-AF43-8E064E2AE830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E7894-99A1-4E88-97ED-E95B60156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3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7894-99A1-4E88-97ED-E95B60156FA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56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7EAE-DBBD-4BD9-8CC9-606D73E2F1F2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B313-77C6-476F-BDD0-7FAA022A5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10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7EAE-DBBD-4BD9-8CC9-606D73E2F1F2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B313-77C6-476F-BDD0-7FAA022A5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4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7EAE-DBBD-4BD9-8CC9-606D73E2F1F2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B313-77C6-476F-BDD0-7FAA022A5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77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7EAE-DBBD-4BD9-8CC9-606D73E2F1F2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B313-77C6-476F-BDD0-7FAA022A5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3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7EAE-DBBD-4BD9-8CC9-606D73E2F1F2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B313-77C6-476F-BDD0-7FAA022A5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68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7EAE-DBBD-4BD9-8CC9-606D73E2F1F2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B313-77C6-476F-BDD0-7FAA022A5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29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7EAE-DBBD-4BD9-8CC9-606D73E2F1F2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B313-77C6-476F-BDD0-7FAA022A5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0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7EAE-DBBD-4BD9-8CC9-606D73E2F1F2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B313-77C6-476F-BDD0-7FAA022A5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17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7EAE-DBBD-4BD9-8CC9-606D73E2F1F2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B313-77C6-476F-BDD0-7FAA022A5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66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7EAE-DBBD-4BD9-8CC9-606D73E2F1F2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B313-77C6-476F-BDD0-7FAA022A5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1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7EAE-DBBD-4BD9-8CC9-606D73E2F1F2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CB313-77C6-476F-BDD0-7FAA022A5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82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47EAE-DBBD-4BD9-8CC9-606D73E2F1F2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CB313-77C6-476F-BDD0-7FAA022A5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93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kk-KZ" dirty="0" smtClean="0">
                <a:solidFill>
                  <a:srgbClr val="7030A0"/>
                </a:solidFill>
              </a:rPr>
              <a:t>2 бөлім-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Сөз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артында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сөз</a:t>
            </a:r>
            <a:r>
              <a:rPr lang="ru-RU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400800" cy="1752600"/>
          </a:xfrm>
        </p:spPr>
        <p:txBody>
          <a:bodyPr/>
          <a:lstStyle/>
          <a:p>
            <a:r>
              <a:rPr lang="kk-KZ" b="1" dirty="0"/>
              <a:t>Сабақтың </a:t>
            </a:r>
            <a:r>
              <a:rPr lang="kk-KZ" b="1" dirty="0" smtClean="0"/>
              <a:t>тақырыбы: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Мәтінді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пішімдеу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2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8" y="188640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k-KZ" sz="3200" b="1" dirty="0">
                <a:solidFill>
                  <a:srgbClr val="7030A0"/>
                </a:solidFill>
                <a:latin typeface="Garamond" panose="02020404030301010803" pitchFamily="18" charset="0"/>
              </a:rPr>
              <a:t>Сергіту сәті</a:t>
            </a:r>
            <a:r>
              <a:rPr lang="kk-KZ" sz="3200" dirty="0">
                <a:solidFill>
                  <a:srgbClr val="7030A0"/>
                </a:solidFill>
                <a:latin typeface="Garamond" panose="02020404030301010803" pitchFamily="18" charset="0"/>
              </a:rPr>
              <a:t> </a:t>
            </a:r>
            <a:endParaRPr lang="ru-RU" sz="3200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pic>
        <p:nvPicPr>
          <p:cNvPr id="5122" name="Picture 2" descr="ÐÐ°ÑÑÐ¸Ð½ÐºÐ¸ Ð¿Ð¾ Ð·Ð°Ð¿ÑÐ¾ÑÑ ÑÐµÑÐ³ÑÑÑ ÑÓÑ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83004"/>
            <a:ext cx="4362483" cy="243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4539" y="105273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kk-KZ" sz="2800" dirty="0" smtClean="0">
                <a:solidFill>
                  <a:schemeClr val="accent6">
                    <a:lumMod val="75000"/>
                  </a:schemeClr>
                </a:solidFill>
              </a:rPr>
              <a:t>Ұзын </a:t>
            </a:r>
            <a:r>
              <a:rPr lang="kk-KZ" sz="2800" dirty="0">
                <a:solidFill>
                  <a:schemeClr val="accent6">
                    <a:lumMod val="75000"/>
                  </a:schemeClr>
                </a:solidFill>
              </a:rPr>
              <a:t>мұртты құмырсқа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pPr fontAlgn="base"/>
            <a:r>
              <a:rPr lang="kk-KZ" sz="2800" dirty="0">
                <a:solidFill>
                  <a:schemeClr val="accent6">
                    <a:lumMod val="75000"/>
                  </a:schemeClr>
                </a:solidFill>
              </a:rPr>
              <a:t>Келе жатыр жұмысқа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pPr fontAlgn="base"/>
            <a:r>
              <a:rPr lang="kk-KZ" sz="2800" dirty="0">
                <a:solidFill>
                  <a:schemeClr val="accent6">
                    <a:lumMod val="75000"/>
                  </a:schemeClr>
                </a:solidFill>
              </a:rPr>
              <a:t>Алды допты қолына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pPr fontAlgn="base"/>
            <a:r>
              <a:rPr lang="kk-KZ" sz="2800" dirty="0">
                <a:solidFill>
                  <a:schemeClr val="accent6">
                    <a:lumMod val="75000"/>
                  </a:schemeClr>
                </a:solidFill>
              </a:rPr>
              <a:t>Қойды допты жолына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pPr fontAlgn="base"/>
            <a:r>
              <a:rPr lang="kk-KZ" sz="2800" dirty="0">
                <a:solidFill>
                  <a:schemeClr val="accent6">
                    <a:lumMod val="75000"/>
                  </a:schemeClr>
                </a:solidFill>
              </a:rPr>
              <a:t>Оңға қарады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pPr fontAlgn="base"/>
            <a:r>
              <a:rPr lang="kk-KZ" sz="2800" dirty="0">
                <a:solidFill>
                  <a:schemeClr val="accent6">
                    <a:lumMod val="75000"/>
                  </a:schemeClr>
                </a:solidFill>
              </a:rPr>
              <a:t>Солға қарады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pPr fontAlgn="base"/>
            <a:r>
              <a:rPr lang="kk-KZ" sz="2800" dirty="0">
                <a:solidFill>
                  <a:schemeClr val="accent6">
                    <a:lumMod val="75000"/>
                  </a:schemeClr>
                </a:solidFill>
              </a:rPr>
              <a:t>Үлкен тау деп ойлады.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қимылдар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арқылы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жасау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9323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940" y="3144819"/>
            <a:ext cx="1683385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>
          <a:blip r:embed="rId3"/>
          <a:stretch>
            <a:fillRect/>
          </a:stretch>
        </p:blipFill>
        <p:spPr>
          <a:xfrm>
            <a:off x="7828613" y="2179244"/>
            <a:ext cx="1315387" cy="11754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6457" y="0"/>
            <a:ext cx="5547543" cy="854968"/>
          </a:xfrm>
        </p:spPr>
        <p:txBody>
          <a:bodyPr>
            <a:norm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</a:rPr>
              <a:t>Практикалық жұмыс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66" y="15359"/>
            <a:ext cx="4479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k-KZ" sz="2800" b="1" dirty="0">
                <a:solidFill>
                  <a:srgbClr val="7030A0"/>
                </a:solidFill>
              </a:rPr>
              <a:t>«Суретте не </a:t>
            </a:r>
            <a:r>
              <a:rPr lang="kk-KZ" sz="2800" b="1" dirty="0" smtClean="0">
                <a:solidFill>
                  <a:srgbClr val="7030A0"/>
                </a:solidFill>
              </a:rPr>
              <a:t>бейнеленген?»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042118"/>
            <a:ext cx="6642484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</a:rPr>
              <a:t>Саралау 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kk-KZ" sz="2800" dirty="0" smtClean="0"/>
              <a:t>ЖАНУАРЛАР сөзіне </a:t>
            </a:r>
            <a:r>
              <a:rPr lang="kk-KZ" sz="2800" dirty="0"/>
              <a:t>сөздер құрастыр, әр сөзді түрлі түспен, қаріптермен, қаріп көлемімен пішімде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797511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i="1" dirty="0"/>
              <a:t>Суретте қандай жануар </a:t>
            </a:r>
            <a:r>
              <a:rPr lang="kk-KZ" sz="2800" b="1" i="1" dirty="0" smtClean="0"/>
              <a:t>бейнеленгенін </a:t>
            </a:r>
            <a:r>
              <a:rPr lang="kk-KZ" sz="2800" b="1" i="1" dirty="0"/>
              <a:t>анықтап </a:t>
            </a:r>
            <a:r>
              <a:rPr lang="kk-KZ" sz="2800" b="1" i="1" dirty="0" smtClean="0"/>
              <a:t>қазақша-орысша-ағылшын </a:t>
            </a:r>
            <a:r>
              <a:rPr lang="kk-KZ" sz="2800" b="1" i="1" dirty="0"/>
              <a:t>тілінде жаз. Анықталған </a:t>
            </a:r>
            <a:r>
              <a:rPr lang="kk-KZ" sz="2800" b="1" i="1" dirty="0" smtClean="0"/>
              <a:t>жануарлардың </a:t>
            </a:r>
            <a:r>
              <a:rPr lang="kk-KZ" sz="2800" b="1" i="1" dirty="0"/>
              <a:t>атауына арнайы бір көлем, түс, қаріп қолдан</a:t>
            </a:r>
            <a:endParaRPr lang="ru-RU" sz="2800" dirty="0"/>
          </a:p>
          <a:p>
            <a:r>
              <a:rPr lang="kk-KZ" sz="2800" b="1" i="1" dirty="0"/>
              <a:t>Мысалы: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56678"/>
            <a:ext cx="4669782" cy="81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ÐÐ°ÑÑÐ¸Ð½ÐºÐ¸ Ð¿Ð¾ Ð·Ð°Ð¿ÑÐ¾ÑÑ Ð¼ÑÑÑÒ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48943"/>
            <a:ext cx="1368152" cy="103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ÐÐ°ÑÑÐ¸Ð½ÐºÐ¸ Ð¿Ð¾ Ð·Ð°Ð¿ÑÐ¾ÑÑ ÑÐ¾Ð±Ð°ÐºÐ°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6" t="10976" r="27885" b="4065"/>
          <a:stretch/>
        </p:blipFill>
        <p:spPr bwMode="auto">
          <a:xfrm>
            <a:off x="6516216" y="2179244"/>
            <a:ext cx="1313893" cy="1175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ÐÐ¾ÑÐ¾Ð¶ÐµÐµ Ð¸Ð·Ð¾Ð±ÑÐ°Ð¶ÐµÐ½Ð¸Ðµ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8719"/>
            <a:ext cx="1909722" cy="1168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ÐÐ°ÑÑÐ¸Ð½ÐºÐ¸ Ð¿Ð¾ Ð·Ð°Ð¿ÑÐ¾ÑÑ Ð»Ð¾ÑÐ°Ð´Ñ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642" y="3741991"/>
            <a:ext cx="17272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9"/>
          <a:stretch>
            <a:fillRect/>
          </a:stretch>
        </p:blipFill>
        <p:spPr>
          <a:xfrm>
            <a:off x="7227066" y="5173771"/>
            <a:ext cx="1569720" cy="1552575"/>
          </a:xfrm>
          <a:prstGeom prst="rect">
            <a:avLst/>
          </a:prstGeom>
        </p:spPr>
      </p:pic>
      <p:pic>
        <p:nvPicPr>
          <p:cNvPr id="16" name="Рисунок 15" descr="ÐÐ°ÑÑÐ¸Ð½ÐºÐ¸ Ð¿Ð¾ Ð·Ð°Ð¿ÑÐ¾ÑÑ ÐºÐ¾ÑÐ¾Ð²Ð¾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7334" r="5833" b="5999"/>
          <a:stretch/>
        </p:blipFill>
        <p:spPr bwMode="auto">
          <a:xfrm>
            <a:off x="4203811" y="3868718"/>
            <a:ext cx="2209800" cy="1163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ÐÐ°ÑÑÐ¸Ð½ÐºÐ¸ Ð¿Ð¾ Ð·Ð°Ð¿ÑÐ¾ÑÑ Ð»Ð¸ÑÐ°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7" r="13946"/>
          <a:stretch/>
        </p:blipFill>
        <p:spPr bwMode="auto">
          <a:xfrm>
            <a:off x="6430018" y="3622928"/>
            <a:ext cx="1214755" cy="1533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9295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14380" y="404664"/>
            <a:ext cx="5547543" cy="854968"/>
          </a:xfrm>
        </p:spPr>
        <p:txBody>
          <a:bodyPr>
            <a:normAutofit fontScale="90000"/>
          </a:bodyPr>
          <a:lstStyle/>
          <a:p>
            <a:r>
              <a:rPr lang="kk-KZ" sz="3200" b="1" dirty="0" smtClean="0">
                <a:solidFill>
                  <a:srgbClr val="FF0000"/>
                </a:solidFill>
              </a:rPr>
              <a:t>Рефлексия</a:t>
            </a:r>
            <a:br>
              <a:rPr lang="kk-KZ" sz="3200" b="1" dirty="0" smtClean="0">
                <a:solidFill>
                  <a:srgbClr val="FF0000"/>
                </a:solidFill>
              </a:rPr>
            </a:br>
            <a:r>
              <a:rPr lang="kk-KZ" sz="3600" b="1" i="1" dirty="0">
                <a:solidFill>
                  <a:srgbClr val="7030A0"/>
                </a:solidFill>
              </a:rPr>
              <a:t>«Қол арқылы белгілер» 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7174" name="Picture 6" descr="ÐÐ°ÑÑÐ¸Ð½ÐºÐ¸ Ð¿Ð¾ Ð·Ð°Ð¿ÑÐ¾ÑÑ Ð±Ð¾Ð»ÑÑÐ¾Ð¹ Ð¿Ð°Ð»ÐµÑ ÑÐ¾ÑÐ¾Ñ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616" y="2100262"/>
            <a:ext cx="2808312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ÐÐ°ÑÑÐ¸Ð½ÐºÐ¸ Ð¿Ð¾ Ð·Ð°Ð¿ÑÐ¾ÑÑ Ð±Ð¾Ð»ÑÑÐ¾Ð¹ Ð¿Ð°Ð»ÐµÑ Ð¿Ð»Ð¾Ñ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49" y="2852936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13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7790">
            <a:off x="450052" y="2156226"/>
            <a:ext cx="6475809" cy="403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983" y="147990"/>
            <a:ext cx="1863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i="1" dirty="0" smtClean="0">
                <a:solidFill>
                  <a:srgbClr val="7030A0"/>
                </a:solidFill>
              </a:rPr>
              <a:t>Топқа бөлу</a:t>
            </a:r>
            <a:endParaRPr lang="ru-RU" sz="2800" i="1" dirty="0">
              <a:solidFill>
                <a:srgbClr val="7030A0"/>
              </a:solidFill>
            </a:endParaRPr>
          </a:p>
        </p:txBody>
      </p:sp>
      <p:pic>
        <p:nvPicPr>
          <p:cNvPr id="6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1924050" cy="19240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24745"/>
            <a:ext cx="1885950" cy="181292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Рисунок 7" descr="ÐÐ¾ÑÐ¾Ð¶ÐµÐµ Ð¸Ð·Ð¾Ð±ÑÐ°Ð¶ÐµÐ½Ð¸Ðµ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35" y="4653136"/>
            <a:ext cx="1809750" cy="180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21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92696"/>
            <a:ext cx="824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fontAlgn="base"/>
            <a:r>
              <a:rPr lang="kk-KZ" sz="3600" b="1" i="1" dirty="0">
                <a:solidFill>
                  <a:srgbClr val="7030A0"/>
                </a:solidFill>
              </a:rPr>
              <a:t>Кез келген фигура неден тұрады?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6"/>
          <a:stretch/>
        </p:blipFill>
        <p:spPr bwMode="auto">
          <a:xfrm>
            <a:off x="1259632" y="1556792"/>
            <a:ext cx="6552728" cy="48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72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0" y="3184248"/>
            <a:ext cx="1493565" cy="149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solidFill>
                  <a:srgbClr val="7030A0"/>
                </a:solidFill>
              </a:rPr>
              <a:t>Әріптерден сөз құрастырыңыз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18764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200" y="5193842"/>
            <a:ext cx="1174136" cy="124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86" y="1753272"/>
            <a:ext cx="14859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21088"/>
            <a:ext cx="18859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38" y="4181176"/>
            <a:ext cx="1162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53932"/>
            <a:ext cx="1162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781300"/>
            <a:ext cx="1428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08223"/>
            <a:ext cx="18859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41" y="3184248"/>
            <a:ext cx="1162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40768"/>
            <a:ext cx="1162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20" y="1226387"/>
            <a:ext cx="16573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3" descr="ÐÐ°ÑÑÐ¸Ð½ÐºÐ¸ Ð¿Ð¾ Ð·Ð°Ð¿ÑÐ¾ÑÑ Ð±ÑÐºÐ²Ð° Ð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5" descr="ÐÐ°ÑÑÐ¸Ð½ÐºÐ¸ Ð¿Ð¾ Ð·Ð°Ð¿ÑÐ¾ÑÑ Ð±ÑÐºÐ²Ð° Ð´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643" y="1152525"/>
            <a:ext cx="13620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948" y="3069713"/>
            <a:ext cx="15906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160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kk-KZ" b="1" dirty="0"/>
              <a:t>Сабақтың тақырыбы:</a:t>
            </a:r>
            <a:br>
              <a:rPr lang="kk-KZ" b="1" dirty="0"/>
            </a:br>
            <a:r>
              <a:rPr lang="ru-RU" b="1" dirty="0" err="1">
                <a:solidFill>
                  <a:srgbClr val="FF0000"/>
                </a:solidFill>
              </a:rPr>
              <a:t>Мәтінді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пішімдеу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7632848" cy="3456384"/>
          </a:xfrm>
        </p:spPr>
        <p:txBody>
          <a:bodyPr>
            <a:noAutofit/>
          </a:bodyPr>
          <a:lstStyle/>
          <a:p>
            <a:pPr algn="just" fontAlgn="base"/>
            <a:r>
              <a:rPr lang="kk-KZ" sz="2800" b="1" dirty="0">
                <a:solidFill>
                  <a:srgbClr val="7030A0"/>
                </a:solidFill>
              </a:rPr>
              <a:t>3.1.2.2 компьютерлік программаларда файлдарды ашу және сақтау командаларын пайдалану </a:t>
            </a:r>
            <a:r>
              <a:rPr lang="ru-RU" sz="2800" b="1" dirty="0">
                <a:solidFill>
                  <a:srgbClr val="7030A0"/>
                </a:solidFill>
              </a:rPr>
              <a:t> </a:t>
            </a:r>
          </a:p>
          <a:p>
            <a:pPr algn="just" fontAlgn="base"/>
            <a:r>
              <a:rPr lang="kk-KZ" sz="2800" b="1" dirty="0">
                <a:solidFill>
                  <a:schemeClr val="accent6">
                    <a:lumMod val="75000"/>
                  </a:schemeClr>
                </a:solidFill>
              </a:rPr>
              <a:t>3.1.2.4 компьютерлік программаларда </a:t>
            </a:r>
            <a:r>
              <a:rPr lang="kk-KZ" sz="2800" b="1" dirty="0" smtClean="0">
                <a:solidFill>
                  <a:schemeClr val="accent6">
                    <a:lumMod val="75000"/>
                  </a:schemeClr>
                </a:solidFill>
              </a:rPr>
              <a:t>меню</a:t>
            </a:r>
            <a:r>
              <a:rPr lang="kk-KZ" sz="28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командаларын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қолдану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rgbClr val="7030A0"/>
                </a:solidFill>
              </a:rPr>
              <a:t> </a:t>
            </a:r>
          </a:p>
          <a:p>
            <a:pPr algn="just"/>
            <a:r>
              <a:rPr lang="kk-KZ" sz="2800" b="1" dirty="0">
                <a:solidFill>
                  <a:srgbClr val="7030A0"/>
                </a:solidFill>
              </a:rPr>
              <a:t>3.2.1.1 мәтіндік редакторда қарапайым сөйлемдерді теруді жүзеге асыру 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19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7" y="3573016"/>
            <a:ext cx="2110441" cy="171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832" y="1894416"/>
            <a:ext cx="2211425" cy="179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73016"/>
            <a:ext cx="221904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382" y="2004522"/>
            <a:ext cx="16954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33" y="4149080"/>
            <a:ext cx="16954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533" y="1761014"/>
            <a:ext cx="16954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9556" y="188640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k-KZ" sz="2800" dirty="0" smtClean="0">
                <a:solidFill>
                  <a:srgbClr val="002060"/>
                </a:solidFill>
              </a:rPr>
              <a:t>Өткен </a:t>
            </a:r>
            <a:r>
              <a:rPr lang="kk-KZ" sz="2800" dirty="0">
                <a:solidFill>
                  <a:srgbClr val="002060"/>
                </a:solidFill>
              </a:rPr>
              <a:t>сабаққа қатысты </a:t>
            </a:r>
            <a:r>
              <a:rPr lang="kk-KZ" sz="2800" dirty="0" smtClean="0">
                <a:solidFill>
                  <a:srgbClr val="002060"/>
                </a:solidFill>
              </a:rPr>
              <a:t>бір-біріне </a:t>
            </a:r>
            <a:r>
              <a:rPr lang="kk-KZ" sz="2800" dirty="0">
                <a:solidFill>
                  <a:srgbClr val="002060"/>
                </a:solidFill>
              </a:rPr>
              <a:t>2 сұрақтан </a:t>
            </a:r>
            <a:r>
              <a:rPr lang="kk-KZ" sz="2800" dirty="0" smtClean="0">
                <a:solidFill>
                  <a:srgbClr val="002060"/>
                </a:solidFill>
              </a:rPr>
              <a:t>дайындайсыздар. </a:t>
            </a:r>
          </a:p>
          <a:p>
            <a:pPr algn="ctr" fontAlgn="base"/>
            <a:r>
              <a:rPr lang="kk-KZ" sz="2800" dirty="0" smtClean="0">
                <a:solidFill>
                  <a:srgbClr val="002060"/>
                </a:solidFill>
              </a:rPr>
              <a:t>Бір-біріне сұрақ </a:t>
            </a:r>
            <a:r>
              <a:rPr lang="kk-KZ" sz="2800" dirty="0">
                <a:solidFill>
                  <a:srgbClr val="002060"/>
                </a:solidFill>
              </a:rPr>
              <a:t>қойып </a:t>
            </a:r>
            <a:r>
              <a:rPr lang="kk-KZ" sz="2800" dirty="0" smtClean="0">
                <a:solidFill>
                  <a:srgbClr val="002060"/>
                </a:solidFill>
              </a:rPr>
              <a:t> </a:t>
            </a:r>
            <a:r>
              <a:rPr lang="kk-KZ" sz="2800" dirty="0">
                <a:solidFill>
                  <a:srgbClr val="002060"/>
                </a:solidFill>
              </a:rPr>
              <a:t>жауап </a:t>
            </a:r>
            <a:r>
              <a:rPr lang="kk-KZ" sz="2800" dirty="0" smtClean="0">
                <a:solidFill>
                  <a:srgbClr val="002060"/>
                </a:solidFill>
              </a:rPr>
              <a:t>бересіздер </a:t>
            </a:r>
          </a:p>
          <a:p>
            <a:pPr algn="ctr" fontAlgn="base"/>
            <a:r>
              <a:rPr lang="kk-KZ" sz="2800" dirty="0" smtClean="0">
                <a:solidFill>
                  <a:srgbClr val="002060"/>
                </a:solidFill>
              </a:rPr>
              <a:t>( </a:t>
            </a:r>
            <a:r>
              <a:rPr lang="kk-KZ" sz="2800" dirty="0">
                <a:solidFill>
                  <a:srgbClr val="002060"/>
                </a:solidFill>
              </a:rPr>
              <a:t>әр топ 2 </a:t>
            </a:r>
            <a:r>
              <a:rPr lang="kk-KZ" sz="2800" dirty="0" smtClean="0">
                <a:solidFill>
                  <a:srgbClr val="002060"/>
                </a:solidFill>
              </a:rPr>
              <a:t>сұраққа </a:t>
            </a:r>
            <a:r>
              <a:rPr lang="kk-KZ" sz="2800" dirty="0">
                <a:solidFill>
                  <a:srgbClr val="002060"/>
                </a:solidFill>
              </a:rPr>
              <a:t>жауап береді)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54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24765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404664"/>
            <a:ext cx="4356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kk-KZ" sz="3600" b="1" dirty="0">
                <a:solidFill>
                  <a:srgbClr val="FF0000"/>
                </a:solidFill>
              </a:rPr>
              <a:t>«Оқулықты зерттеу»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21088"/>
            <a:ext cx="2888594" cy="21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61778" y="1700808"/>
            <a:ext cx="66826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7030A0"/>
                </a:solidFill>
              </a:rPr>
              <a:t>Өзіңіздің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оқулығыңыздың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бетін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ашыңыз</a:t>
            </a:r>
            <a:r>
              <a:rPr lang="ru-RU" sz="2800" dirty="0">
                <a:solidFill>
                  <a:srgbClr val="7030A0"/>
                </a:solidFill>
              </a:rPr>
              <a:t>. </a:t>
            </a:r>
            <a:r>
              <a:rPr lang="ru-RU" sz="2800" dirty="0" err="1">
                <a:solidFill>
                  <a:srgbClr val="FF0000"/>
                </a:solidFill>
              </a:rPr>
              <a:t>Сіз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жалпы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мәтін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туралы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не </a:t>
            </a:r>
            <a:r>
              <a:rPr lang="ru-RU" sz="2800" dirty="0" err="1">
                <a:solidFill>
                  <a:srgbClr val="FF0000"/>
                </a:solidFill>
              </a:rPr>
              <a:t>айтасыз</a:t>
            </a:r>
            <a:r>
              <a:rPr lang="ru-RU" sz="2800" dirty="0">
                <a:solidFill>
                  <a:srgbClr val="FF00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07911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solidFill>
                  <a:schemeClr val="accent6">
                    <a:lumMod val="50000"/>
                  </a:schemeClr>
                </a:solidFill>
              </a:rPr>
              <a:t>Пішімдеу - ұсынылған ақпараттың түрін өзгерту</a:t>
            </a:r>
            <a:r>
              <a:rPr lang="kk-KZ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43808" y="1844824"/>
            <a:ext cx="3600400" cy="151216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400" dirty="0" smtClean="0">
                <a:solidFill>
                  <a:srgbClr val="7030A0"/>
                </a:solidFill>
              </a:rPr>
              <a:t>Пішімдеу тақтасы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4149080"/>
            <a:ext cx="3600400" cy="151216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800" dirty="0" smtClean="0">
                <a:solidFill>
                  <a:srgbClr val="7030A0"/>
                </a:solidFill>
              </a:rPr>
              <a:t>Азат жолын пішімдеу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4149080"/>
            <a:ext cx="3600400" cy="151216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800" dirty="0" smtClean="0">
                <a:solidFill>
                  <a:srgbClr val="7030A0"/>
                </a:solidFill>
              </a:rPr>
              <a:t>Таңбаларды</a:t>
            </a:r>
            <a:endParaRPr lang="ru-RU" sz="4800" dirty="0">
              <a:solidFill>
                <a:srgbClr val="7030A0"/>
              </a:solidFill>
            </a:endParaRPr>
          </a:p>
          <a:p>
            <a:pPr algn="ctr"/>
            <a:r>
              <a:rPr lang="kk-KZ" sz="4800" dirty="0">
                <a:solidFill>
                  <a:srgbClr val="7030A0"/>
                </a:solidFill>
              </a:rPr>
              <a:t>п</a:t>
            </a:r>
            <a:r>
              <a:rPr lang="kk-KZ" sz="4800" dirty="0" smtClean="0">
                <a:solidFill>
                  <a:srgbClr val="7030A0"/>
                </a:solidFill>
              </a:rPr>
              <a:t>ішімдеу</a:t>
            </a:r>
            <a:endParaRPr lang="ru-RU" sz="4800" dirty="0">
              <a:solidFill>
                <a:srgbClr val="7030A0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4" idx="2"/>
          </p:cNvCxnSpPr>
          <p:nvPr/>
        </p:nvCxnSpPr>
        <p:spPr>
          <a:xfrm>
            <a:off x="4644008" y="3356992"/>
            <a:ext cx="0" cy="5040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6" idx="0"/>
          </p:cNvCxnSpPr>
          <p:nvPr/>
        </p:nvCxnSpPr>
        <p:spPr>
          <a:xfrm flipV="1">
            <a:off x="2267744" y="3861048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876256" y="3883521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267744" y="3861048"/>
            <a:ext cx="46085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661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6648" cy="634082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Бағалау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1052736"/>
            <a:ext cx="756084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295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160</Words>
  <Application>Microsoft Office PowerPoint</Application>
  <PresentationFormat>Экран (4:3)</PresentationFormat>
  <Paragraphs>37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Тема Office</vt:lpstr>
      <vt:lpstr>2 бөлім- Сөз артында сөз </vt:lpstr>
      <vt:lpstr>Презентация PowerPoint</vt:lpstr>
      <vt:lpstr>Презентация PowerPoint</vt:lpstr>
      <vt:lpstr>Әріптерден сөз құрастырыңыз</vt:lpstr>
      <vt:lpstr>Сабақтың тақырыбы: Мәтінді пішімдеу </vt:lpstr>
      <vt:lpstr>Презентация PowerPoint</vt:lpstr>
      <vt:lpstr>Презентация PowerPoint</vt:lpstr>
      <vt:lpstr>Пішімдеу - ұсынылған ақпараттың түрін өзгерту.</vt:lpstr>
      <vt:lpstr>Бағалау</vt:lpstr>
      <vt:lpstr>Презентация PowerPoint</vt:lpstr>
      <vt:lpstr>Практикалық жұмыс</vt:lpstr>
      <vt:lpstr>Рефлексия «Қол арқылы белгілер»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*</cp:lastModifiedBy>
  <cp:revision>35</cp:revision>
  <dcterms:created xsi:type="dcterms:W3CDTF">2018-07-21T08:49:02Z</dcterms:created>
  <dcterms:modified xsi:type="dcterms:W3CDTF">2025-06-09T10:47:50Z</dcterms:modified>
</cp:coreProperties>
</file>