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7" r:id="rId4"/>
    <p:sldId id="266" r:id="rId5"/>
    <p:sldId id="282" r:id="rId6"/>
    <p:sldId id="283" r:id="rId7"/>
    <p:sldId id="278" r:id="rId8"/>
    <p:sldId id="279" r:id="rId9"/>
    <p:sldId id="276" r:id="rId10"/>
    <p:sldId id="256" r:id="rId11"/>
    <p:sldId id="277" r:id="rId12"/>
    <p:sldId id="269" r:id="rId13"/>
    <p:sldId id="271" r:id="rId14"/>
    <p:sldId id="274" r:id="rId15"/>
    <p:sldId id="284" r:id="rId16"/>
    <p:sldId id="285" r:id="rId17"/>
    <p:sldId id="280" r:id="rId18"/>
    <p:sldId id="275" r:id="rId19"/>
    <p:sldId id="281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33BF4-0013-4988-B170-57E8625C4D08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F118-D9D8-432C-A8BB-107CE1E1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2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F118-D9D8-432C-A8BB-107CE1E1A0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6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8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56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0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13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4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0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9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1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6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10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5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31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64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96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3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43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11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06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CA07-9F97-47BC-A219-6EA4C404F7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A2A9-E271-4575-B474-C759C3B1AAE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kk-KZ" dirty="0" smtClean="0"/>
              <a:t>3 бөлім: </a:t>
            </a:r>
            <a:r>
              <a:rPr lang="ru-RU" b="1" dirty="0"/>
              <a:t>Компьютер </a:t>
            </a:r>
            <a:r>
              <a:rPr lang="kk-KZ" b="1" dirty="0"/>
              <a:t>және дыбыстар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789040"/>
            <a:ext cx="6400800" cy="17526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kk-KZ" b="1" dirty="0" smtClean="0">
                <a:solidFill>
                  <a:srgbClr val="0070C0"/>
                </a:solidFill>
              </a:rPr>
              <a:t>Дыбыстық әсерлер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8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356056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7030A0"/>
                </a:solidFill>
              </a:rPr>
              <a:t>Дыбыстық </a:t>
            </a:r>
            <a:r>
              <a:rPr lang="kk-KZ" sz="2800" b="1" i="1" dirty="0">
                <a:solidFill>
                  <a:srgbClr val="7030A0"/>
                </a:solidFill>
              </a:rPr>
              <a:t>файлды </a:t>
            </a:r>
            <a:r>
              <a:rPr lang="kk-KZ" sz="2800" b="1" i="1" dirty="0" smtClean="0">
                <a:solidFill>
                  <a:srgbClr val="7030A0"/>
                </a:solidFill>
              </a:rPr>
              <a:t>өңдеу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6314" y="1959560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800" b="1" i="1" dirty="0" smtClean="0">
                <a:solidFill>
                  <a:schemeClr val="accent6">
                    <a:lumMod val="50000"/>
                  </a:schemeClr>
                </a:solidFill>
              </a:rPr>
              <a:t>деген </a:t>
            </a:r>
            <a:r>
              <a:rPr lang="kk-KZ" sz="2800" b="1" i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kk-KZ" sz="2800" b="1" i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41"/>
          <a:stretch/>
        </p:blipFill>
        <p:spPr bwMode="auto">
          <a:xfrm>
            <a:off x="6686388" y="29490"/>
            <a:ext cx="2443936" cy="19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335699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 smtClean="0">
                <a:solidFill>
                  <a:srgbClr val="0070C0"/>
                </a:solidFill>
              </a:rPr>
              <a:t>«</a:t>
            </a:r>
            <a:r>
              <a:rPr lang="kk-KZ" sz="2800" b="1" i="1" dirty="0">
                <a:solidFill>
                  <a:srgbClr val="0070C0"/>
                </a:solidFill>
              </a:rPr>
              <a:t>Windows Media Player» </a:t>
            </a:r>
            <a:r>
              <a:rPr lang="kk-KZ" sz="2800" b="1" i="1" dirty="0" smtClean="0">
                <a:solidFill>
                  <a:srgbClr val="0070C0"/>
                </a:solidFill>
              </a:rPr>
              <a:t>программасыңда </a:t>
            </a:r>
            <a:r>
              <a:rPr lang="kk-KZ" sz="2800" b="1" i="1" dirty="0">
                <a:solidFill>
                  <a:srgbClr val="0070C0"/>
                </a:solidFill>
              </a:rPr>
              <a:t>дыбысты өңдеуге болама?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1"/>
            <a:ext cx="1342902" cy="132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42902" y="355528"/>
            <a:ext cx="725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>
                <a:solidFill>
                  <a:srgbClr val="7030A0"/>
                </a:solidFill>
              </a:rPr>
              <a:t>Audacity </a:t>
            </a:r>
            <a:r>
              <a:rPr lang="kk-KZ" sz="3600" b="1" i="1" dirty="0" smtClean="0">
                <a:solidFill>
                  <a:srgbClr val="7030A0"/>
                </a:solidFill>
              </a:rPr>
              <a:t>программасы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760640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9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706090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7030A0"/>
                </a:solidFill>
              </a:rPr>
              <a:t>Audacity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80728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AUDACITY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дыбыстық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редакторындағы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аудио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файлға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түрлі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қызықты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әсерлерді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қолдануға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болады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1580" y="5778261"/>
            <a:ext cx="78488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</a:rPr>
              <a:t>Барлық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әсерлер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Әсерлер</a:t>
            </a:r>
            <a:r>
              <a:rPr lang="ru-RU" sz="2800" dirty="0">
                <a:solidFill>
                  <a:srgbClr val="FF0000"/>
                </a:solidFill>
              </a:rPr>
              <a:t>» (эффекты) </a:t>
            </a:r>
            <a:r>
              <a:rPr lang="ru-RU" sz="2800" dirty="0" err="1">
                <a:solidFill>
                  <a:srgbClr val="FF0000"/>
                </a:solidFill>
              </a:rPr>
              <a:t>мәзірінде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көрсетілген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40" y="1865774"/>
            <a:ext cx="6170549" cy="398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4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663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7030A0"/>
                </a:solidFill>
              </a:rPr>
              <a:t>Кез-келген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әсерді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қолдану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үшін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дыбыстық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файлдың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фрагментін</a:t>
            </a:r>
            <a:r>
              <a:rPr lang="ru-RU" sz="2800" dirty="0">
                <a:solidFill>
                  <a:srgbClr val="7030A0"/>
                </a:solidFill>
              </a:rPr>
              <a:t> (</a:t>
            </a:r>
            <a:r>
              <a:rPr lang="ru-RU" sz="2800" dirty="0" err="1">
                <a:solidFill>
                  <a:srgbClr val="7030A0"/>
                </a:solidFill>
              </a:rPr>
              <a:t>немесе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бүкіл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файлды</a:t>
            </a:r>
            <a:r>
              <a:rPr lang="ru-RU" sz="2800" dirty="0">
                <a:solidFill>
                  <a:srgbClr val="7030A0"/>
                </a:solidFill>
              </a:rPr>
              <a:t>) </a:t>
            </a:r>
            <a:r>
              <a:rPr lang="ru-RU" sz="2800" dirty="0" err="1" smtClean="0">
                <a:solidFill>
                  <a:srgbClr val="7030A0"/>
                </a:solidFill>
              </a:rPr>
              <a:t>бөліп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алып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>
                <a:solidFill>
                  <a:srgbClr val="7030A0"/>
                </a:solidFill>
              </a:rPr>
              <a:t>«</a:t>
            </a:r>
            <a:r>
              <a:rPr lang="ru-RU" sz="2800" dirty="0" err="1">
                <a:solidFill>
                  <a:srgbClr val="7030A0"/>
                </a:solidFill>
              </a:rPr>
              <a:t>Әсерлер</a:t>
            </a:r>
            <a:r>
              <a:rPr lang="ru-RU" sz="2800" dirty="0">
                <a:solidFill>
                  <a:srgbClr val="7030A0"/>
                </a:solidFill>
              </a:rPr>
              <a:t>» </a:t>
            </a:r>
            <a:r>
              <a:rPr lang="ru-RU" sz="2800" dirty="0" err="1">
                <a:solidFill>
                  <a:srgbClr val="7030A0"/>
                </a:solidFill>
              </a:rPr>
              <a:t>мәзірінен</a:t>
            </a:r>
            <a:r>
              <a:rPr lang="ru-RU" sz="2800" dirty="0">
                <a:solidFill>
                  <a:srgbClr val="7030A0"/>
                </a:solidFill>
              </a:rPr>
              <a:t>  </a:t>
            </a:r>
            <a:r>
              <a:rPr lang="ru-RU" sz="2800" dirty="0" err="1">
                <a:solidFill>
                  <a:srgbClr val="7030A0"/>
                </a:solidFill>
              </a:rPr>
              <a:t>қажетті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команданы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таңдаңыз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Тегіс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әлсіреу</a:t>
            </a:r>
            <a:r>
              <a:rPr lang="ru-RU" sz="2800" dirty="0">
                <a:solidFill>
                  <a:srgbClr val="FF0000"/>
                </a:solidFill>
              </a:rPr>
              <a:t>» </a:t>
            </a:r>
            <a:r>
              <a:rPr lang="ru-RU" sz="2800" dirty="0" err="1" smtClean="0"/>
              <a:t>әсері</a:t>
            </a:r>
            <a:r>
              <a:rPr lang="ru-RU" sz="2800" dirty="0" smtClean="0"/>
              <a:t>. </a:t>
            </a:r>
          </a:p>
          <a:p>
            <a:r>
              <a:rPr lang="ru-RU" sz="2800" dirty="0" err="1" smtClean="0">
                <a:solidFill>
                  <a:srgbClr val="00B050"/>
                </a:solidFill>
              </a:rPr>
              <a:t>Дыбыс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деңгейін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біртіндеп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нөлге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дейін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азайтуға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мүмкіндік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береді</a:t>
            </a:r>
            <a:r>
              <a:rPr lang="ru-RU" sz="2800" dirty="0">
                <a:solidFill>
                  <a:srgbClr val="00B050"/>
                </a:solidFill>
              </a:rPr>
              <a:t>. </a:t>
            </a:r>
            <a:r>
              <a:rPr lang="ru-RU" sz="2800" dirty="0" err="1">
                <a:solidFill>
                  <a:srgbClr val="00B050"/>
                </a:solidFill>
              </a:rPr>
              <a:t>Дыбыс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файлының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соңында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қолданылады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err="1" smtClean="0">
                <a:solidFill>
                  <a:srgbClr val="FF0000"/>
                </a:solidFill>
              </a:rPr>
              <a:t>Тегіс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өсу</a:t>
            </a:r>
            <a:r>
              <a:rPr lang="ru-RU" sz="2800" dirty="0" smtClean="0">
                <a:solidFill>
                  <a:srgbClr val="FF0000"/>
                </a:solidFill>
              </a:rPr>
              <a:t>» </a:t>
            </a:r>
            <a:r>
              <a:rPr lang="ru-RU" sz="2800" dirty="0" err="1" smtClean="0"/>
              <a:t>әсері</a:t>
            </a:r>
            <a:r>
              <a:rPr lang="ru-RU" sz="2800" dirty="0" smtClean="0"/>
              <a:t>. </a:t>
            </a:r>
          </a:p>
          <a:p>
            <a:r>
              <a:rPr lang="ru-RU" sz="2800" dirty="0" err="1" smtClean="0">
                <a:solidFill>
                  <a:srgbClr val="00B050"/>
                </a:solidFill>
              </a:rPr>
              <a:t>Көлемді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біртіндеп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арттыруға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мүмкіндік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береді</a:t>
            </a:r>
            <a:r>
              <a:rPr lang="ru-RU" sz="2800" dirty="0">
                <a:solidFill>
                  <a:srgbClr val="00B050"/>
                </a:solidFill>
              </a:rPr>
              <a:t>. </a:t>
            </a:r>
            <a:r>
              <a:rPr lang="ru-RU" sz="2800" dirty="0" err="1">
                <a:solidFill>
                  <a:srgbClr val="00B050"/>
                </a:solidFill>
              </a:rPr>
              <a:t>Көбінесе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дыбыстық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файлдың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басында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қолданылады</a:t>
            </a:r>
            <a:r>
              <a:rPr lang="ru-RU" sz="2800" dirty="0" smtClean="0">
                <a:solidFill>
                  <a:srgbClr val="00B050"/>
                </a:solidFill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4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-	</a:t>
            </a:r>
            <a:r>
              <a:rPr lang="ru-RU" dirty="0" err="1">
                <a:solidFill>
                  <a:srgbClr val="00B050"/>
                </a:solidFill>
              </a:rPr>
              <a:t>Бір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әннен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екіншісіне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біркелкі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өту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B050"/>
                </a:solidFill>
              </a:rPr>
              <a:t>Екі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әнді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біріктіру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өнері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Тегіс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қабаттау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err="1">
                <a:solidFill>
                  <a:srgbClr val="00B050"/>
                </a:solidFill>
              </a:rPr>
              <a:t>деп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аталады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Басқаша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айтқанда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бір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әннің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соңы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екінші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әннің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басымен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біріктіріледі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Нормалдау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err="1"/>
              <a:t>әсері</a:t>
            </a:r>
            <a:r>
              <a:rPr lang="ru-RU" dirty="0" smtClean="0"/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Бұл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сүзгі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жазылған</a:t>
            </a:r>
            <a:r>
              <a:rPr lang="ru-RU" dirty="0">
                <a:solidFill>
                  <a:srgbClr val="00B050"/>
                </a:solidFill>
              </a:rPr>
              <a:t> сигнал </a:t>
            </a:r>
            <a:r>
              <a:rPr lang="ru-RU" dirty="0" err="1">
                <a:solidFill>
                  <a:srgbClr val="00B050"/>
                </a:solidFill>
              </a:rPr>
              <a:t>деңгейін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теңестіру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үшін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пайдаланылады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-	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Айналым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 err="1"/>
              <a:t>әсері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Фильтр </a:t>
            </a:r>
            <a:r>
              <a:rPr lang="ru-RU" dirty="0" err="1">
                <a:solidFill>
                  <a:srgbClr val="00B050"/>
                </a:solidFill>
              </a:rPr>
              <a:t>сигналдың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таңдалған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бөлігін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кері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тәртіпте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жазады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67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7030A0"/>
                </a:solidFill>
              </a:rPr>
              <a:t>Сергіту сәті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12" y="1340768"/>
            <a:ext cx="5819353" cy="324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https://www.youtube.com/watch?v=Vwa5zBMF_WU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9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83" y="25121"/>
            <a:ext cx="8229600" cy="1143000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Практикалық </a:t>
            </a:r>
            <a:r>
              <a:rPr lang="kk-KZ" b="1" dirty="0" smtClean="0">
                <a:solidFill>
                  <a:srgbClr val="0070C0"/>
                </a:solidFill>
              </a:rPr>
              <a:t>жұмыс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195299"/>
            <a:ext cx="88548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Дескрипторлар</a:t>
            </a:r>
            <a:r>
              <a:rPr lang="ru-RU" sz="2800" dirty="0">
                <a:solidFill>
                  <a:srgbClr val="C00000"/>
                </a:solidFill>
              </a:rPr>
              <a:t>:</a:t>
            </a:r>
          </a:p>
          <a:p>
            <a:r>
              <a:rPr lang="ru-RU" sz="2800" dirty="0" smtClean="0"/>
              <a:t>1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  <a:r>
              <a:rPr lang="ru-RU" sz="2800" dirty="0" err="1" smtClean="0">
                <a:solidFill>
                  <a:srgbClr val="7030A0"/>
                </a:solidFill>
              </a:rPr>
              <a:t>дыбысты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өңдеуге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арналған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компьютерлік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err="1" smtClean="0">
                <a:solidFill>
                  <a:srgbClr val="7030A0"/>
                </a:solidFill>
              </a:rPr>
              <a:t>программаны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іске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қосады</a:t>
            </a:r>
            <a:r>
              <a:rPr lang="ru-RU" sz="2800" dirty="0">
                <a:solidFill>
                  <a:srgbClr val="7030A0"/>
                </a:solidFill>
              </a:rPr>
              <a:t>;</a:t>
            </a:r>
          </a:p>
          <a:p>
            <a:r>
              <a:rPr lang="ru-RU" sz="2800" dirty="0"/>
              <a:t>2. </a:t>
            </a:r>
            <a:r>
              <a:rPr lang="ru-RU" sz="2800" dirty="0" err="1">
                <a:solidFill>
                  <a:srgbClr val="002060"/>
                </a:solidFill>
              </a:rPr>
              <a:t>дыбысты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ойнату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үшін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белгілі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бір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файлды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ашады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/>
              <a:t>3. </a:t>
            </a:r>
            <a:r>
              <a:rPr lang="ru-RU" sz="2800" dirty="0" err="1">
                <a:solidFill>
                  <a:srgbClr val="0070C0"/>
                </a:solidFill>
              </a:rPr>
              <a:t>арнайы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әсерлер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арқылы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дыбысты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өңдейді</a:t>
            </a:r>
            <a:r>
              <a:rPr lang="ru-RU" sz="2800" dirty="0">
                <a:solidFill>
                  <a:srgbClr val="0070C0"/>
                </a:solidFill>
              </a:rPr>
              <a:t>;</a:t>
            </a:r>
          </a:p>
          <a:p>
            <a:r>
              <a:rPr lang="ru-RU" sz="2800" dirty="0"/>
              <a:t>4. </a:t>
            </a:r>
            <a:r>
              <a:rPr lang="ru-RU" sz="2800" dirty="0" err="1" smtClean="0">
                <a:solidFill>
                  <a:srgbClr val="00B050"/>
                </a:solidFill>
              </a:rPr>
              <a:t>файлды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жаңа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атаумен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сақтайды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548" y="764704"/>
            <a:ext cx="89305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1-тапсырма:</a:t>
            </a:r>
          </a:p>
          <a:p>
            <a:r>
              <a:rPr lang="ru-RU" sz="2800" dirty="0">
                <a:solidFill>
                  <a:srgbClr val="FF0000"/>
                </a:solidFill>
              </a:rPr>
              <a:t>«</a:t>
            </a:r>
            <a:r>
              <a:rPr lang="ru-RU" sz="2800" dirty="0" err="1">
                <a:solidFill>
                  <a:srgbClr val="FF0000"/>
                </a:solidFill>
              </a:rPr>
              <a:t>Атамекен</a:t>
            </a:r>
            <a:r>
              <a:rPr lang="ru-RU" sz="2800" dirty="0">
                <a:solidFill>
                  <a:srgbClr val="FF0000"/>
                </a:solidFill>
              </a:rPr>
              <a:t>» </a:t>
            </a:r>
            <a:r>
              <a:rPr lang="ru-RU" sz="2800" dirty="0" err="1">
                <a:solidFill>
                  <a:srgbClr val="7030A0"/>
                </a:solidFill>
              </a:rPr>
              <a:t>атты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файлды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ашыңыз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Ең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жуан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дауыс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жиілігін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күшейту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әсерін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қолданыңыз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Бастапқы</a:t>
            </a:r>
            <a:r>
              <a:rPr lang="ru-RU" sz="2800" dirty="0">
                <a:solidFill>
                  <a:srgbClr val="FF0000"/>
                </a:solidFill>
              </a:rPr>
              <a:t> 15 </a:t>
            </a:r>
            <a:r>
              <a:rPr lang="ru-RU" sz="2800" dirty="0" err="1">
                <a:solidFill>
                  <a:srgbClr val="FF0000"/>
                </a:solidFill>
              </a:rPr>
              <a:t>секундта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дыбыстың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әсерін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тегіс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күшеюге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(</a:t>
            </a:r>
            <a:r>
              <a:rPr lang="ru-RU" sz="2800" dirty="0" err="1">
                <a:solidFill>
                  <a:srgbClr val="7030A0"/>
                </a:solidFill>
              </a:rPr>
              <a:t>наростание</a:t>
            </a:r>
            <a:r>
              <a:rPr lang="ru-RU" sz="2800" dirty="0">
                <a:solidFill>
                  <a:srgbClr val="7030A0"/>
                </a:solidFill>
              </a:rPr>
              <a:t>), ал </a:t>
            </a:r>
            <a:r>
              <a:rPr lang="ru-RU" sz="2800" dirty="0" err="1">
                <a:solidFill>
                  <a:srgbClr val="FF0000"/>
                </a:solidFill>
              </a:rPr>
              <a:t>соңғы</a:t>
            </a:r>
            <a:r>
              <a:rPr lang="ru-RU" sz="2800" dirty="0">
                <a:solidFill>
                  <a:srgbClr val="FF0000"/>
                </a:solidFill>
              </a:rPr>
              <a:t> 15 </a:t>
            </a:r>
            <a:r>
              <a:rPr lang="ru-RU" sz="2800" dirty="0" err="1">
                <a:solidFill>
                  <a:srgbClr val="FF0000"/>
                </a:solidFill>
              </a:rPr>
              <a:t>секундта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әлсіреуге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(затухание) </a:t>
            </a:r>
            <a:r>
              <a:rPr lang="ru-RU" sz="2800" dirty="0" err="1">
                <a:solidFill>
                  <a:srgbClr val="7030A0"/>
                </a:solidFill>
              </a:rPr>
              <a:t>қойыңыз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Жаңа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атаумен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сақтаңыз</a:t>
            </a:r>
            <a:r>
              <a:rPr lang="ru-RU" sz="2800" dirty="0">
                <a:solidFill>
                  <a:srgbClr val="7030A0"/>
                </a:solidFill>
              </a:rPr>
              <a:t>. Аудио </a:t>
            </a:r>
            <a:r>
              <a:rPr lang="ru-RU" sz="2800" dirty="0" err="1">
                <a:solidFill>
                  <a:srgbClr val="7030A0"/>
                </a:solidFill>
              </a:rPr>
              <a:t>жолды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мұғалімге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ойнатыңыз</a:t>
            </a:r>
            <a:r>
              <a:rPr lang="ru-RU" sz="2800" dirty="0">
                <a:solidFill>
                  <a:srgbClr val="7030A0"/>
                </a:solidFill>
              </a:rPr>
              <a:t>. </a:t>
            </a:r>
            <a:r>
              <a:rPr lang="ru-RU" sz="2800" dirty="0" err="1">
                <a:solidFill>
                  <a:srgbClr val="7030A0"/>
                </a:solidFill>
              </a:rPr>
              <a:t>Әннің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соңындағы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дыбыссыз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кеуектікті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алып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тастаңыз</a:t>
            </a:r>
            <a:r>
              <a:rPr lang="ru-RU" sz="2800" dirty="0">
                <a:solidFill>
                  <a:srgbClr val="7030A0"/>
                </a:solidFill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827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Практикалық </a:t>
            </a:r>
            <a:r>
              <a:rPr lang="kk-KZ" b="1" dirty="0" smtClean="0">
                <a:solidFill>
                  <a:srgbClr val="0070C0"/>
                </a:solidFill>
              </a:rPr>
              <a:t>жұмыс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547" y="3921173"/>
            <a:ext cx="89398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Дескрипторлар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</a:p>
          <a:p>
            <a:r>
              <a:rPr lang="ru-RU" sz="2800" dirty="0" smtClean="0"/>
              <a:t>1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  <a:r>
              <a:rPr lang="ru-RU" sz="2800" dirty="0" err="1" smtClean="0">
                <a:solidFill>
                  <a:srgbClr val="7030A0"/>
                </a:solidFill>
              </a:rPr>
              <a:t>дыбысты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өңдеуге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арналған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компьютерлік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err="1" smtClean="0">
                <a:solidFill>
                  <a:srgbClr val="7030A0"/>
                </a:solidFill>
              </a:rPr>
              <a:t>программаны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іске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қосады</a:t>
            </a:r>
            <a:r>
              <a:rPr lang="ru-RU" sz="2800" dirty="0">
                <a:solidFill>
                  <a:srgbClr val="7030A0"/>
                </a:solidFill>
              </a:rPr>
              <a:t>;</a:t>
            </a:r>
          </a:p>
          <a:p>
            <a:r>
              <a:rPr lang="ru-RU" sz="2800" dirty="0"/>
              <a:t>2. </a:t>
            </a:r>
            <a:r>
              <a:rPr lang="ru-RU" sz="2800" dirty="0" err="1">
                <a:solidFill>
                  <a:srgbClr val="002060"/>
                </a:solidFill>
              </a:rPr>
              <a:t>дыбысты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ойнату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үшін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белгілі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бір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файлды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ашады</a:t>
            </a:r>
            <a:r>
              <a:rPr lang="ru-RU" sz="2800" dirty="0">
                <a:solidFill>
                  <a:srgbClr val="002060"/>
                </a:solidFill>
              </a:rPr>
              <a:t>;</a:t>
            </a:r>
          </a:p>
          <a:p>
            <a:r>
              <a:rPr lang="ru-RU" sz="2800" dirty="0"/>
              <a:t>3. </a:t>
            </a:r>
            <a:r>
              <a:rPr lang="ru-RU" sz="2800" dirty="0" err="1">
                <a:solidFill>
                  <a:srgbClr val="0070C0"/>
                </a:solidFill>
              </a:rPr>
              <a:t>арнайы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әсерлер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арқылы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дыбысты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 err="1">
                <a:solidFill>
                  <a:srgbClr val="0070C0"/>
                </a:solidFill>
              </a:rPr>
              <a:t>өңдейді</a:t>
            </a:r>
            <a:r>
              <a:rPr lang="ru-RU" sz="2800" dirty="0">
                <a:solidFill>
                  <a:srgbClr val="0070C0"/>
                </a:solidFill>
              </a:rPr>
              <a:t>;</a:t>
            </a:r>
          </a:p>
          <a:p>
            <a:r>
              <a:rPr lang="ru-RU" sz="2800" dirty="0"/>
              <a:t>4. </a:t>
            </a:r>
            <a:r>
              <a:rPr lang="ru-RU" sz="2800" dirty="0" err="1" smtClean="0">
                <a:solidFill>
                  <a:srgbClr val="00B050"/>
                </a:solidFill>
              </a:rPr>
              <a:t>файлды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жаңа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атаумен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сақтайды</a:t>
            </a:r>
            <a:r>
              <a:rPr lang="ru-RU" sz="28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1" y="1508073"/>
            <a:ext cx="6768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C00000"/>
                </a:solidFill>
              </a:rPr>
              <a:t>2*-тапсырма: </a:t>
            </a:r>
            <a:endParaRPr lang="kk-KZ" sz="3600" b="1" dirty="0" smtClean="0">
              <a:solidFill>
                <a:srgbClr val="C00000"/>
              </a:solidFill>
            </a:endParaRPr>
          </a:p>
          <a:p>
            <a:pPr algn="just"/>
            <a:r>
              <a:rPr lang="kk-KZ" sz="2800" dirty="0">
                <a:solidFill>
                  <a:srgbClr val="7030A0"/>
                </a:solidFill>
              </a:rPr>
              <a:t>әннің авторы мен музыкасын жазған композиторды әннің соңында қосыңыз. Әсер(эффект) мәзір қолданып (удаление шума) шуды жою қолданыңыз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>
                <a:solidFill>
                  <a:srgbClr val="00B050"/>
                </a:solidFill>
              </a:rPr>
              <a:t>Р</a:t>
            </a:r>
            <a:r>
              <a:rPr lang="kk-KZ" b="1" dirty="0" smtClean="0">
                <a:solidFill>
                  <a:srgbClr val="FF0000"/>
                </a:solidFill>
              </a:rPr>
              <a:t>е</a:t>
            </a:r>
            <a:r>
              <a:rPr lang="kk-KZ" b="1" dirty="0" smtClean="0">
                <a:solidFill>
                  <a:srgbClr val="0070C0"/>
                </a:solidFill>
              </a:rPr>
              <a:t>ф</a:t>
            </a:r>
            <a:r>
              <a:rPr lang="kk-KZ" b="1" dirty="0" smtClean="0">
                <a:solidFill>
                  <a:srgbClr val="FFC000"/>
                </a:solidFill>
              </a:rPr>
              <a:t>л</a:t>
            </a:r>
            <a:r>
              <a:rPr lang="kk-KZ" b="1" dirty="0" smtClean="0">
                <a:solidFill>
                  <a:srgbClr val="00B050"/>
                </a:solidFill>
              </a:rPr>
              <a:t>е</a:t>
            </a:r>
            <a:r>
              <a:rPr lang="kk-KZ" b="1" dirty="0" smtClean="0">
                <a:solidFill>
                  <a:srgbClr val="C00000"/>
                </a:solidFill>
              </a:rPr>
              <a:t>к</a:t>
            </a:r>
            <a:r>
              <a:rPr lang="kk-KZ" b="1" dirty="0" smtClean="0">
                <a:solidFill>
                  <a:srgbClr val="00B0F0"/>
                </a:solidFill>
              </a:rPr>
              <a:t>с</a:t>
            </a:r>
            <a:r>
              <a:rPr lang="kk-KZ" b="1" dirty="0" smtClean="0">
                <a:solidFill>
                  <a:srgbClr val="7030A0"/>
                </a:solidFill>
              </a:rPr>
              <a:t>и</a:t>
            </a:r>
            <a:r>
              <a:rPr lang="kk-KZ" b="1" dirty="0" smtClean="0">
                <a:solidFill>
                  <a:srgbClr val="00B050"/>
                </a:solidFill>
              </a:rPr>
              <a:t>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670" y="1372475"/>
            <a:ext cx="3126177" cy="584775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kk-KZ" sz="3200" dirty="0" smtClean="0">
                <a:solidFill>
                  <a:srgbClr val="7030A0"/>
                </a:solidFill>
              </a:rPr>
              <a:t>«</a:t>
            </a:r>
            <a:r>
              <a:rPr lang="kk-KZ" sz="3200" dirty="0">
                <a:solidFill>
                  <a:srgbClr val="7030A0"/>
                </a:solidFill>
              </a:rPr>
              <a:t>Табыс ағашы</a:t>
            </a:r>
            <a:r>
              <a:rPr lang="kk-KZ" sz="3200" dirty="0" smtClean="0">
                <a:solidFill>
                  <a:srgbClr val="7030A0"/>
                </a:solidFill>
              </a:rPr>
              <a:t>»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0" y="1977141"/>
            <a:ext cx="799927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4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177"/>
            <a:ext cx="2370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Сәлемдесу</a:t>
            </a: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18" y="0"/>
            <a:ext cx="2057682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1171" y="1228110"/>
            <a:ext cx="2664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0070C0"/>
                </a:solidFill>
              </a:rPr>
              <a:t>Сәлем</a:t>
            </a:r>
            <a:r>
              <a:rPr lang="ru-RU" sz="2800" dirty="0" err="1" smtClean="0"/>
              <a:t>-Қазақ</a:t>
            </a:r>
            <a:r>
              <a:rPr lang="ru-RU" sz="2800" dirty="0" smtClean="0"/>
              <a:t> </a:t>
            </a:r>
            <a:r>
              <a:rPr lang="ru-RU" sz="2800" dirty="0" err="1" smtClean="0"/>
              <a:t>елі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492896"/>
            <a:ext cx="3858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Salam</a:t>
            </a:r>
            <a:r>
              <a:rPr lang="en-US" sz="2800" dirty="0" smtClean="0"/>
              <a:t> - </a:t>
            </a:r>
            <a:r>
              <a:rPr lang="ru-RU" sz="2800" dirty="0" err="1" smtClean="0"/>
              <a:t>Азербайджанша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30059" y="3075893"/>
            <a:ext cx="217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Hi</a:t>
            </a:r>
            <a:r>
              <a:rPr lang="ru-RU" sz="2800" dirty="0" smtClean="0"/>
              <a:t> –а</a:t>
            </a:r>
            <a:r>
              <a:rPr lang="kk-KZ" sz="2800" dirty="0" smtClean="0"/>
              <a:t>ғ</a:t>
            </a:r>
            <a:r>
              <a:rPr lang="ru-RU" sz="2800" dirty="0" err="1" smtClean="0"/>
              <a:t>ылшын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629891"/>
            <a:ext cx="323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rgbClr val="7030A0"/>
                </a:solidFill>
              </a:rPr>
              <a:t>Здрасти</a:t>
            </a:r>
            <a:r>
              <a:rPr lang="ru-RU" sz="2800" dirty="0" smtClean="0"/>
              <a:t> –Болгария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293096"/>
            <a:ext cx="234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Hola</a:t>
            </a:r>
            <a:r>
              <a:rPr lang="kk-KZ" sz="2800" dirty="0" smtClean="0"/>
              <a:t> -Испания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013176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Ciao</a:t>
            </a:r>
            <a:r>
              <a:rPr lang="kk-KZ" sz="2800" dirty="0" smtClean="0">
                <a:solidFill>
                  <a:srgbClr val="C00000"/>
                </a:solidFill>
              </a:rPr>
              <a:t> </a:t>
            </a:r>
            <a:r>
              <a:rPr lang="kk-KZ" sz="2800" dirty="0" smtClean="0"/>
              <a:t>- Италия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5589240"/>
            <a:ext cx="228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Sveiks</a:t>
            </a:r>
            <a:r>
              <a:rPr lang="kk-KZ" sz="2800" dirty="0" smtClean="0"/>
              <a:t> -Латыш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5017" y="6120835"/>
            <a:ext cx="4070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Сайн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байна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уу</a:t>
            </a:r>
            <a:r>
              <a:rPr lang="ru-RU" sz="2800" dirty="0" smtClean="0"/>
              <a:t> -Монголия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42244" y="2492896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Bonjour</a:t>
            </a:r>
            <a:r>
              <a:rPr lang="kk-KZ" sz="2800" dirty="0" smtClean="0">
                <a:solidFill>
                  <a:srgbClr val="00B050"/>
                </a:solidFill>
              </a:rPr>
              <a:t> </a:t>
            </a:r>
            <a:r>
              <a:rPr lang="kk-KZ" sz="2800" dirty="0" smtClean="0"/>
              <a:t>-Франция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98328" y="3152837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Hej</a:t>
            </a:r>
            <a:r>
              <a:rPr lang="kk-KZ" sz="2800" dirty="0" smtClean="0"/>
              <a:t> -Швеция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99826" y="1876182"/>
            <a:ext cx="2588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</a:rPr>
              <a:t>Привет</a:t>
            </a:r>
            <a:r>
              <a:rPr lang="kk-KZ" sz="2800" dirty="0" smtClean="0"/>
              <a:t> - Россия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079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634082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</a:rPr>
              <a:t>Қалыптастырушы бағалау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solidFill>
                  <a:srgbClr val="7030A0"/>
                </a:solidFill>
              </a:rPr>
              <a:t>Б</a:t>
            </a:r>
            <a:r>
              <a:rPr lang="kk-KZ" sz="3200" dirty="0" smtClean="0">
                <a:solidFill>
                  <a:srgbClr val="7030A0"/>
                </a:solidFill>
              </a:rPr>
              <a:t>елгіленген </a:t>
            </a:r>
            <a:r>
              <a:rPr lang="kk-KZ" sz="3200" dirty="0">
                <a:solidFill>
                  <a:srgbClr val="7030A0"/>
                </a:solidFill>
              </a:rPr>
              <a:t>дыбыстық редактордың батырмаларын атаңыз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2834"/>
            <a:ext cx="6324658" cy="2721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355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accent6">
                    <a:lumMod val="50000"/>
                  </a:schemeClr>
                </a:solidFill>
              </a:rPr>
              <a:t>Жауабы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7531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2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55575" y="455662"/>
            <a:ext cx="8912225" cy="12222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/>
            <a:r>
              <a:rPr lang="kk-KZ" sz="3200" b="1" i="1" dirty="0" smtClean="0">
                <a:solidFill>
                  <a:srgbClr val="7030A0"/>
                </a:solidFill>
              </a:rPr>
              <a:t>Көрсетілген </a:t>
            </a:r>
            <a:r>
              <a:rPr lang="kk-KZ" sz="3200" b="1" i="1" dirty="0">
                <a:solidFill>
                  <a:srgbClr val="7030A0"/>
                </a:solidFill>
              </a:rPr>
              <a:t>суреттердің ішінен дыбысты жазу, өңдеу және ойнатуға арналған программаны атаңыз?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2" name="AutoShape 8" descr="Картинки по запросу фотограф за компьютером"/>
          <p:cNvSpPr>
            <a:spLocks noChangeAspect="1" noChangeArrowheads="1"/>
          </p:cNvSpPr>
          <p:nvPr/>
        </p:nvSpPr>
        <p:spPr bwMode="auto">
          <a:xfrm>
            <a:off x="155575" y="-8382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AutoShape 10" descr="Картинки по запросу фотограф за компьютером"/>
          <p:cNvSpPr>
            <a:spLocks noChangeAspect="1" noChangeArrowheads="1"/>
          </p:cNvSpPr>
          <p:nvPr/>
        </p:nvSpPr>
        <p:spPr bwMode="auto">
          <a:xfrm>
            <a:off x="307975" y="-6858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5" name="Рисунок 24" descr="Картинки по запросу наушни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3" y="1981200"/>
            <a:ext cx="2086557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21431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Похожее изображе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74" y="3962400"/>
            <a:ext cx="1563547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Картинки по запросу медиаплеер логотип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9"/>
          <a:stretch/>
        </p:blipFill>
        <p:spPr bwMode="auto">
          <a:xfrm>
            <a:off x="649876" y="4267200"/>
            <a:ext cx="2017124" cy="1865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Картинки по запросу медиаплеер логотип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8" r="18513"/>
          <a:stretch/>
        </p:blipFill>
        <p:spPr bwMode="auto">
          <a:xfrm>
            <a:off x="3276600" y="1700408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Картинки по запросу медиаплеер логотип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6062"/>
            <a:ext cx="1905000" cy="1786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2229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85316" y="435714"/>
            <a:ext cx="8699860" cy="977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r>
              <a:rPr lang="ru-RU" sz="66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6600" b="1" i="1" u="none" strike="noStrike" cap="none" baseline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  <p:sp>
        <p:nvSpPr>
          <p:cNvPr id="3" name="AutoShape 10" descr="Картинки по запросу фотограф за компьютером"/>
          <p:cNvSpPr>
            <a:spLocks noChangeAspect="1" noChangeArrowheads="1"/>
          </p:cNvSpPr>
          <p:nvPr/>
        </p:nvSpPr>
        <p:spPr bwMode="auto">
          <a:xfrm>
            <a:off x="307975" y="-68580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Рисунок 12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53016"/>
            <a:ext cx="38862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3823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959" y="980728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7030A0"/>
                </a:solidFill>
              </a:rPr>
              <a:t>Қалай ойлайсыздар сабақта немен айналысамыз?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7" b="12536"/>
          <a:stretch/>
        </p:blipFill>
        <p:spPr bwMode="auto">
          <a:xfrm>
            <a:off x="1799958" y="2564904"/>
            <a:ext cx="6012401" cy="33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6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2193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204864"/>
            <a:ext cx="7416824" cy="3960440"/>
          </a:xfrm>
        </p:spPr>
        <p:txBody>
          <a:bodyPr>
            <a:no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70C0"/>
                </a:solidFill>
              </a:rPr>
              <a:t>арнайы программаны пайдалана отырып дыбысты жазу, өңдеу және шығару;</a:t>
            </a:r>
            <a:endParaRPr lang="ru-RU" sz="2800" dirty="0">
              <a:solidFill>
                <a:srgbClr val="0070C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00B050"/>
                </a:solidFill>
              </a:rPr>
              <a:t>компьютерлік программаларда  файлдарды ашу және сақтау командаларын пайдалану;</a:t>
            </a:r>
            <a:endParaRPr lang="ru-RU" sz="2800" dirty="0">
              <a:solidFill>
                <a:srgbClr val="00B05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rgbClr val="C00000"/>
                </a:solidFill>
              </a:rPr>
              <a:t>цифрлық құрылғылармен жұмыс жасауда қауіпсіздік техникасының негізгі ережелерін сақтау.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Сабақ тақырыбы</a:t>
            </a:r>
            <a:r>
              <a:rPr lang="kk-KZ" dirty="0" smtClean="0"/>
              <a:t>:</a:t>
            </a:r>
          </a:p>
          <a:p>
            <a:r>
              <a:rPr lang="kk-KZ" b="1" dirty="0" smtClean="0">
                <a:solidFill>
                  <a:srgbClr val="7030A0"/>
                </a:solidFill>
              </a:rPr>
              <a:t>Дыбыстық әсерлер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AutoShape 2" descr="ÐÐ°ÑÑÐ¸Ð½ÐºÐ¸ Ð¿Ð¾ Ð·Ð°Ð¿ÑÐ¾ÑÑ Ð°ÑÐ´Ð°ÑÐ¸Ñ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°ÑÐ´Ð°ÑÐ¸ÑÐ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53" y="7937"/>
            <a:ext cx="1476847" cy="14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0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5486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solidFill>
                  <a:srgbClr val="FF0000"/>
                </a:solidFill>
              </a:rPr>
              <a:t>Бағалау критерийлері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23" y="2482521"/>
            <a:ext cx="3323861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112" y="1844824"/>
            <a:ext cx="5688632" cy="3970318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•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цифрлық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құрылғылармен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жұмыс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жасаған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кезде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негізгі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қауіпсіздік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ережелерін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атайды</a:t>
            </a:r>
            <a:r>
              <a:rPr lang="ru-RU" sz="2800" dirty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;</a:t>
            </a:r>
            <a:endParaRPr lang="ru-RU" sz="2800" dirty="0">
              <a:solidFill>
                <a:srgbClr val="0070C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• </a:t>
            </a:r>
            <a:r>
              <a:rPr lang="ru-RU" sz="2800" dirty="0" err="1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файлдарды</a:t>
            </a:r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ашу</a:t>
            </a:r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және</a:t>
            </a:r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сақтау</a:t>
            </a:r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үшін</a:t>
            </a:r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компьютерлік</a:t>
            </a:r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программа </a:t>
            </a:r>
            <a:r>
              <a:rPr lang="ru-RU" sz="2800" dirty="0" err="1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қолданады</a:t>
            </a:r>
            <a:r>
              <a:rPr lang="ru-RU" sz="2800" dirty="0">
                <a:solidFill>
                  <a:srgbClr val="0070C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;</a:t>
            </a:r>
            <a:endParaRPr lang="ru-RU" sz="280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• </a:t>
            </a:r>
            <a:r>
              <a:rPr lang="ru-RU" sz="2800" dirty="0" err="1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компьютерлік</a:t>
            </a:r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программа </a:t>
            </a:r>
            <a:r>
              <a:rPr lang="ru-RU" sz="2800" dirty="0" err="1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арқылы</a:t>
            </a:r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дыбыстарды</a:t>
            </a:r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жазады</a:t>
            </a:r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 </a:t>
            </a:r>
            <a:r>
              <a:rPr lang="ru-RU" sz="2800" dirty="0" err="1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өңдейді</a:t>
            </a:r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және</a:t>
            </a:r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800" dirty="0" err="1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ойнатады</a:t>
            </a:r>
            <a:r>
              <a:rPr lang="ru-RU" sz="280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143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415</Words>
  <Application>Microsoft Office PowerPoint</Application>
  <PresentationFormat>Экран (4:3)</PresentationFormat>
  <Paragraphs>70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Arabic Typesetting</vt:lpstr>
      <vt:lpstr>Arial</vt:lpstr>
      <vt:lpstr>Calibri</vt:lpstr>
      <vt:lpstr>Times New Roman</vt:lpstr>
      <vt:lpstr>Тема Office</vt:lpstr>
      <vt:lpstr>Office Theme</vt:lpstr>
      <vt:lpstr>1_Office Theme</vt:lpstr>
      <vt:lpstr>3 бөлім: Компьютер және дыбыстар </vt:lpstr>
      <vt:lpstr>Презентация PowerPoint</vt:lpstr>
      <vt:lpstr>Қалыптастырушы бағалау</vt:lpstr>
      <vt:lpstr>Жауабы</vt:lpstr>
      <vt:lpstr>Көрсетілген суреттердің ішінен дыбысты жазу, өңдеу және ойнатуға арналған программаны атаңыз?</vt:lpstr>
      <vt:lpstr>Жауабы</vt:lpstr>
      <vt:lpstr>Презентация PowerPoint</vt:lpstr>
      <vt:lpstr>Сабақ тақырыбы: Дыбыстық әсерлер</vt:lpstr>
      <vt:lpstr>Презентация PowerPoint</vt:lpstr>
      <vt:lpstr>Презентация PowerPoint</vt:lpstr>
      <vt:lpstr>Презентация PowerPoint</vt:lpstr>
      <vt:lpstr>Audacity</vt:lpstr>
      <vt:lpstr>Презентация PowerPoint</vt:lpstr>
      <vt:lpstr>Презентация PowerPoint</vt:lpstr>
      <vt:lpstr>Сергіту сәті</vt:lpstr>
      <vt:lpstr>Практикалық жұмыс</vt:lpstr>
      <vt:lpstr>Практикалық жұмыс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бөлім: Компютер және программа</dc:title>
  <dc:creator>admin</dc:creator>
  <cp:lastModifiedBy>*</cp:lastModifiedBy>
  <cp:revision>40</cp:revision>
  <dcterms:created xsi:type="dcterms:W3CDTF">2018-07-19T03:29:33Z</dcterms:created>
  <dcterms:modified xsi:type="dcterms:W3CDTF">2025-06-09T11:01:49Z</dcterms:modified>
</cp:coreProperties>
</file>