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6" r:id="rId3"/>
    <p:sldId id="282" r:id="rId4"/>
    <p:sldId id="296" r:id="rId5"/>
    <p:sldId id="256" r:id="rId6"/>
    <p:sldId id="277" r:id="rId7"/>
    <p:sldId id="297" r:id="rId8"/>
    <p:sldId id="298" r:id="rId9"/>
    <p:sldId id="299" r:id="rId10"/>
    <p:sldId id="300" r:id="rId11"/>
    <p:sldId id="301" r:id="rId12"/>
    <p:sldId id="302" r:id="rId13"/>
    <p:sldId id="280" r:id="rId14"/>
    <p:sldId id="275" r:id="rId15"/>
    <p:sldId id="295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33BF4-0013-4988-B170-57E8625C4D08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F118-D9D8-432C-A8BB-107CE1E1A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21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F118-D9D8-432C-A8BB-107CE1E1A03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69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LeOmtCuOKx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kk-KZ" dirty="0" smtClean="0"/>
              <a:t>3 бөлім: </a:t>
            </a:r>
            <a:r>
              <a:rPr lang="ru-RU" b="1" dirty="0"/>
              <a:t>Компьютер </a:t>
            </a:r>
            <a:r>
              <a:rPr lang="kk-KZ" b="1" dirty="0"/>
              <a:t>және дыбыстар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789040"/>
            <a:ext cx="6400800" cy="1752600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</a:rPr>
              <a:t>Сабақ тақырыбы</a:t>
            </a:r>
            <a:r>
              <a:rPr lang="kk-KZ" dirty="0" smtClean="0"/>
              <a:t>:</a:t>
            </a:r>
          </a:p>
          <a:p>
            <a:r>
              <a:rPr lang="kk-KZ" b="1" dirty="0" smtClean="0">
                <a:solidFill>
                  <a:srgbClr val="0070C0"/>
                </a:solidFill>
              </a:rPr>
              <a:t>Дыбысты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kk-KZ" b="1" dirty="0" smtClean="0">
                <a:solidFill>
                  <a:srgbClr val="0070C0"/>
                </a:solidFill>
              </a:rPr>
              <a:t>өңдеу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8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15038" y="0"/>
            <a:ext cx="2528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</a:rPr>
              <a:t>Жаңа тақырып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666565"/>
            <a:ext cx="7401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i="1" dirty="0">
                <a:solidFill>
                  <a:srgbClr val="FF0000"/>
                </a:solidFill>
              </a:rPr>
              <a:t>Дыбыс үзінділерін кесу және орын ауыстыру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297" y="1628800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>
                <a:solidFill>
                  <a:srgbClr val="0070C0"/>
                </a:solidFill>
              </a:rPr>
              <a:t>Сигналдың бір бөлігін таңдау немесе меңзерді дыбыстық деректердің қажетті бөлігіне орналастыру үшін, Бөліп алу құралы жауап береді: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2964480" y="3166989"/>
            <a:ext cx="3206522" cy="21544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5445224"/>
            <a:ext cx="8121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>
                <a:solidFill>
                  <a:srgbClr val="0070C0"/>
                </a:solidFill>
              </a:rPr>
              <a:t>Дыбысты таңдау алдында бұл таңдалған құрал екенін тексеріңіз.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3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Мысалы </a:t>
            </a:r>
            <a:r>
              <a:rPr lang="kk-KZ" dirty="0" smtClean="0"/>
              <a:t>2 </a:t>
            </a:r>
            <a:r>
              <a:rPr lang="kk-KZ" dirty="0"/>
              <a:t>- 3 </a:t>
            </a:r>
            <a:r>
              <a:rPr lang="kk-KZ" dirty="0" smtClean="0"/>
              <a:t>секундың таңдау: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632848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6280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836712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/>
              <a:t>Уақыт шкаласы көрінбесе, түймелерді пайдаланыңыз:</a:t>
            </a: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50936" y="1988840"/>
            <a:ext cx="3730159" cy="1224136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79223" y="3945632"/>
            <a:ext cx="74735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Толқынды форманы редактор терезесіне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көлденең орналастыруға мүмкіндік беріңіз.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Мұны істеу үшін  </a:t>
            </a:r>
            <a:endParaRPr kumimoji="0" lang="kk-KZ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Рисунок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623" y="4918287"/>
            <a:ext cx="798076" cy="8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457229" y="5754162"/>
            <a:ext cx="46908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түймесін басыңыз.</a:t>
            </a:r>
            <a:endParaRPr kumimoji="0" lang="kk-KZ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50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7030A0"/>
                </a:solidFill>
              </a:rPr>
              <a:t>Сергіту сәті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08518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u="sng" dirty="0">
                <a:hlinkClick r:id="rId2"/>
              </a:rPr>
              <a:t>https://www.youtube.com/watch?v=LeOmtCuOKxU</a:t>
            </a:r>
            <a:r>
              <a:rPr lang="kk-KZ" sz="2800" dirty="0"/>
              <a:t> 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2674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69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>
                <a:solidFill>
                  <a:srgbClr val="0070C0"/>
                </a:solidFill>
              </a:rPr>
              <a:t>Практикалық </a:t>
            </a:r>
            <a:r>
              <a:rPr lang="kk-KZ" b="1" dirty="0" smtClean="0">
                <a:solidFill>
                  <a:srgbClr val="0070C0"/>
                </a:solidFill>
              </a:rPr>
              <a:t>жұмыс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9" y="1508073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solidFill>
                  <a:srgbClr val="FF0000"/>
                </a:solidFill>
              </a:rPr>
              <a:t>Audacity</a:t>
            </a:r>
            <a:r>
              <a:rPr lang="kk-KZ" sz="2800" dirty="0">
                <a:solidFill>
                  <a:srgbClr val="7030A0"/>
                </a:solidFill>
              </a:rPr>
              <a:t> программасыңда </a:t>
            </a:r>
            <a:r>
              <a:rPr lang="kk-KZ" sz="2800" dirty="0">
                <a:solidFill>
                  <a:srgbClr val="0070C0"/>
                </a:solidFill>
              </a:rPr>
              <a:t>«Туған ел» </a:t>
            </a:r>
            <a:r>
              <a:rPr lang="kk-KZ" sz="2800" dirty="0" smtClean="0">
                <a:solidFill>
                  <a:srgbClr val="7030A0"/>
                </a:solidFill>
              </a:rPr>
              <a:t>әңін </a:t>
            </a:r>
            <a:r>
              <a:rPr lang="kk-KZ" sz="2800" dirty="0">
                <a:solidFill>
                  <a:srgbClr val="7030A0"/>
                </a:solidFill>
              </a:rPr>
              <a:t>ашыңыз. Әуеңнің </a:t>
            </a:r>
            <a:r>
              <a:rPr lang="kk-KZ" sz="2800" dirty="0">
                <a:solidFill>
                  <a:srgbClr val="00B050"/>
                </a:solidFill>
              </a:rPr>
              <a:t>10 секундынан </a:t>
            </a:r>
            <a:r>
              <a:rPr lang="kk-KZ" sz="2800" dirty="0">
                <a:solidFill>
                  <a:srgbClr val="7030A0"/>
                </a:solidFill>
              </a:rPr>
              <a:t>бастап </a:t>
            </a:r>
            <a:r>
              <a:rPr lang="kk-KZ" sz="2800" dirty="0">
                <a:solidFill>
                  <a:srgbClr val="00B050"/>
                </a:solidFill>
              </a:rPr>
              <a:t>1 минутқа </a:t>
            </a:r>
            <a:r>
              <a:rPr lang="kk-KZ" sz="2800" dirty="0">
                <a:solidFill>
                  <a:srgbClr val="7030A0"/>
                </a:solidFill>
              </a:rPr>
              <a:t>дейін бөліп алып </a:t>
            </a:r>
            <a:r>
              <a:rPr lang="kk-KZ" sz="2800" dirty="0">
                <a:solidFill>
                  <a:srgbClr val="00B050"/>
                </a:solidFill>
              </a:rPr>
              <a:t>өшіріп </a:t>
            </a:r>
            <a:r>
              <a:rPr lang="kk-KZ" sz="2800" dirty="0">
                <a:solidFill>
                  <a:srgbClr val="7030A0"/>
                </a:solidFill>
              </a:rPr>
              <a:t>тастаңыз. </a:t>
            </a:r>
            <a:r>
              <a:rPr lang="kk-KZ" sz="2800" dirty="0">
                <a:solidFill>
                  <a:srgbClr val="00B050"/>
                </a:solidFill>
              </a:rPr>
              <a:t>Файлды сақтап </a:t>
            </a:r>
            <a:r>
              <a:rPr lang="kk-KZ" sz="2800" dirty="0" smtClean="0">
                <a:solidFill>
                  <a:srgbClr val="00B050"/>
                </a:solidFill>
              </a:rPr>
              <a:t>қойыңыз</a:t>
            </a:r>
          </a:p>
          <a:p>
            <a:endParaRPr lang="ru-RU" sz="2800" dirty="0">
              <a:solidFill>
                <a:srgbClr val="7030A0"/>
              </a:solidFill>
            </a:endParaRPr>
          </a:p>
          <a:p>
            <a:r>
              <a:rPr lang="kk-KZ" sz="2800" dirty="0">
                <a:solidFill>
                  <a:srgbClr val="7030A0"/>
                </a:solidFill>
              </a:rPr>
              <a:t> * «Туған ел» файылын ашыңыз, сонымен қатар үзіндісі өшірілген файлды да ашыңыз. Екі файлды біріктіріңіз.</a:t>
            </a:r>
            <a:endParaRPr lang="ru-RU" sz="2800" dirty="0">
              <a:solidFill>
                <a:srgbClr val="7030A0"/>
              </a:solidFill>
            </a:endParaRPr>
          </a:p>
          <a:p>
            <a:r>
              <a:rPr lang="kk-KZ" sz="2800" dirty="0"/>
              <a:t>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827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7030A0"/>
                </a:solidFill>
              </a:rPr>
              <a:t>Қалыптастырушы бағалау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65176"/>
            <a:ext cx="5184576" cy="35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72925" y="1580510"/>
            <a:ext cx="3655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dirty="0">
                <a:solidFill>
                  <a:srgbClr val="00B050"/>
                </a:solidFill>
              </a:rPr>
              <a:t>Батырмаларды атаңыз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96136" y="2492896"/>
            <a:ext cx="3096344" cy="298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7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 smtClean="0">
                <a:solidFill>
                  <a:srgbClr val="00B050"/>
                </a:solidFill>
              </a:rPr>
              <a:t>Р</a:t>
            </a:r>
            <a:r>
              <a:rPr lang="kk-KZ" b="1" dirty="0" smtClean="0">
                <a:solidFill>
                  <a:srgbClr val="FF0000"/>
                </a:solidFill>
              </a:rPr>
              <a:t>е</a:t>
            </a:r>
            <a:r>
              <a:rPr lang="kk-KZ" b="1" dirty="0" smtClean="0">
                <a:solidFill>
                  <a:srgbClr val="0070C0"/>
                </a:solidFill>
              </a:rPr>
              <a:t>ф</a:t>
            </a:r>
            <a:r>
              <a:rPr lang="kk-KZ" b="1" dirty="0" smtClean="0">
                <a:solidFill>
                  <a:srgbClr val="FFC000"/>
                </a:solidFill>
              </a:rPr>
              <a:t>л</a:t>
            </a:r>
            <a:r>
              <a:rPr lang="kk-KZ" b="1" dirty="0" smtClean="0">
                <a:solidFill>
                  <a:srgbClr val="00B050"/>
                </a:solidFill>
              </a:rPr>
              <a:t>е</a:t>
            </a:r>
            <a:r>
              <a:rPr lang="kk-KZ" b="1" dirty="0" smtClean="0">
                <a:solidFill>
                  <a:srgbClr val="C00000"/>
                </a:solidFill>
              </a:rPr>
              <a:t>к</a:t>
            </a:r>
            <a:r>
              <a:rPr lang="kk-KZ" b="1" dirty="0" smtClean="0">
                <a:solidFill>
                  <a:srgbClr val="00B0F0"/>
                </a:solidFill>
              </a:rPr>
              <a:t>с</a:t>
            </a:r>
            <a:r>
              <a:rPr lang="kk-KZ" b="1" dirty="0" smtClean="0">
                <a:solidFill>
                  <a:srgbClr val="7030A0"/>
                </a:solidFill>
              </a:rPr>
              <a:t>и</a:t>
            </a:r>
            <a:r>
              <a:rPr lang="kk-KZ" b="1" dirty="0" smtClean="0">
                <a:solidFill>
                  <a:srgbClr val="00B050"/>
                </a:solidFill>
              </a:rPr>
              <a:t>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484784"/>
            <a:ext cx="2545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i="1" dirty="0"/>
              <a:t>«Қошемет»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2420888"/>
            <a:ext cx="5814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>
                <a:solidFill>
                  <a:srgbClr val="00B050"/>
                </a:solidFill>
              </a:rPr>
              <a:t>Сабақтағы бір-бірлерінің үлестеріңді бағалап бір-бірлеріне</a:t>
            </a:r>
            <a:r>
              <a:rPr lang="kk-KZ" sz="2800" dirty="0">
                <a:solidFill>
                  <a:srgbClr val="00B050"/>
                </a:solidFill>
              </a:rPr>
              <a:t>, мұғалімге сабақ үшін алғыс </a:t>
            </a:r>
            <a:r>
              <a:rPr lang="kk-KZ" sz="2800" dirty="0" smtClean="0">
                <a:solidFill>
                  <a:srgbClr val="00B050"/>
                </a:solidFill>
              </a:rPr>
              <a:t>білдіріңіз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692695"/>
            <a:ext cx="2403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i="1" dirty="0" smtClean="0">
                <a:solidFill>
                  <a:srgbClr val="7030A0"/>
                </a:solidFill>
              </a:rPr>
              <a:t>«Амандасу»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solidFill>
                  <a:srgbClr val="FF0000"/>
                </a:solidFill>
              </a:rPr>
              <a:t>Шеңбер </a:t>
            </a:r>
            <a:r>
              <a:rPr lang="kk-KZ" sz="3200" dirty="0">
                <a:solidFill>
                  <a:srgbClr val="FF0000"/>
                </a:solidFill>
              </a:rPr>
              <a:t>құрып бір-бірлерімен әр ел салты бойынша </a:t>
            </a:r>
            <a:r>
              <a:rPr lang="kk-KZ" sz="3200" dirty="0" smtClean="0">
                <a:solidFill>
                  <a:srgbClr val="FF0000"/>
                </a:solidFill>
              </a:rPr>
              <a:t>амандасамыз.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1" y="2560367"/>
            <a:ext cx="1877075" cy="158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176183"/>
            <a:ext cx="1574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/>
              <a:t>Жапония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50" y="2465276"/>
            <a:ext cx="1205057" cy="177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16953" y="4194716"/>
            <a:ext cx="1136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/>
              <a:t>Қытай</a:t>
            </a:r>
            <a:endParaRPr lang="ru-RU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65276"/>
            <a:ext cx="2615396" cy="177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4253127"/>
            <a:ext cx="2026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/>
              <a:t>Араб елдері</a:t>
            </a:r>
            <a:endParaRPr lang="ru-RU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7" y="4724943"/>
            <a:ext cx="2266153" cy="136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4" y="6106455"/>
            <a:ext cx="2760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/>
              <a:t>Жаңа Зинландия</a:t>
            </a:r>
            <a:endParaRPr lang="ru-RU" sz="2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189" y="4816831"/>
            <a:ext cx="2671845" cy="173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79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03848" y="701591"/>
            <a:ext cx="3065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i="1" dirty="0">
                <a:solidFill>
                  <a:srgbClr val="7030A0"/>
                </a:solidFill>
              </a:rPr>
              <a:t>Ребусты </a:t>
            </a:r>
            <a:r>
              <a:rPr lang="kk-KZ" sz="3600" b="1" i="1" dirty="0" smtClean="0">
                <a:solidFill>
                  <a:srgbClr val="7030A0"/>
                </a:solidFill>
              </a:rPr>
              <a:t>шеш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159088"/>
              </p:ext>
            </p:extLst>
          </p:nvPr>
        </p:nvGraphicFramePr>
        <p:xfrm>
          <a:off x="600524" y="2204864"/>
          <a:ext cx="8110348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Точечный рисунок" r:id="rId3" imgW="10736174" imgH="1867161" progId="Paint.Picture">
                  <p:embed/>
                </p:oleObj>
              </mc:Choice>
              <mc:Fallback>
                <p:oleObj name="Точечный рисунок" r:id="rId3" imgW="10736174" imgH="186716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524" y="2204864"/>
                        <a:ext cx="8110348" cy="1728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57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663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i="1" dirty="0">
                <a:solidFill>
                  <a:srgbClr val="7030A0"/>
                </a:solidFill>
              </a:rPr>
              <a:t>Windows Media pleer </a:t>
            </a:r>
            <a:r>
              <a:rPr lang="kk-KZ" sz="3600" b="1" i="1" dirty="0" smtClean="0">
                <a:solidFill>
                  <a:srgbClr val="7030A0"/>
                </a:solidFill>
              </a:rPr>
              <a:t>күйсандығының  батырмаларын </a:t>
            </a:r>
            <a:r>
              <a:rPr lang="kk-KZ" sz="3600" b="1" i="1" dirty="0">
                <a:solidFill>
                  <a:srgbClr val="7030A0"/>
                </a:solidFill>
              </a:rPr>
              <a:t>атап </a:t>
            </a:r>
            <a:r>
              <a:rPr lang="kk-KZ" sz="3600" b="1" i="1" dirty="0" smtClean="0">
                <a:solidFill>
                  <a:srgbClr val="7030A0"/>
                </a:solidFill>
              </a:rPr>
              <a:t>беріңіз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66498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97152"/>
            <a:ext cx="5220072" cy="176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0" y="3374839"/>
            <a:ext cx="4067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/>
              <a:t>Дескрипторлар:</a:t>
            </a:r>
            <a:endParaRPr lang="ru-RU" sz="2800" dirty="0"/>
          </a:p>
          <a:p>
            <a:pPr marL="342900" lvl="0" indent="-342900">
              <a:buFont typeface="+mj-lt"/>
              <a:buAutoNum type="arabicPeriod"/>
            </a:pPr>
            <a:r>
              <a:rPr lang="kk-KZ" sz="2800" dirty="0">
                <a:solidFill>
                  <a:srgbClr val="7030A0"/>
                </a:solidFill>
              </a:rPr>
              <a:t>Дыбыс тәртібін таңдау батырмасын анықтайды</a:t>
            </a:r>
            <a:endParaRPr lang="ru-RU" sz="2800" dirty="0">
              <a:solidFill>
                <a:srgbClr val="7030A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2800" dirty="0">
                <a:solidFill>
                  <a:srgbClr val="7030A0"/>
                </a:solidFill>
              </a:rPr>
              <a:t>Тоқтау батырмасын анықтайды</a:t>
            </a:r>
            <a:r>
              <a:rPr lang="ru-RU" sz="2800" dirty="0">
                <a:solidFill>
                  <a:srgbClr val="7030A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2800" dirty="0">
                <a:solidFill>
                  <a:srgbClr val="7030A0"/>
                </a:solidFill>
              </a:rPr>
              <a:t>Ауысу батырмасын анықтайды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08004" y="1316961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Дескрипторлар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1.	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Дыбыс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тәртібін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таңдау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батырмасын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анықтайды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2.	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Дыбысты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ойнату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батырмасын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анықтайды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3.	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Дыбыстың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дауысын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орнату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батырмасын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анықтайды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70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22193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204864"/>
            <a:ext cx="7416824" cy="3960440"/>
          </a:xfrm>
        </p:spPr>
        <p:txBody>
          <a:bodyPr>
            <a:no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rgbClr val="0070C0"/>
                </a:solidFill>
              </a:rPr>
              <a:t>арнайы программаны пайдалана отырып дыбысты жазу, өңдеу және шығару;</a:t>
            </a:r>
            <a:endParaRPr lang="ru-RU" sz="2800" dirty="0">
              <a:solidFill>
                <a:srgbClr val="0070C0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rgbClr val="00B050"/>
                </a:solidFill>
              </a:rPr>
              <a:t>компьютерлік программаларда  файлдарды ашу және сақтау командаларын пайдалану;</a:t>
            </a:r>
            <a:endParaRPr lang="ru-RU" sz="2800" dirty="0">
              <a:solidFill>
                <a:srgbClr val="00B05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rgbClr val="C00000"/>
                </a:solidFill>
              </a:rPr>
              <a:t>цифрлық құрылғылармен жұмыс жасауда қауіпсіздік техникасының негізгі ережелерін сақтау.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</a:rPr>
              <a:t>Сабақ тақырыбы</a:t>
            </a:r>
            <a:r>
              <a:rPr lang="kk-KZ" dirty="0" smtClean="0"/>
              <a:t>:</a:t>
            </a:r>
          </a:p>
          <a:p>
            <a:r>
              <a:rPr lang="kk-KZ" b="1" dirty="0" smtClean="0">
                <a:solidFill>
                  <a:srgbClr val="7030A0"/>
                </a:solidFill>
              </a:rPr>
              <a:t>Дыбысты өңдеу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" name="AutoShape 2" descr="ÐÐ°ÑÑÐ¸Ð½ÐºÐ¸ Ð¿Ð¾ Ð·Ð°Ð¿ÑÐ¾ÑÑ Ð°ÑÐ´Ð°ÑÐ¸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Ð°ÑÐ´Ð°ÑÐ¸ÑÐ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53" y="7937"/>
            <a:ext cx="1476847" cy="147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0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827584" y="54868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b="1" dirty="0" smtClean="0">
                <a:solidFill>
                  <a:srgbClr val="FF0000"/>
                </a:solidFill>
              </a:rPr>
              <a:t>Бағалау критерийлері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23" y="2482521"/>
            <a:ext cx="3323861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8112" y="1844824"/>
            <a:ext cx="5688632" cy="3970318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800" dirty="0"/>
              <a:t>• </a:t>
            </a:r>
            <a:r>
              <a:rPr lang="ru-RU" sz="2800" dirty="0" err="1">
                <a:solidFill>
                  <a:srgbClr val="7030A0"/>
                </a:solidFill>
              </a:rPr>
              <a:t>цифрлық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құрылғылармен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жұмыс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жасаған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кезде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негізгі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қауіпсіздік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ережелерін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атайды</a:t>
            </a:r>
            <a:r>
              <a:rPr lang="ru-RU" sz="2800" dirty="0">
                <a:solidFill>
                  <a:srgbClr val="7030A0"/>
                </a:solidFill>
              </a:rPr>
              <a:t>;</a:t>
            </a:r>
            <a:endParaRPr lang="ru-RU" sz="2800" dirty="0">
              <a:solidFill>
                <a:srgbClr val="0070C0"/>
              </a:solidFill>
            </a:endParaRPr>
          </a:p>
          <a:p>
            <a:r>
              <a:rPr lang="ru-RU" sz="2800" dirty="0">
                <a:solidFill>
                  <a:srgbClr val="0070C0"/>
                </a:solidFill>
              </a:rPr>
              <a:t>• </a:t>
            </a:r>
            <a:r>
              <a:rPr lang="ru-RU" sz="2800" dirty="0" err="1">
                <a:solidFill>
                  <a:srgbClr val="0070C0"/>
                </a:solidFill>
              </a:rPr>
              <a:t>файлдарды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ашу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және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сақтау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үшін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компьютерлік</a:t>
            </a:r>
            <a:r>
              <a:rPr lang="ru-RU" sz="2800" dirty="0">
                <a:solidFill>
                  <a:srgbClr val="0070C0"/>
                </a:solidFill>
              </a:rPr>
              <a:t> программа </a:t>
            </a:r>
            <a:r>
              <a:rPr lang="ru-RU" sz="2800" dirty="0" err="1">
                <a:solidFill>
                  <a:srgbClr val="0070C0"/>
                </a:solidFill>
              </a:rPr>
              <a:t>қолданады</a:t>
            </a:r>
            <a:r>
              <a:rPr lang="ru-RU" sz="2800" dirty="0">
                <a:solidFill>
                  <a:srgbClr val="0070C0"/>
                </a:solidFill>
              </a:rPr>
              <a:t>;</a:t>
            </a:r>
            <a:endParaRPr lang="ru-RU" sz="2800" dirty="0">
              <a:solidFill>
                <a:srgbClr val="00B050"/>
              </a:solidFill>
            </a:endParaRPr>
          </a:p>
          <a:p>
            <a:r>
              <a:rPr lang="ru-RU" sz="2800" dirty="0">
                <a:solidFill>
                  <a:srgbClr val="00B050"/>
                </a:solidFill>
              </a:rPr>
              <a:t>• </a:t>
            </a:r>
            <a:r>
              <a:rPr lang="ru-RU" sz="2800" dirty="0" err="1">
                <a:solidFill>
                  <a:srgbClr val="00B050"/>
                </a:solidFill>
              </a:rPr>
              <a:t>компьютерлік</a:t>
            </a:r>
            <a:r>
              <a:rPr lang="ru-RU" sz="2800" dirty="0">
                <a:solidFill>
                  <a:srgbClr val="00B050"/>
                </a:solidFill>
              </a:rPr>
              <a:t> программа </a:t>
            </a:r>
            <a:r>
              <a:rPr lang="ru-RU" sz="2800" dirty="0" err="1">
                <a:solidFill>
                  <a:srgbClr val="00B050"/>
                </a:solidFill>
              </a:rPr>
              <a:t>арқылы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дыбыстарды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жазады</a:t>
            </a:r>
            <a:r>
              <a:rPr lang="ru-RU" sz="2800" dirty="0">
                <a:solidFill>
                  <a:srgbClr val="00B050"/>
                </a:solidFill>
              </a:rPr>
              <a:t>, </a:t>
            </a:r>
            <a:r>
              <a:rPr lang="ru-RU" sz="2800" dirty="0" err="1">
                <a:solidFill>
                  <a:srgbClr val="00B050"/>
                </a:solidFill>
              </a:rPr>
              <a:t>өңдейді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және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ойнатады</a:t>
            </a:r>
            <a:r>
              <a:rPr lang="ru-RU" sz="28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14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850106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Білімді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жаңарту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Қандай </a:t>
            </a:r>
            <a:r>
              <a:rPr lang="kk-KZ" b="1" dirty="0">
                <a:solidFill>
                  <a:schemeClr val="accent6">
                    <a:lumMod val="75000"/>
                  </a:schemeClr>
                </a:solidFill>
              </a:rPr>
              <a:t>батырмалар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комбинациясы Көшіруге </a:t>
            </a:r>
            <a:r>
              <a:rPr lang="kk-KZ" b="1" dirty="0">
                <a:solidFill>
                  <a:schemeClr val="accent6">
                    <a:lumMod val="75000"/>
                  </a:schemeClr>
                </a:solidFill>
              </a:rPr>
              <a:t>мүмкіндік береді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  <a:p>
            <a:r>
              <a:rPr lang="kk-KZ" b="1" dirty="0" smtClean="0">
                <a:solidFill>
                  <a:srgbClr val="7030A0"/>
                </a:solidFill>
              </a:rPr>
              <a:t>Қандай </a:t>
            </a:r>
            <a:r>
              <a:rPr lang="kk-KZ" b="1" dirty="0">
                <a:solidFill>
                  <a:srgbClr val="7030A0"/>
                </a:solidFill>
              </a:rPr>
              <a:t>батырмалар комбинациясы Қиып алуға мүмкіндік береді</a:t>
            </a:r>
            <a:r>
              <a:rPr lang="ru-RU" b="1" dirty="0">
                <a:solidFill>
                  <a:srgbClr val="7030A0"/>
                </a:solidFill>
              </a:rPr>
              <a:t>?</a:t>
            </a:r>
          </a:p>
          <a:p>
            <a:r>
              <a:rPr lang="kk-KZ" b="1" dirty="0" smtClean="0">
                <a:solidFill>
                  <a:srgbClr val="C00000"/>
                </a:solidFill>
              </a:rPr>
              <a:t>Қандай </a:t>
            </a:r>
            <a:r>
              <a:rPr lang="kk-KZ" b="1" dirty="0">
                <a:solidFill>
                  <a:srgbClr val="C00000"/>
                </a:solidFill>
              </a:rPr>
              <a:t>батырмалар комбинациясы Қоюға мүмкіндік береді</a:t>
            </a:r>
            <a:r>
              <a:rPr lang="ru-RU" b="1" dirty="0">
                <a:solidFill>
                  <a:srgbClr val="C00000"/>
                </a:solidFill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1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0404" y="404664"/>
            <a:ext cx="3876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>
                <a:solidFill>
                  <a:srgbClr val="7030A0"/>
                </a:solidFill>
              </a:rPr>
              <a:t>«Болады – болмайды»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830403" y="1458863"/>
            <a:ext cx="1581357" cy="175411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3563888" y="1458863"/>
            <a:ext cx="1584176" cy="175411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6156176" y="1458862"/>
            <a:ext cx="1440160" cy="175411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830403" y="3948958"/>
            <a:ext cx="1581357" cy="164028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3530708" y="3948958"/>
            <a:ext cx="1617356" cy="164028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7"/>
          <a:stretch>
            <a:fillRect/>
          </a:stretch>
        </p:blipFill>
        <p:spPr>
          <a:xfrm>
            <a:off x="6172150" y="3948958"/>
            <a:ext cx="1424186" cy="164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1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0404" y="404664"/>
            <a:ext cx="3876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>
                <a:solidFill>
                  <a:srgbClr val="7030A0"/>
                </a:solidFill>
              </a:rPr>
              <a:t>«Болады – болмайды»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830403" y="1458863"/>
            <a:ext cx="1581357" cy="175411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3563888" y="1458863"/>
            <a:ext cx="1584176" cy="175411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6156176" y="1458862"/>
            <a:ext cx="1440160" cy="175411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830403" y="3948958"/>
            <a:ext cx="1581357" cy="164028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3530708" y="3948958"/>
            <a:ext cx="1617356" cy="164028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7"/>
          <a:stretch>
            <a:fillRect/>
          </a:stretch>
        </p:blipFill>
        <p:spPr>
          <a:xfrm>
            <a:off x="6172150" y="3948958"/>
            <a:ext cx="1424186" cy="1640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5976" y="3251261"/>
            <a:ext cx="1399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00B050"/>
                </a:solidFill>
              </a:rPr>
              <a:t>Болады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0071" y="3251261"/>
            <a:ext cx="1399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00B050"/>
                </a:solidFill>
              </a:rPr>
              <a:t>Болады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957" y="3251261"/>
            <a:ext cx="1840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FF0000"/>
                </a:solidFill>
              </a:rPr>
              <a:t>Болмайды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4621" y="5595285"/>
            <a:ext cx="1840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FF0000"/>
                </a:solidFill>
              </a:rPr>
              <a:t>Болмайды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5852" y="5595698"/>
            <a:ext cx="1840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FF0000"/>
                </a:solidFill>
              </a:rPr>
              <a:t>Болмайды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0071" y="5601743"/>
            <a:ext cx="1840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FF0000"/>
                </a:solidFill>
              </a:rPr>
              <a:t>Болмайды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80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304</Words>
  <Application>Microsoft Office PowerPoint</Application>
  <PresentationFormat>Экран (4:3)</PresentationFormat>
  <Paragraphs>63</Paragraphs>
  <Slides>16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Точечный рисунок</vt:lpstr>
      <vt:lpstr>3 бөлім: Компьютер және дыбыстар </vt:lpstr>
      <vt:lpstr>Презентация PowerPoint</vt:lpstr>
      <vt:lpstr>Презентация PowerPoint</vt:lpstr>
      <vt:lpstr>Презентация PowerPoint</vt:lpstr>
      <vt:lpstr>Сабақ тақырыбы: Дыбысты өңдеу</vt:lpstr>
      <vt:lpstr>Презентация PowerPoint</vt:lpstr>
      <vt:lpstr>Білімді жаңарту</vt:lpstr>
      <vt:lpstr>Презентация PowerPoint</vt:lpstr>
      <vt:lpstr>Презентация PowerPoint</vt:lpstr>
      <vt:lpstr>Презентация PowerPoint</vt:lpstr>
      <vt:lpstr>Мысалы 2 - 3 секундың таңдау:</vt:lpstr>
      <vt:lpstr>Презентация PowerPoint</vt:lpstr>
      <vt:lpstr>Сергіту сәті</vt:lpstr>
      <vt:lpstr>Практикалық жұмыс</vt:lpstr>
      <vt:lpstr>Қалыптастырушы бағалау</vt:lpstr>
      <vt:lpstr>Рефлексия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бөлім: Компютер және программа</dc:title>
  <dc:creator>admin</dc:creator>
  <cp:lastModifiedBy>*</cp:lastModifiedBy>
  <cp:revision>50</cp:revision>
  <dcterms:created xsi:type="dcterms:W3CDTF">2018-07-19T03:29:33Z</dcterms:created>
  <dcterms:modified xsi:type="dcterms:W3CDTF">2025-06-09T10:58:52Z</dcterms:modified>
</cp:coreProperties>
</file>