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38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cLmEErQUxs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Тема урока: </a:t>
            </a:r>
            <a:r>
              <a:rPr lang="en-GB" b="1" dirty="0" err="1"/>
              <a:t>Оформление</a:t>
            </a:r>
            <a:r>
              <a:rPr lang="en-GB" b="1" dirty="0"/>
              <a:t> </a:t>
            </a:r>
            <a:r>
              <a:rPr lang="en-GB" b="1" dirty="0" err="1"/>
              <a:t>документации</a:t>
            </a:r>
            <a:r>
              <a:rPr lang="en-GB" b="1" dirty="0"/>
              <a:t>  к </a:t>
            </a:r>
            <a:r>
              <a:rPr lang="en-GB" b="1" dirty="0" err="1"/>
              <a:t>игре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556792"/>
            <a:ext cx="71474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/>
              <a:t>Раздел 5:</a:t>
            </a:r>
            <a:r>
              <a:rPr lang="en-GB" sz="4000" b="1" dirty="0"/>
              <a:t> </a:t>
            </a:r>
            <a:r>
              <a:rPr lang="ru-RU" sz="4000" b="1" dirty="0"/>
              <a:t>Работа с документом</a:t>
            </a:r>
            <a:endParaRPr lang="ru-RU" sz="4000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31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pic>
        <p:nvPicPr>
          <p:cNvPr id="4" name="Рисунок 3" descr="F:\ОТЧЕТЫ\Зульфия А\урок на СМК\смайлик все понятно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92896"/>
            <a:ext cx="1800200" cy="1242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F:\ОТЧЕТЫ\Зульфия А\урок на СМК\смайлик задумчивый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74" y="3735435"/>
            <a:ext cx="1457945" cy="1111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F:\ОТЧЕТЫ\Зульфия А\урок на СМК\смайлик грустный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563091"/>
            <a:ext cx="1368152" cy="11723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886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«Приветствие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32856"/>
            <a:ext cx="3450558" cy="3229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761852"/>
            <a:ext cx="4286250" cy="397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103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Игра «Атомы и молекулы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4464496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524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36" y="116632"/>
            <a:ext cx="7956376" cy="234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Рисунок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780928"/>
            <a:ext cx="6912768" cy="2090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Рисунок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930414"/>
            <a:ext cx="1757958" cy="1927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97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5684704" cy="1675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Рисунок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90334"/>
            <a:ext cx="6305094" cy="1906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Рисунок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329477"/>
            <a:ext cx="2073255" cy="2273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6156176" y="1372926"/>
            <a:ext cx="258654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(Гиперссылка)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305094" y="3443810"/>
            <a:ext cx="258738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(Оглавление)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6156176" y="5466130"/>
            <a:ext cx="28803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(Сноска)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28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Тема урока: Как мы можем создать документацию для игры</a:t>
            </a:r>
            <a:r>
              <a:rPr lang="ru-RU" dirty="0" smtClean="0">
                <a:solidFill>
                  <a:srgbClr val="FF0000"/>
                </a:solidFill>
              </a:rPr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2924944"/>
            <a:ext cx="6923112" cy="3201219"/>
          </a:xfrm>
        </p:spPr>
        <p:txBody>
          <a:bodyPr/>
          <a:lstStyle/>
          <a:p>
            <a:r>
              <a:rPr lang="ru-RU" dirty="0"/>
              <a:t>6.2.2.1 – организовывать ссылки (гиперссылки, оглавления, названия, сноски).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03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5338936" cy="778098"/>
          </a:xfrm>
        </p:spPr>
        <p:txBody>
          <a:bodyPr/>
          <a:lstStyle/>
          <a:p>
            <a:r>
              <a:rPr lang="ru-RU" dirty="0" smtClean="0"/>
              <a:t>Оглавление</a:t>
            </a:r>
            <a:endParaRPr lang="ru-RU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7632848" cy="5006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14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Гиперссылка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www.youtube.com/watch?v=cLmEErQUxs8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212976"/>
            <a:ext cx="4536504" cy="2771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8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29801"/>
            <a:ext cx="785170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Установите в своем документе проектной работы </a:t>
            </a:r>
          </a:p>
          <a:p>
            <a:r>
              <a:rPr lang="ru-RU" sz="2800" dirty="0" smtClean="0"/>
              <a:t>гиперссылки</a:t>
            </a:r>
            <a:r>
              <a:rPr lang="ru-RU" sz="2800" dirty="0"/>
              <a:t>, оглавления, названия, </a:t>
            </a:r>
            <a:r>
              <a:rPr lang="ru-RU" sz="2800" dirty="0" smtClean="0"/>
              <a:t>сноски.</a:t>
            </a:r>
            <a:endParaRPr lang="ru-RU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175" y="3212976"/>
            <a:ext cx="19050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893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74</Words>
  <Application>Microsoft Office PowerPoint</Application>
  <PresentationFormat>Экран (4:3)</PresentationFormat>
  <Paragraphs>16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Презентация PowerPoint</vt:lpstr>
      <vt:lpstr>«Приветствие»</vt:lpstr>
      <vt:lpstr>Игра «Атомы и молекулы»</vt:lpstr>
      <vt:lpstr>Презентация PowerPoint</vt:lpstr>
      <vt:lpstr>Презентация PowerPoint</vt:lpstr>
      <vt:lpstr>Тема урока: Как мы можем создать документацию для игры?</vt:lpstr>
      <vt:lpstr>Оглавление</vt:lpstr>
      <vt:lpstr>Гиперссылка</vt:lpstr>
      <vt:lpstr>Практическая работа</vt:lpstr>
      <vt:lpstr>Рефлексия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:</dc:title>
  <dc:creator>admin</dc:creator>
  <cp:lastModifiedBy>*</cp:lastModifiedBy>
  <cp:revision>4</cp:revision>
  <dcterms:created xsi:type="dcterms:W3CDTF">2018-08-08T08:40:41Z</dcterms:created>
  <dcterms:modified xsi:type="dcterms:W3CDTF">2025-06-09T10:49:33Z</dcterms:modified>
</cp:coreProperties>
</file>