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2" r:id="rId5"/>
    <p:sldId id="260" r:id="rId6"/>
    <p:sldId id="264" r:id="rId7"/>
    <p:sldId id="263" r:id="rId8"/>
    <p:sldId id="261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98" autoAdjust="0"/>
    <p:restoredTop sz="95027" autoAdjust="0"/>
  </p:normalViewPr>
  <p:slideViewPr>
    <p:cSldViewPr>
      <p:cViewPr varScale="1">
        <p:scale>
          <a:sx n="82" d="100"/>
          <a:sy n="82" d="100"/>
        </p:scale>
        <p:origin x="1445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501AA-7A50-4FFB-8F32-E5E5E77F1D73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A56EF-6E88-46C5-B899-E18F76CD9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824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2132856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Ч. Дарвин эволюциялық теорияның негізін </a:t>
            </a:r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салушы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0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772816"/>
            <a:ext cx="7686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Осылайша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Ч.Дарвин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эволюцияның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қозғаушы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күштері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табиғи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сұрыптау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өзгергіштік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дәлелдеп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шықты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Осы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негізде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биологиялық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мақсатқа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жетушілік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түрдің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түзілу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механизмдерінің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себептерін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нақты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түсіндіріп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волюцияның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қозғаушы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күші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табиғи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сұрыпталу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екендігіне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көз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жеткізді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18825" y="476672"/>
            <a:ext cx="4128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Қорытынды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21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3554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Пайдаланылған</a:t>
            </a:r>
            <a:r>
              <a:rPr lang="ru-RU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әдебиеттер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0336" y="2204864"/>
            <a:ext cx="7756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k-K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Қазақстан»: Ұлттық </a:t>
            </a:r>
            <a:r>
              <a:rPr lang="kk-K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энцклопедия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1998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том</a:t>
            </a:r>
            <a:endParaRPr lang="kk-KZ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kk-K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Википедия сайты</a:t>
            </a:r>
          </a:p>
          <a:p>
            <a:pPr marL="342900" indent="-342900">
              <a:buAutoNum type="arabicPeriod"/>
            </a:pPr>
            <a:r>
              <a:rPr lang="kk-K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Биология 11 сынып «Алматы» баспасы, 2015 жыл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62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420888"/>
            <a:ext cx="82585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Назар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аударғандарыңыз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ға</a:t>
            </a:r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kk-K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Рахмет!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207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404664"/>
            <a:ext cx="2804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ЖОСПАР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1909330"/>
            <a:ext cx="6262676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k-KZ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Кіріспе</a:t>
            </a:r>
          </a:p>
          <a:p>
            <a:pPr marL="342900" indent="-342900">
              <a:buAutoNum type="arabicPeriod"/>
            </a:pPr>
            <a:r>
              <a:rPr lang="kk-KZ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Эволюциялық ілім </a:t>
            </a:r>
          </a:p>
          <a:p>
            <a:pPr marL="342900" indent="-342900">
              <a:buAutoNum type="arabicPeriod"/>
            </a:pPr>
            <a:r>
              <a:rPr lang="kk-KZ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Ч. Дарвин  өмірі мен еңбектері</a:t>
            </a:r>
          </a:p>
          <a:p>
            <a:pPr marL="342900" indent="-342900">
              <a:buAutoNum type="arabicPeriod"/>
            </a:pPr>
            <a:r>
              <a:rPr lang="kk-KZ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Қорытынды бөлім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58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332656"/>
            <a:ext cx="2497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КІРІСПЕ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7258" y="2492896"/>
            <a:ext cx="82331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Эволюциялық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ілім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тірі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организмдердің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эволюциялық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дамуының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себептері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қозғаушы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күштері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механизмдері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заңдылықтары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ілім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Эволюциялық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ілім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биология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ғылымының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салаларының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жетістіктерін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қорытындылай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теориясы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негізі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саналады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Эволюциялық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ілімнің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дүниетанымдық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көзқарастарды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қалыптастырудағы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маңызы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зор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2" b="9808"/>
          <a:stretch/>
        </p:blipFill>
        <p:spPr bwMode="auto">
          <a:xfrm>
            <a:off x="1571537" y="4405744"/>
            <a:ext cx="5544616" cy="2452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6" y="1484784"/>
            <a:ext cx="880792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ЭВОЛЮЦИЯЛЫҚ  ІЛІМ ДЕГЕНІМІЗ НЕ?</a:t>
            </a:r>
          </a:p>
          <a:p>
            <a:endParaRPr lang="ru-RU" sz="3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47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606" y="188640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Эволюциялық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ілімнің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бастапқы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қалыптасу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кезеңі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мына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ғалымдардың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еңбектерімен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тығыз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табиғаттың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өзгеріп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отыратындығын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организмдердің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тарихи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дамуы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жазды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64" y="1443517"/>
            <a:ext cx="2033169" cy="195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4746" y="3400265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Аристотель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б.з.д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384-322жж.)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12079"/>
            <a:ext cx="1905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50240" y="3512329"/>
            <a:ext cx="15440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Гераклит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544—483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жж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35664"/>
            <a:ext cx="1663080" cy="196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22738" y="3512329"/>
            <a:ext cx="1407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Демокрит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(370-460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жж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46" y="3985039"/>
            <a:ext cx="2039887" cy="237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1383" y="6418032"/>
            <a:ext cx="1516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Тит Лукреций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97104"/>
            <a:ext cx="1968984" cy="232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22001" y="6438968"/>
            <a:ext cx="11117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Эмпедокл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738" y="4106055"/>
            <a:ext cx="1842066" cy="209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105602" y="6186209"/>
            <a:ext cx="23378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Чарльз Роберт Дарвин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1809 - 1882) </a:t>
            </a:r>
          </a:p>
        </p:txBody>
      </p:sp>
    </p:spTree>
    <p:extLst>
      <p:ext uri="{BB962C8B-B14F-4D97-AF65-F5344CB8AC3E}">
        <p14:creationId xmlns:p14="http://schemas.microsoft.com/office/powerpoint/2010/main" val="19262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57" y="1497225"/>
            <a:ext cx="54726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Чарльз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Роберт Дарвин (1809 - 1882)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ағылшын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натуралисті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табиғи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сұрыптау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теориясы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биологиялық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көптүрліліктің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болуының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революциялық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негіздемесін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берді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Дарвин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идеялары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Түрлердің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шығу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тегі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(1859)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еңбегінде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жарық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көрді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түрлердің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біртіндеп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эволюциялық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дамуы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идеяны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білдіретін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ғылыми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әсілі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кең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таралды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бірге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алғашында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өшпенділікпен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қарсы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алынды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әсіресе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шіркеумен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496" y="620688"/>
            <a:ext cx="347067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33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0817" y="188640"/>
            <a:ext cx="82023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«Дарвинизм» атауы қалай</a:t>
            </a:r>
          </a:p>
          <a:p>
            <a:pPr algn="ctr"/>
            <a:r>
              <a:rPr lang="kk-K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пайда болды?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701" y="1979265"/>
            <a:ext cx="52556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Өзінің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эволюциялық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теориясының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негізделерін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ескере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Ч.Дарвин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өзінің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Табиғи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сұрыптау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жолымен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түрлердің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еңбегінде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келтіреді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А.Уоллес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 осы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тұжырымды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қолдап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Ч.Дарвинге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жазған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хатында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баяндайды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А. Уоллес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Ч.Дарвиннің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эволюция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теориясында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жасаған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еңбегін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ескеріп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оны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«дарвинизм»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атауды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ұсынады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69" y="1793019"/>
            <a:ext cx="3313476" cy="428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85776" y="6068672"/>
            <a:ext cx="3006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Альфред Уоллес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60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889533"/>
            <a:ext cx="8784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1859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Ч.Дарвиннің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эволюция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теорияны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қалыптастыруы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Эволюциялық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ілімнің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ғылым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негізін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салды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организмдер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эволюциясының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қозғаушы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күшін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ашты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яғни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эволюция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тұқым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қуалаушылық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өзгергіштіктің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тіршілік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күрес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табиғи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сұрыпталудың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нәтижесінде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жүзеге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асатынын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атап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көрсетті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73" y="709238"/>
            <a:ext cx="8529637" cy="364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42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7"/>
            <a:ext cx="84272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Белгілердің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өзгеру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сипатына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қарай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Дарвин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өзгергіштіктің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типін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ажыратты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анықталған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анықталмаған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83768" y="1106452"/>
            <a:ext cx="4321770" cy="13681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47" y="3513887"/>
            <a:ext cx="3312368" cy="1320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31224"/>
            <a:ext cx="3314948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>
            <a:stCxn id="3" idx="2"/>
          </p:cNvCxnSpPr>
          <p:nvPr/>
        </p:nvCxnSpPr>
        <p:spPr>
          <a:xfrm flipH="1">
            <a:off x="2054131" y="2474604"/>
            <a:ext cx="2590522" cy="954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" idx="2"/>
          </p:cNvCxnSpPr>
          <p:nvPr/>
        </p:nvCxnSpPr>
        <p:spPr>
          <a:xfrm>
            <a:off x="4644653" y="2474604"/>
            <a:ext cx="2160885" cy="954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626291" y="1385279"/>
            <a:ext cx="403672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өзгергіштік</a:t>
            </a:r>
            <a:endParaRPr lang="ru-RU" sz="4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3367" y="3789040"/>
            <a:ext cx="28446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анықталған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85543" y="3881925"/>
            <a:ext cx="32399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анықталмаған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46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36625"/>
            <a:ext cx="843781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Тіршіліктің</a:t>
            </a:r>
            <a:r>
              <a:rPr lang="ru-RU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үлкен</a:t>
            </a:r>
            <a:r>
              <a:rPr lang="ru-RU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сомасы</a:t>
            </a:r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4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құрылысының</a:t>
            </a:r>
            <a:r>
              <a:rPr lang="ru-RU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алуантүрлілігімен</a:t>
            </a:r>
            <a:r>
              <a:rPr lang="ru-RU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іске</a:t>
            </a:r>
            <a:r>
              <a:rPr lang="ru-RU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асады</a:t>
            </a:r>
            <a:r>
              <a:rPr lang="ru-RU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5085184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Чарльз Роберт Дарвин </a:t>
            </a:r>
          </a:p>
        </p:txBody>
      </p:sp>
    </p:spTree>
    <p:extLst>
      <p:ext uri="{BB962C8B-B14F-4D97-AF65-F5344CB8AC3E}">
        <p14:creationId xmlns:p14="http://schemas.microsoft.com/office/powerpoint/2010/main" val="173485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168</Words>
  <Application>Microsoft Office PowerPoint</Application>
  <PresentationFormat>Экран (4:3)</PresentationFormat>
  <Paragraphs>51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РЕЙМОВА АЙЖАН</dc:creator>
  <cp:lastModifiedBy>Данагул</cp:lastModifiedBy>
  <cp:revision>16</cp:revision>
  <dcterms:created xsi:type="dcterms:W3CDTF">2017-09-28T19:34:01Z</dcterms:created>
  <dcterms:modified xsi:type="dcterms:W3CDTF">2025-02-12T15:33:57Z</dcterms:modified>
</cp:coreProperties>
</file>