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34E6D-1F84-4832-99C5-BD260D08B3D4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F5D460-3D39-4525-B547-8077191ECCF1}">
      <dgm:prSet phldrT="[Текст]"/>
      <dgm:spPr/>
      <dgm:t>
        <a:bodyPr/>
        <a:lstStyle/>
        <a:p>
          <a:r>
            <a:rPr lang="kk-KZ" dirty="0" smtClean="0"/>
            <a:t>Эволюциялық процес</a:t>
          </a:r>
          <a:endParaRPr lang="ru-RU" dirty="0"/>
        </a:p>
      </dgm:t>
    </dgm:pt>
    <dgm:pt modelId="{A38E14D9-F636-4099-AD34-92DDC603F057}" type="parTrans" cxnId="{0117B350-294E-47C4-869F-05328B8FA04D}">
      <dgm:prSet/>
      <dgm:spPr/>
      <dgm:t>
        <a:bodyPr/>
        <a:lstStyle/>
        <a:p>
          <a:endParaRPr lang="ru-RU"/>
        </a:p>
      </dgm:t>
    </dgm:pt>
    <dgm:pt modelId="{5BEBB29D-B555-47F3-97E8-306C9B210871}" type="sibTrans" cxnId="{0117B350-294E-47C4-869F-05328B8FA04D}">
      <dgm:prSet/>
      <dgm:spPr/>
      <dgm:t>
        <a:bodyPr/>
        <a:lstStyle/>
        <a:p>
          <a:endParaRPr lang="ru-RU"/>
        </a:p>
      </dgm:t>
    </dgm:pt>
    <dgm:pt modelId="{95BEFF64-77E5-4F7B-99D7-4B5F2CD0066B}">
      <dgm:prSet phldrT="[Текст]"/>
      <dgm:spPr/>
      <dgm:t>
        <a:bodyPr/>
        <a:lstStyle/>
        <a:p>
          <a:r>
            <a:rPr lang="kk-KZ" dirty="0" smtClean="0"/>
            <a:t>Микроэволюция</a:t>
          </a:r>
          <a:endParaRPr lang="ru-RU" dirty="0"/>
        </a:p>
      </dgm:t>
    </dgm:pt>
    <dgm:pt modelId="{C5EF86F3-E690-4B58-870F-4537B6791771}" type="parTrans" cxnId="{DD247536-C7DD-4A2B-9537-ECA3ECCD2AE1}">
      <dgm:prSet/>
      <dgm:spPr/>
      <dgm:t>
        <a:bodyPr/>
        <a:lstStyle/>
        <a:p>
          <a:endParaRPr lang="ru-RU"/>
        </a:p>
      </dgm:t>
    </dgm:pt>
    <dgm:pt modelId="{4FDF39CF-2427-4830-834B-CF33703EA55A}" type="sibTrans" cxnId="{DD247536-C7DD-4A2B-9537-ECA3ECCD2AE1}">
      <dgm:prSet/>
      <dgm:spPr/>
      <dgm:t>
        <a:bodyPr/>
        <a:lstStyle/>
        <a:p>
          <a:endParaRPr lang="ru-RU"/>
        </a:p>
      </dgm:t>
    </dgm:pt>
    <dgm:pt modelId="{EF41DF77-2F38-40AE-A598-CB520B89B43C}">
      <dgm:prSet phldrT="[Текст]"/>
      <dgm:spPr/>
      <dgm:t>
        <a:bodyPr/>
        <a:lstStyle/>
        <a:p>
          <a:r>
            <a:rPr lang="kk-KZ" dirty="0" smtClean="0"/>
            <a:t>Макроэволюция</a:t>
          </a:r>
          <a:endParaRPr lang="ru-RU" dirty="0"/>
        </a:p>
      </dgm:t>
    </dgm:pt>
    <dgm:pt modelId="{5911BB73-C03F-40F0-8921-DC5EBD04C9D0}" type="parTrans" cxnId="{1E3C04FA-929A-404E-B986-2CD7828009F9}">
      <dgm:prSet/>
      <dgm:spPr/>
      <dgm:t>
        <a:bodyPr/>
        <a:lstStyle/>
        <a:p>
          <a:endParaRPr lang="ru-RU"/>
        </a:p>
      </dgm:t>
    </dgm:pt>
    <dgm:pt modelId="{63B80B69-CA24-4BC6-B2D5-EE0C880B3AAA}" type="sibTrans" cxnId="{1E3C04FA-929A-404E-B986-2CD7828009F9}">
      <dgm:prSet/>
      <dgm:spPr/>
      <dgm:t>
        <a:bodyPr/>
        <a:lstStyle/>
        <a:p>
          <a:endParaRPr lang="ru-RU"/>
        </a:p>
      </dgm:t>
    </dgm:pt>
    <dgm:pt modelId="{E1EE88A4-0442-44E0-B516-3F6F6F6B8DED}" type="pres">
      <dgm:prSet presAssocID="{58634E6D-1F84-4832-99C5-BD260D08B3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B571D2-7C9C-4E09-84C8-1BD75F089153}" type="pres">
      <dgm:prSet presAssocID="{67F5D460-3D39-4525-B547-8077191ECCF1}" presName="hierRoot1" presStyleCnt="0">
        <dgm:presLayoutVars>
          <dgm:hierBranch val="init"/>
        </dgm:presLayoutVars>
      </dgm:prSet>
      <dgm:spPr/>
    </dgm:pt>
    <dgm:pt modelId="{5C78A96A-E686-430F-A74F-B27E9FB4202E}" type="pres">
      <dgm:prSet presAssocID="{67F5D460-3D39-4525-B547-8077191ECCF1}" presName="rootComposite1" presStyleCnt="0"/>
      <dgm:spPr/>
    </dgm:pt>
    <dgm:pt modelId="{30730674-8788-4CAA-A8AC-2A173D890C76}" type="pres">
      <dgm:prSet presAssocID="{67F5D460-3D39-4525-B547-8077191ECCF1}" presName="rootText1" presStyleLbl="node0" presStyleIdx="0" presStyleCnt="1">
        <dgm:presLayoutVars>
          <dgm:chPref val="3"/>
        </dgm:presLayoutVars>
      </dgm:prSet>
      <dgm:spPr/>
    </dgm:pt>
    <dgm:pt modelId="{198D0554-72D5-40A2-A0C2-C1594C9077AD}" type="pres">
      <dgm:prSet presAssocID="{67F5D460-3D39-4525-B547-8077191ECCF1}" presName="rootConnector1" presStyleLbl="node1" presStyleIdx="0" presStyleCnt="0"/>
      <dgm:spPr/>
    </dgm:pt>
    <dgm:pt modelId="{411F5D27-4974-4AA1-92AD-46C45E6AAD57}" type="pres">
      <dgm:prSet presAssocID="{67F5D460-3D39-4525-B547-8077191ECCF1}" presName="hierChild2" presStyleCnt="0"/>
      <dgm:spPr/>
    </dgm:pt>
    <dgm:pt modelId="{3411FBF5-E928-4BAF-84E2-BFD6E1DC9990}" type="pres">
      <dgm:prSet presAssocID="{C5EF86F3-E690-4B58-870F-4537B6791771}" presName="Name37" presStyleLbl="parChTrans1D2" presStyleIdx="0" presStyleCnt="2"/>
      <dgm:spPr/>
    </dgm:pt>
    <dgm:pt modelId="{3C7DAE01-6F80-4562-8A03-C5DE27EC7579}" type="pres">
      <dgm:prSet presAssocID="{95BEFF64-77E5-4F7B-99D7-4B5F2CD0066B}" presName="hierRoot2" presStyleCnt="0">
        <dgm:presLayoutVars>
          <dgm:hierBranch val="init"/>
        </dgm:presLayoutVars>
      </dgm:prSet>
      <dgm:spPr/>
    </dgm:pt>
    <dgm:pt modelId="{0003714D-F732-4788-A134-4663CE194091}" type="pres">
      <dgm:prSet presAssocID="{95BEFF64-77E5-4F7B-99D7-4B5F2CD0066B}" presName="rootComposite" presStyleCnt="0"/>
      <dgm:spPr/>
    </dgm:pt>
    <dgm:pt modelId="{8D9A403B-3A65-4DA0-87FD-7DEAC7EF9E61}" type="pres">
      <dgm:prSet presAssocID="{95BEFF64-77E5-4F7B-99D7-4B5F2CD0066B}" presName="rootText" presStyleLbl="node2" presStyleIdx="0" presStyleCnt="2">
        <dgm:presLayoutVars>
          <dgm:chPref val="3"/>
        </dgm:presLayoutVars>
      </dgm:prSet>
      <dgm:spPr/>
    </dgm:pt>
    <dgm:pt modelId="{FC31DE23-A017-40DE-9685-3F3A92E5C8C3}" type="pres">
      <dgm:prSet presAssocID="{95BEFF64-77E5-4F7B-99D7-4B5F2CD0066B}" presName="rootConnector" presStyleLbl="node2" presStyleIdx="0" presStyleCnt="2"/>
      <dgm:spPr/>
    </dgm:pt>
    <dgm:pt modelId="{84B8E85A-F1DE-4E46-8900-F641A6CB3817}" type="pres">
      <dgm:prSet presAssocID="{95BEFF64-77E5-4F7B-99D7-4B5F2CD0066B}" presName="hierChild4" presStyleCnt="0"/>
      <dgm:spPr/>
    </dgm:pt>
    <dgm:pt modelId="{7187A72B-8140-4356-8E8F-5A29FE0EE785}" type="pres">
      <dgm:prSet presAssocID="{95BEFF64-77E5-4F7B-99D7-4B5F2CD0066B}" presName="hierChild5" presStyleCnt="0"/>
      <dgm:spPr/>
    </dgm:pt>
    <dgm:pt modelId="{3CC56E74-B251-471B-966F-72849286A576}" type="pres">
      <dgm:prSet presAssocID="{5911BB73-C03F-40F0-8921-DC5EBD04C9D0}" presName="Name37" presStyleLbl="parChTrans1D2" presStyleIdx="1" presStyleCnt="2"/>
      <dgm:spPr/>
    </dgm:pt>
    <dgm:pt modelId="{F0203851-F4F2-4C0D-A401-5E01FF13F622}" type="pres">
      <dgm:prSet presAssocID="{EF41DF77-2F38-40AE-A598-CB520B89B43C}" presName="hierRoot2" presStyleCnt="0">
        <dgm:presLayoutVars>
          <dgm:hierBranch val="init"/>
        </dgm:presLayoutVars>
      </dgm:prSet>
      <dgm:spPr/>
    </dgm:pt>
    <dgm:pt modelId="{2DF4C4DC-EEEE-4664-A117-8047784D177E}" type="pres">
      <dgm:prSet presAssocID="{EF41DF77-2F38-40AE-A598-CB520B89B43C}" presName="rootComposite" presStyleCnt="0"/>
      <dgm:spPr/>
    </dgm:pt>
    <dgm:pt modelId="{7ECA9B88-90CD-4899-A4AD-497078138688}" type="pres">
      <dgm:prSet presAssocID="{EF41DF77-2F38-40AE-A598-CB520B89B43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3C3AA9-7AB1-4E41-8781-D9D7C971AFE3}" type="pres">
      <dgm:prSet presAssocID="{EF41DF77-2F38-40AE-A598-CB520B89B43C}" presName="rootConnector" presStyleLbl="node2" presStyleIdx="1" presStyleCnt="2"/>
      <dgm:spPr/>
    </dgm:pt>
    <dgm:pt modelId="{85D5F2CD-5A16-4A6B-AE39-07AF244D6240}" type="pres">
      <dgm:prSet presAssocID="{EF41DF77-2F38-40AE-A598-CB520B89B43C}" presName="hierChild4" presStyleCnt="0"/>
      <dgm:spPr/>
    </dgm:pt>
    <dgm:pt modelId="{36C1E6AC-0318-4CE2-A4C6-6C2188987CCD}" type="pres">
      <dgm:prSet presAssocID="{EF41DF77-2F38-40AE-A598-CB520B89B43C}" presName="hierChild5" presStyleCnt="0"/>
      <dgm:spPr/>
    </dgm:pt>
    <dgm:pt modelId="{D3BC3D1A-963E-48A5-BDF9-60E05035B704}" type="pres">
      <dgm:prSet presAssocID="{67F5D460-3D39-4525-B547-8077191ECCF1}" presName="hierChild3" presStyleCnt="0"/>
      <dgm:spPr/>
    </dgm:pt>
  </dgm:ptLst>
  <dgm:cxnLst>
    <dgm:cxn modelId="{D42F2C19-0AF7-4AC0-9FAC-4684252AA545}" type="presOf" srcId="{EF41DF77-2F38-40AE-A598-CB520B89B43C}" destId="{7ECA9B88-90CD-4899-A4AD-497078138688}" srcOrd="0" destOrd="0" presId="urn:microsoft.com/office/officeart/2005/8/layout/orgChart1"/>
    <dgm:cxn modelId="{ADD684D1-66A4-430E-A6D5-26453E1A9215}" type="presOf" srcId="{EF41DF77-2F38-40AE-A598-CB520B89B43C}" destId="{7B3C3AA9-7AB1-4E41-8781-D9D7C971AFE3}" srcOrd="1" destOrd="0" presId="urn:microsoft.com/office/officeart/2005/8/layout/orgChart1"/>
    <dgm:cxn modelId="{0117B350-294E-47C4-869F-05328B8FA04D}" srcId="{58634E6D-1F84-4832-99C5-BD260D08B3D4}" destId="{67F5D460-3D39-4525-B547-8077191ECCF1}" srcOrd="0" destOrd="0" parTransId="{A38E14D9-F636-4099-AD34-92DDC603F057}" sibTransId="{5BEBB29D-B555-47F3-97E8-306C9B210871}"/>
    <dgm:cxn modelId="{809B2771-7B43-4091-96E1-9C4C2FE4335E}" type="presOf" srcId="{58634E6D-1F84-4832-99C5-BD260D08B3D4}" destId="{E1EE88A4-0442-44E0-B516-3F6F6F6B8DED}" srcOrd="0" destOrd="0" presId="urn:microsoft.com/office/officeart/2005/8/layout/orgChart1"/>
    <dgm:cxn modelId="{DE2E0356-94D7-4229-A566-DDFFEE12AAE6}" type="presOf" srcId="{95BEFF64-77E5-4F7B-99D7-4B5F2CD0066B}" destId="{8D9A403B-3A65-4DA0-87FD-7DEAC7EF9E61}" srcOrd="0" destOrd="0" presId="urn:microsoft.com/office/officeart/2005/8/layout/orgChart1"/>
    <dgm:cxn modelId="{CE6BFA0A-EE3C-4D13-B731-6154044DD5B5}" type="presOf" srcId="{67F5D460-3D39-4525-B547-8077191ECCF1}" destId="{30730674-8788-4CAA-A8AC-2A173D890C76}" srcOrd="0" destOrd="0" presId="urn:microsoft.com/office/officeart/2005/8/layout/orgChart1"/>
    <dgm:cxn modelId="{6B90A92B-4207-4386-80E6-948516761C85}" type="presOf" srcId="{95BEFF64-77E5-4F7B-99D7-4B5F2CD0066B}" destId="{FC31DE23-A017-40DE-9685-3F3A92E5C8C3}" srcOrd="1" destOrd="0" presId="urn:microsoft.com/office/officeart/2005/8/layout/orgChart1"/>
    <dgm:cxn modelId="{06B3F6DE-B0F0-4AB7-91B3-B6143C56A75A}" type="presOf" srcId="{67F5D460-3D39-4525-B547-8077191ECCF1}" destId="{198D0554-72D5-40A2-A0C2-C1594C9077AD}" srcOrd="1" destOrd="0" presId="urn:microsoft.com/office/officeart/2005/8/layout/orgChart1"/>
    <dgm:cxn modelId="{8C3952E2-A73A-4AAC-9A26-F003EAA6BBCB}" type="presOf" srcId="{C5EF86F3-E690-4B58-870F-4537B6791771}" destId="{3411FBF5-E928-4BAF-84E2-BFD6E1DC9990}" srcOrd="0" destOrd="0" presId="urn:microsoft.com/office/officeart/2005/8/layout/orgChart1"/>
    <dgm:cxn modelId="{DD247536-C7DD-4A2B-9537-ECA3ECCD2AE1}" srcId="{67F5D460-3D39-4525-B547-8077191ECCF1}" destId="{95BEFF64-77E5-4F7B-99D7-4B5F2CD0066B}" srcOrd="0" destOrd="0" parTransId="{C5EF86F3-E690-4B58-870F-4537B6791771}" sibTransId="{4FDF39CF-2427-4830-834B-CF33703EA55A}"/>
    <dgm:cxn modelId="{B4102CF9-2D87-410C-8350-5869E5512577}" type="presOf" srcId="{5911BB73-C03F-40F0-8921-DC5EBD04C9D0}" destId="{3CC56E74-B251-471B-966F-72849286A576}" srcOrd="0" destOrd="0" presId="urn:microsoft.com/office/officeart/2005/8/layout/orgChart1"/>
    <dgm:cxn modelId="{1E3C04FA-929A-404E-B986-2CD7828009F9}" srcId="{67F5D460-3D39-4525-B547-8077191ECCF1}" destId="{EF41DF77-2F38-40AE-A598-CB520B89B43C}" srcOrd="1" destOrd="0" parTransId="{5911BB73-C03F-40F0-8921-DC5EBD04C9D0}" sibTransId="{63B80B69-CA24-4BC6-B2D5-EE0C880B3AAA}"/>
    <dgm:cxn modelId="{6A25BA22-3AD4-4539-9784-9310E7618B8F}" type="presParOf" srcId="{E1EE88A4-0442-44E0-B516-3F6F6F6B8DED}" destId="{39B571D2-7C9C-4E09-84C8-1BD75F089153}" srcOrd="0" destOrd="0" presId="urn:microsoft.com/office/officeart/2005/8/layout/orgChart1"/>
    <dgm:cxn modelId="{E1AAA0DF-F38B-4E27-9BEB-40E3D8BD3BC9}" type="presParOf" srcId="{39B571D2-7C9C-4E09-84C8-1BD75F089153}" destId="{5C78A96A-E686-430F-A74F-B27E9FB4202E}" srcOrd="0" destOrd="0" presId="urn:microsoft.com/office/officeart/2005/8/layout/orgChart1"/>
    <dgm:cxn modelId="{4CCE3EE4-0A59-496A-841A-00D2E9E8C5B7}" type="presParOf" srcId="{5C78A96A-E686-430F-A74F-B27E9FB4202E}" destId="{30730674-8788-4CAA-A8AC-2A173D890C76}" srcOrd="0" destOrd="0" presId="urn:microsoft.com/office/officeart/2005/8/layout/orgChart1"/>
    <dgm:cxn modelId="{01AA64A2-D12F-4BD5-A0CA-98E677487BBF}" type="presParOf" srcId="{5C78A96A-E686-430F-A74F-B27E9FB4202E}" destId="{198D0554-72D5-40A2-A0C2-C1594C9077AD}" srcOrd="1" destOrd="0" presId="urn:microsoft.com/office/officeart/2005/8/layout/orgChart1"/>
    <dgm:cxn modelId="{BFFCC38F-E70D-4F89-B717-1E08D9DB6DBE}" type="presParOf" srcId="{39B571D2-7C9C-4E09-84C8-1BD75F089153}" destId="{411F5D27-4974-4AA1-92AD-46C45E6AAD57}" srcOrd="1" destOrd="0" presId="urn:microsoft.com/office/officeart/2005/8/layout/orgChart1"/>
    <dgm:cxn modelId="{DFBAB075-DA08-46F8-B2DD-76145861A34C}" type="presParOf" srcId="{411F5D27-4974-4AA1-92AD-46C45E6AAD57}" destId="{3411FBF5-E928-4BAF-84E2-BFD6E1DC9990}" srcOrd="0" destOrd="0" presId="urn:microsoft.com/office/officeart/2005/8/layout/orgChart1"/>
    <dgm:cxn modelId="{6F4F04DF-8BED-4B12-A2BB-59CD2EF6B147}" type="presParOf" srcId="{411F5D27-4974-4AA1-92AD-46C45E6AAD57}" destId="{3C7DAE01-6F80-4562-8A03-C5DE27EC7579}" srcOrd="1" destOrd="0" presId="urn:microsoft.com/office/officeart/2005/8/layout/orgChart1"/>
    <dgm:cxn modelId="{39BF7BC1-5966-41C8-8709-32C8943BBA46}" type="presParOf" srcId="{3C7DAE01-6F80-4562-8A03-C5DE27EC7579}" destId="{0003714D-F732-4788-A134-4663CE194091}" srcOrd="0" destOrd="0" presId="urn:microsoft.com/office/officeart/2005/8/layout/orgChart1"/>
    <dgm:cxn modelId="{8614253A-3FE9-422D-9B9D-C75DBCCB3AAE}" type="presParOf" srcId="{0003714D-F732-4788-A134-4663CE194091}" destId="{8D9A403B-3A65-4DA0-87FD-7DEAC7EF9E61}" srcOrd="0" destOrd="0" presId="urn:microsoft.com/office/officeart/2005/8/layout/orgChart1"/>
    <dgm:cxn modelId="{ACB72611-D265-4176-BAC9-A95BBF5CA4CC}" type="presParOf" srcId="{0003714D-F732-4788-A134-4663CE194091}" destId="{FC31DE23-A017-40DE-9685-3F3A92E5C8C3}" srcOrd="1" destOrd="0" presId="urn:microsoft.com/office/officeart/2005/8/layout/orgChart1"/>
    <dgm:cxn modelId="{50F3C0B4-1792-42C8-852C-4292D2BEDE83}" type="presParOf" srcId="{3C7DAE01-6F80-4562-8A03-C5DE27EC7579}" destId="{84B8E85A-F1DE-4E46-8900-F641A6CB3817}" srcOrd="1" destOrd="0" presId="urn:microsoft.com/office/officeart/2005/8/layout/orgChart1"/>
    <dgm:cxn modelId="{9D1377A7-2949-48C3-9DD4-A5161D5E8514}" type="presParOf" srcId="{3C7DAE01-6F80-4562-8A03-C5DE27EC7579}" destId="{7187A72B-8140-4356-8E8F-5A29FE0EE785}" srcOrd="2" destOrd="0" presId="urn:microsoft.com/office/officeart/2005/8/layout/orgChart1"/>
    <dgm:cxn modelId="{66100432-2D0F-4B1F-A17E-5BF515BDA56E}" type="presParOf" srcId="{411F5D27-4974-4AA1-92AD-46C45E6AAD57}" destId="{3CC56E74-B251-471B-966F-72849286A576}" srcOrd="2" destOrd="0" presId="urn:microsoft.com/office/officeart/2005/8/layout/orgChart1"/>
    <dgm:cxn modelId="{289CC7DB-4792-49A5-AFDA-5391F7F05A20}" type="presParOf" srcId="{411F5D27-4974-4AA1-92AD-46C45E6AAD57}" destId="{F0203851-F4F2-4C0D-A401-5E01FF13F622}" srcOrd="3" destOrd="0" presId="urn:microsoft.com/office/officeart/2005/8/layout/orgChart1"/>
    <dgm:cxn modelId="{AFBE0C19-0601-4FA2-9276-62B7D802DDB6}" type="presParOf" srcId="{F0203851-F4F2-4C0D-A401-5E01FF13F622}" destId="{2DF4C4DC-EEEE-4664-A117-8047784D177E}" srcOrd="0" destOrd="0" presId="urn:microsoft.com/office/officeart/2005/8/layout/orgChart1"/>
    <dgm:cxn modelId="{CBEE621E-D3D4-498B-B2DB-BC5AF7B18C11}" type="presParOf" srcId="{2DF4C4DC-EEEE-4664-A117-8047784D177E}" destId="{7ECA9B88-90CD-4899-A4AD-497078138688}" srcOrd="0" destOrd="0" presId="urn:microsoft.com/office/officeart/2005/8/layout/orgChart1"/>
    <dgm:cxn modelId="{6D7C3191-41BC-4097-95FA-89847BA2407D}" type="presParOf" srcId="{2DF4C4DC-EEEE-4664-A117-8047784D177E}" destId="{7B3C3AA9-7AB1-4E41-8781-D9D7C971AFE3}" srcOrd="1" destOrd="0" presId="urn:microsoft.com/office/officeart/2005/8/layout/orgChart1"/>
    <dgm:cxn modelId="{D340AA87-21AC-43EE-88E1-E84364617427}" type="presParOf" srcId="{F0203851-F4F2-4C0D-A401-5E01FF13F622}" destId="{85D5F2CD-5A16-4A6B-AE39-07AF244D6240}" srcOrd="1" destOrd="0" presId="urn:microsoft.com/office/officeart/2005/8/layout/orgChart1"/>
    <dgm:cxn modelId="{EE766509-B867-43FC-88A5-7D6BF5C321FC}" type="presParOf" srcId="{F0203851-F4F2-4C0D-A401-5E01FF13F622}" destId="{36C1E6AC-0318-4CE2-A4C6-6C2188987CCD}" srcOrd="2" destOrd="0" presId="urn:microsoft.com/office/officeart/2005/8/layout/orgChart1"/>
    <dgm:cxn modelId="{E5DA2C7B-0646-4928-8003-90DB13783F2A}" type="presParOf" srcId="{39B571D2-7C9C-4E09-84C8-1BD75F089153}" destId="{D3BC3D1A-963E-48A5-BDF9-60E05035B7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56E74-B251-471B-966F-72849286A576}">
      <dsp:nvSpPr>
        <dsp:cNvPr id="0" name=""/>
        <dsp:cNvSpPr/>
      </dsp:nvSpPr>
      <dsp:spPr>
        <a:xfrm>
          <a:off x="3300028" y="1810809"/>
          <a:ext cx="1805931" cy="626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26"/>
              </a:lnTo>
              <a:lnTo>
                <a:pt x="1805931" y="313426"/>
              </a:lnTo>
              <a:lnTo>
                <a:pt x="1805931" y="626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1FBF5-E928-4BAF-84E2-BFD6E1DC9990}">
      <dsp:nvSpPr>
        <dsp:cNvPr id="0" name=""/>
        <dsp:cNvSpPr/>
      </dsp:nvSpPr>
      <dsp:spPr>
        <a:xfrm>
          <a:off x="1494096" y="1810809"/>
          <a:ext cx="1805931" cy="626852"/>
        </a:xfrm>
        <a:custGeom>
          <a:avLst/>
          <a:gdLst/>
          <a:ahLst/>
          <a:cxnLst/>
          <a:rect l="0" t="0" r="0" b="0"/>
          <a:pathLst>
            <a:path>
              <a:moveTo>
                <a:pt x="1805931" y="0"/>
              </a:moveTo>
              <a:lnTo>
                <a:pt x="1805931" y="313426"/>
              </a:lnTo>
              <a:lnTo>
                <a:pt x="0" y="313426"/>
              </a:lnTo>
              <a:lnTo>
                <a:pt x="0" y="626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30674-8788-4CAA-A8AC-2A173D890C76}">
      <dsp:nvSpPr>
        <dsp:cNvPr id="0" name=""/>
        <dsp:cNvSpPr/>
      </dsp:nvSpPr>
      <dsp:spPr>
        <a:xfrm>
          <a:off x="1807522" y="318304"/>
          <a:ext cx="2985010" cy="149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Эволюциялық процес</a:t>
          </a:r>
          <a:endParaRPr lang="ru-RU" sz="3200" kern="1200" dirty="0"/>
        </a:p>
      </dsp:txBody>
      <dsp:txXfrm>
        <a:off x="1807522" y="318304"/>
        <a:ext cx="2985010" cy="1492505"/>
      </dsp:txXfrm>
    </dsp:sp>
    <dsp:sp modelId="{8D9A403B-3A65-4DA0-87FD-7DEAC7EF9E61}">
      <dsp:nvSpPr>
        <dsp:cNvPr id="0" name=""/>
        <dsp:cNvSpPr/>
      </dsp:nvSpPr>
      <dsp:spPr>
        <a:xfrm>
          <a:off x="1591" y="2437662"/>
          <a:ext cx="2985010" cy="149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Микроэволюция</a:t>
          </a:r>
          <a:endParaRPr lang="ru-RU" sz="3200" kern="1200" dirty="0"/>
        </a:p>
      </dsp:txBody>
      <dsp:txXfrm>
        <a:off x="1591" y="2437662"/>
        <a:ext cx="2985010" cy="1492505"/>
      </dsp:txXfrm>
    </dsp:sp>
    <dsp:sp modelId="{7ECA9B88-90CD-4899-A4AD-497078138688}">
      <dsp:nvSpPr>
        <dsp:cNvPr id="0" name=""/>
        <dsp:cNvSpPr/>
      </dsp:nvSpPr>
      <dsp:spPr>
        <a:xfrm>
          <a:off x="3613454" y="2437662"/>
          <a:ext cx="2985010" cy="149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Макроэволюция</a:t>
          </a:r>
          <a:endParaRPr lang="ru-RU" sz="3200" kern="1200" dirty="0"/>
        </a:p>
      </dsp:txBody>
      <dsp:txXfrm>
        <a:off x="3613454" y="2437662"/>
        <a:ext cx="2985010" cy="1492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142769-9FF2-40DB-96C8-2473807BB02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B08945-C3CA-44C1-9DFE-D2FC775419E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492896"/>
            <a:ext cx="7015562" cy="707504"/>
          </a:xfr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kk-KZ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Микроэволюция</a:t>
            </a:r>
            <a:endParaRPr lang="ru-RU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kk-KZ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Мутацияның эволюциялық рөлі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 descr="C:\Users\userr\AppData\Local\Microsoft\Windows\Temporary Internet Files\Content.IE5\5CDRO3A5\230px-Benzopyrene_DNA_adduct_1JD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68" y="3573016"/>
            <a:ext cx="2139416" cy="29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250" y1="63958" x2="41250" y2="63958"/>
                        <a14:foregroundMark x1="42000" y1="44700" x2="42000" y2="44700"/>
                        <a14:foregroundMark x1="43625" y1="32155" x2="43625" y2="32155"/>
                        <a14:foregroundMark x1="59500" y1="44523" x2="59500" y2="44523"/>
                        <a14:foregroundMark x1="52125" y1="45936" x2="52125" y2="45936"/>
                        <a14:foregroundMark x1="22000" y1="17491" x2="22000" y2="17491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63121"/>
            <a:ext cx="3521968" cy="24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88800" l="0" r="99600">
                        <a14:foregroundMark x1="50000" y1="47600" x2="50000" y2="47600"/>
                        <a14:foregroundMark x1="48000" y1="44400" x2="48000" y2="44400"/>
                        <a14:backgroundMark x1="85600" y1="54800" x2="85600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4575001" cy="45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071122"/>
      </p:ext>
    </p:extLst>
  </p:cSld>
  <p:clrMapOvr>
    <a:masterClrMapping/>
  </p:clrMapOvr>
  <p:transition spd="slow" advTm="2848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" y="0"/>
            <a:ext cx="90664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34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417">
        <p14:prism isContent="1"/>
      </p:transition>
    </mc:Choice>
    <mc:Fallback>
      <p:transition spd="slow" advTm="65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8816668"/>
              </p:ext>
            </p:extLst>
          </p:nvPr>
        </p:nvGraphicFramePr>
        <p:xfrm>
          <a:off x="1317114" y="-387424"/>
          <a:ext cx="660005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86" y="6220966"/>
            <a:ext cx="19035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1927 жылы Филипченко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" y="3573016"/>
            <a:ext cx="19035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2" y="3615878"/>
            <a:ext cx="191199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1079" y="6231938"/>
            <a:ext cx="18808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Добржанский</a:t>
            </a:r>
          </a:p>
          <a:p>
            <a:r>
              <a:rPr lang="kk-KZ" dirty="0" smtClean="0"/>
              <a:t>1900-1975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615878"/>
            <a:ext cx="18859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946" y="6236724"/>
            <a:ext cx="18158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Джоан</a:t>
            </a:r>
          </a:p>
          <a:p>
            <a:r>
              <a:rPr lang="kk-KZ" dirty="0" smtClean="0"/>
              <a:t>Хаксли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41" y="3615878"/>
            <a:ext cx="3445916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02840" y="6211669"/>
            <a:ext cx="34411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Филипченко с сотрудниками лаборатории, 1923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50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8782">
        <p:circle/>
      </p:transition>
    </mc:Choice>
    <mc:Fallback>
      <p:transition spd="slow" advTm="387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трелка углом вверх 35"/>
          <p:cNvSpPr/>
          <p:nvPr/>
        </p:nvSpPr>
        <p:spPr>
          <a:xfrm rot="20055484" flipH="1">
            <a:off x="2094280" y="5386550"/>
            <a:ext cx="455476" cy="9814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273630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300" dirty="0" smtClean="0"/>
              <a:t>Бейімделушіліктің пайда болуы және оның күрделене түсуі</a:t>
            </a:r>
            <a:endParaRPr lang="ru-RU" sz="2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88640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600" dirty="0" smtClean="0"/>
              <a:t>Түртүзілу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196271"/>
            <a:ext cx="30243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Табиғи сұрыпталу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2184260"/>
            <a:ext cx="20162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Оқшаулану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6936" y="2174776"/>
            <a:ext cx="20053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Тіршілік үшін күрес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9692" y="3789040"/>
            <a:ext cx="52565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Генетикалық,экологиялық факторлар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6936" y="4689140"/>
            <a:ext cx="1980220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Генотиптік өзгергіштік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4689140"/>
            <a:ext cx="1944216" cy="9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Гендердің ағыны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4553896"/>
            <a:ext cx="2016224" cy="9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Гендердің ығысуы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877272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Популяциялық толқындар</a:t>
            </a:r>
          </a:p>
          <a:p>
            <a:pPr algn="ctr"/>
            <a:r>
              <a:rPr lang="kk-KZ" dirty="0" smtClean="0"/>
              <a:t>(тіршілік толқындары)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6936" y="5877272"/>
            <a:ext cx="18847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Мутациялық өзгергіштік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72308" y="5877272"/>
            <a:ext cx="20396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Үйлесімдік өзгергіштік</a:t>
            </a:r>
            <a:endParaRPr lang="ru-RU" dirty="0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2937520" y="656692"/>
            <a:ext cx="302433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>
            <a:off x="5961856" y="1484784"/>
            <a:ext cx="432048" cy="14041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углом вверх 24"/>
          <p:cNvSpPr/>
          <p:nvPr/>
        </p:nvSpPr>
        <p:spPr>
          <a:xfrm flipH="1">
            <a:off x="2483768" y="1484784"/>
            <a:ext cx="432048" cy="1343251"/>
          </a:xfrm>
          <a:prstGeom prst="bentUpArrow">
            <a:avLst>
              <a:gd name="adj1" fmla="val 27749"/>
              <a:gd name="adj2" fmla="val 27749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172308" y="2888940"/>
            <a:ext cx="743508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7668344" y="1484784"/>
            <a:ext cx="288032" cy="671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flipH="1">
            <a:off x="1304637" y="3361362"/>
            <a:ext cx="486054" cy="6926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4391980" y="3392996"/>
            <a:ext cx="180020" cy="3960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углом вверх 30"/>
          <p:cNvSpPr/>
          <p:nvPr/>
        </p:nvSpPr>
        <p:spPr>
          <a:xfrm>
            <a:off x="2147156" y="4293096"/>
            <a:ext cx="552636" cy="7108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5292080" y="4293096"/>
            <a:ext cx="360040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углом вверх 32"/>
          <p:cNvSpPr/>
          <p:nvPr/>
        </p:nvSpPr>
        <p:spPr>
          <a:xfrm flipH="1">
            <a:off x="6314492" y="4348902"/>
            <a:ext cx="489756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>
            <a:off x="467544" y="5453996"/>
            <a:ext cx="288032" cy="423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96507"/>
      </p:ext>
    </p:extLst>
  </p:cSld>
  <p:clrMapOvr>
    <a:masterClrMapping/>
  </p:clrMapOvr>
  <p:transition spd="slow" advTm="118265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611560" y="1988840"/>
            <a:ext cx="7992888" cy="4104456"/>
          </a:xfrm>
          <a:prstGeom prst="flowChartPunchedTape">
            <a:avLst/>
          </a:prstGeom>
          <a:gradFill flip="none" rotWithShape="1">
            <a:gsLst>
              <a:gs pos="0">
                <a:schemeClr val="tx2">
                  <a:lumMod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kk-KZ" sz="2800" dirty="0" smtClean="0"/>
              <a:t>  Микроэволюциялық процестер бір түрге жататын       популяцияларда байқалатын тікелей табиғи сұрыпталу арқылы жүретін мутациялық өзгергіштіктің көрінісі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2771800" cy="2064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235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6500">
        <p:dissolve/>
      </p:transition>
    </mc:Choice>
    <mc:Fallback>
      <p:transition spd="slow" advTm="365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r\AppData\Local\Microsoft\Windows\Temporary Internet Files\Content.IE5\SZ1OUCC6\Su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r\AppData\Local\Microsoft\Windows\Temporary Internet Files\Content.IE5\NFLFUG5C\water_PNG331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3707904" cy="269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r\AppData\Local\Microsoft\Windows\Temporary Internet Files\Content.IE5\NFLFUG5C\snow-flake-1755115_6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55" y="75335"/>
            <a:ext cx="2876600" cy="28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r\AppData\Local\Microsoft\Windows\Temporary Internet Files\Content.IE5\5CDRO3A5\0_77a6a_40c81d19_XL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38" y="3501008"/>
            <a:ext cx="1870789" cy="295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3075" idx="2"/>
          </p:cNvCxnSpPr>
          <p:nvPr/>
        </p:nvCxnSpPr>
        <p:spPr>
          <a:xfrm>
            <a:off x="1894012" y="3257600"/>
            <a:ext cx="0" cy="531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3076" idx="2"/>
          </p:cNvCxnSpPr>
          <p:nvPr/>
        </p:nvCxnSpPr>
        <p:spPr>
          <a:xfrm flipH="1">
            <a:off x="3707904" y="2951935"/>
            <a:ext cx="1205880" cy="837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077" idx="2"/>
          </p:cNvCxnSpPr>
          <p:nvPr/>
        </p:nvCxnSpPr>
        <p:spPr>
          <a:xfrm flipH="1">
            <a:off x="5148064" y="2951935"/>
            <a:ext cx="2638191" cy="981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5535" y="4105743"/>
            <a:ext cx="5688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4800" b="1" dirty="0" smtClean="0">
                <a:solidFill>
                  <a:srgbClr val="000000"/>
                </a:solidFill>
              </a:rPr>
              <a:t>Организмдердің Фенотиптері </a:t>
            </a:r>
            <a:r>
              <a:rPr lang="kk-KZ" sz="4800" b="1" dirty="0">
                <a:solidFill>
                  <a:srgbClr val="000000"/>
                </a:solidFill>
              </a:rPr>
              <a:t>мен </a:t>
            </a:r>
            <a:r>
              <a:rPr lang="kk-KZ" sz="4800" b="1" dirty="0" smtClean="0">
                <a:solidFill>
                  <a:srgbClr val="000000"/>
                </a:solidFill>
              </a:rPr>
              <a:t>генотиптері </a:t>
            </a:r>
            <a:r>
              <a:rPr lang="kk-KZ" sz="4800" b="1" dirty="0">
                <a:solidFill>
                  <a:srgbClr val="000000"/>
                </a:solidFill>
              </a:rPr>
              <a:t>өзгеруі</a:t>
            </a:r>
            <a:endParaRPr lang="ru-RU" sz="4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6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549">
        <p:blinds dir="vert"/>
      </p:transition>
    </mc:Choice>
    <mc:Fallback>
      <p:transition spd="slow" advTm="3054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137" l="66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3" b="6244"/>
          <a:stretch/>
        </p:blipFill>
        <p:spPr bwMode="auto">
          <a:xfrm>
            <a:off x="249382" y="764704"/>
            <a:ext cx="3380476" cy="3484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/>
          <a:stretch/>
        </p:blipFill>
        <p:spPr bwMode="auto">
          <a:xfrm>
            <a:off x="3848349" y="138545"/>
            <a:ext cx="5295651" cy="470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7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8562">
        <p14:glitter pattern="hexagon"/>
      </p:transition>
    </mc:Choice>
    <mc:Fallback>
      <p:transition spd="slow" advTm="38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2"/>
            <a:ext cx="9144000" cy="68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96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3833">
        <p14:honeycomb/>
      </p:transition>
    </mc:Choice>
    <mc:Fallback>
      <p:transition spd="slow" advTm="238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66" y="0"/>
            <a:ext cx="102662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3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1181">
        <p14:ripple/>
      </p:transition>
    </mc:Choice>
    <mc:Fallback>
      <p:transition spd="slow" advTm="111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78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5188">
        <p14:vortex dir="r"/>
      </p:transition>
    </mc:Choice>
    <mc:Fallback>
      <p:transition spd="slow" advTm="351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0">
      <a:dk1>
        <a:srgbClr val="000000"/>
      </a:dk1>
      <a:lt1>
        <a:srgbClr val="92D050"/>
      </a:lt1>
      <a:dk2>
        <a:srgbClr val="09A71C"/>
      </a:dk2>
      <a:lt2>
        <a:srgbClr val="92D050"/>
      </a:lt2>
      <a:accent1>
        <a:srgbClr val="373737"/>
      </a:accent1>
      <a:accent2>
        <a:srgbClr val="326064"/>
      </a:accent2>
      <a:accent3>
        <a:srgbClr val="A04DA3"/>
      </a:accent3>
      <a:accent4>
        <a:srgbClr val="C4652D"/>
      </a:accent4>
      <a:accent5>
        <a:srgbClr val="8B5D3D"/>
      </a:accent5>
      <a:accent6>
        <a:srgbClr val="000000"/>
      </a:accent6>
      <a:hlink>
        <a:srgbClr val="000000"/>
      </a:hlink>
      <a:folHlink>
        <a:srgbClr val="00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</TotalTime>
  <Words>76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Микроэволюция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userr</dc:creator>
  <cp:lastModifiedBy>userr</cp:lastModifiedBy>
  <cp:revision>15</cp:revision>
  <dcterms:created xsi:type="dcterms:W3CDTF">2018-11-25T07:47:48Z</dcterms:created>
  <dcterms:modified xsi:type="dcterms:W3CDTF">2018-11-25T11:03:22Z</dcterms:modified>
</cp:coreProperties>
</file>