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0"/>
  </p:notesMasterIdLst>
  <p:sldIdLst>
    <p:sldId id="282" r:id="rId2"/>
    <p:sldId id="283" r:id="rId3"/>
    <p:sldId id="284" r:id="rId4"/>
    <p:sldId id="297" r:id="rId5"/>
    <p:sldId id="280" r:id="rId6"/>
    <p:sldId id="285" r:id="rId7"/>
    <p:sldId id="286" r:id="rId8"/>
    <p:sldId id="275" r:id="rId9"/>
    <p:sldId id="287" r:id="rId10"/>
    <p:sldId id="288" r:id="rId11"/>
    <p:sldId id="289" r:id="rId12"/>
    <p:sldId id="260" r:id="rId13"/>
    <p:sldId id="269" r:id="rId14"/>
    <p:sldId id="290" r:id="rId15"/>
    <p:sldId id="292" r:id="rId16"/>
    <p:sldId id="294" r:id="rId17"/>
    <p:sldId id="295" r:id="rId18"/>
    <p:sldId id="296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>
        <p:scale>
          <a:sx n="117" d="100"/>
          <a:sy n="117" d="100"/>
        </p:scale>
        <p:origin x="-348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324A2C-9B0E-41DF-85FC-EDA4E0E6A627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</dgm:pt>
    <dgm:pt modelId="{0E4C8B34-B064-40CB-8482-6C049E825E94}">
      <dgm:prSet phldrT="[Текст]" custT="1"/>
      <dgm:spPr/>
      <dgm:t>
        <a:bodyPr/>
        <a:lstStyle/>
        <a:p>
          <a:r>
            <a:rPr lang="kk-KZ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Батырлар жырының эпостық жырдан айырмашылықтары қандай? 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7DD125-927F-4C28-9609-917D6B91FE70}" type="parTrans" cxnId="{8B8F6806-C0A5-484A-86AA-3BF31B41C8AB}">
      <dgm:prSet/>
      <dgm:spPr/>
      <dgm:t>
        <a:bodyPr/>
        <a:lstStyle/>
        <a:p>
          <a:endParaRPr lang="ru-RU"/>
        </a:p>
      </dgm:t>
    </dgm:pt>
    <dgm:pt modelId="{E8EFD4D8-8924-4519-850B-21D8007FB33A}" type="sibTrans" cxnId="{8B8F6806-C0A5-484A-86AA-3BF31B41C8AB}">
      <dgm:prSet/>
      <dgm:spPr/>
      <dgm:t>
        <a:bodyPr/>
        <a:lstStyle/>
        <a:p>
          <a:endParaRPr lang="ru-RU"/>
        </a:p>
      </dgm:t>
    </dgm:pt>
    <dgm:pt modelId="{337A7459-68FD-41CC-898D-5A6BE9DFB33F}">
      <dgm:prSet phldrT="[Текст]" custT="1"/>
      <dgm:spPr/>
      <dgm:t>
        <a:bodyPr/>
        <a:lstStyle/>
        <a:p>
          <a:r>
            <a:rPr lang="kk-KZ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Қандай батырларды білесіңдер? 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5225DC-3F22-4E5C-AD9D-39DA4347836C}" type="parTrans" cxnId="{3D31B3EE-DA51-4EB0-91E9-016A41AAFA99}">
      <dgm:prSet/>
      <dgm:spPr/>
      <dgm:t>
        <a:bodyPr/>
        <a:lstStyle/>
        <a:p>
          <a:endParaRPr lang="ru-RU"/>
        </a:p>
      </dgm:t>
    </dgm:pt>
    <dgm:pt modelId="{F38B2DEF-31F1-43F3-B770-AB973972B6E4}" type="sibTrans" cxnId="{3D31B3EE-DA51-4EB0-91E9-016A41AAFA99}">
      <dgm:prSet/>
      <dgm:spPr/>
      <dgm:t>
        <a:bodyPr/>
        <a:lstStyle/>
        <a:p>
          <a:endParaRPr lang="ru-RU"/>
        </a:p>
      </dgm:t>
    </dgm:pt>
    <dgm:pt modelId="{8E1337AF-8FD0-41D5-8CA8-1093BE5B961E}">
      <dgm:prSet phldrT="[Текст]" custT="1"/>
      <dgm:spPr/>
      <dgm:t>
        <a:bodyPr/>
        <a:lstStyle/>
        <a:p>
          <a:r>
            <a:rPr lang="ru-RU" sz="1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Батырлар</a:t>
          </a:r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жыры</a:t>
          </a:r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әдебиеттің</a:t>
          </a:r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қай</a:t>
          </a:r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түріне</a:t>
          </a:r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жатады</a:t>
          </a:r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 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4D2B2B-0AE3-4982-ACBC-144502DB220B}" type="parTrans" cxnId="{BFF41489-0D6D-4DA8-87B0-A8BF9DA6BFA1}">
      <dgm:prSet/>
      <dgm:spPr/>
      <dgm:t>
        <a:bodyPr/>
        <a:lstStyle/>
        <a:p>
          <a:endParaRPr lang="ru-RU"/>
        </a:p>
      </dgm:t>
    </dgm:pt>
    <dgm:pt modelId="{BA005694-7754-4C3B-BB21-C5E6832A5509}" type="sibTrans" cxnId="{BFF41489-0D6D-4DA8-87B0-A8BF9DA6BFA1}">
      <dgm:prSet/>
      <dgm:spPr/>
      <dgm:t>
        <a:bodyPr/>
        <a:lstStyle/>
        <a:p>
          <a:endParaRPr lang="ru-RU"/>
        </a:p>
      </dgm:t>
    </dgm:pt>
    <dgm:pt modelId="{41E16C6C-7651-4915-A71B-95E3F0DE29B2}" type="pres">
      <dgm:prSet presAssocID="{A6324A2C-9B0E-41DF-85FC-EDA4E0E6A62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00B13FA-8EF4-4D4B-90F7-EA1608612721}" type="pres">
      <dgm:prSet presAssocID="{0E4C8B34-B064-40CB-8482-6C049E825E94}" presName="gear1" presStyleLbl="node1" presStyleIdx="0" presStyleCnt="3" custScaleX="129618" custLinFactNeighborX="9012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23062-E3C2-4B7A-8900-8EA1BDF83492}" type="pres">
      <dgm:prSet presAssocID="{0E4C8B34-B064-40CB-8482-6C049E825E94}" presName="gear1srcNode" presStyleLbl="node1" presStyleIdx="0" presStyleCnt="3"/>
      <dgm:spPr/>
      <dgm:t>
        <a:bodyPr/>
        <a:lstStyle/>
        <a:p>
          <a:endParaRPr lang="ru-RU"/>
        </a:p>
      </dgm:t>
    </dgm:pt>
    <dgm:pt modelId="{2C667904-4275-4E56-9E60-B35F7E6CD759}" type="pres">
      <dgm:prSet presAssocID="{0E4C8B34-B064-40CB-8482-6C049E825E94}" presName="gear1dstNode" presStyleLbl="node1" presStyleIdx="0" presStyleCnt="3"/>
      <dgm:spPr/>
      <dgm:t>
        <a:bodyPr/>
        <a:lstStyle/>
        <a:p>
          <a:endParaRPr lang="ru-RU"/>
        </a:p>
      </dgm:t>
    </dgm:pt>
    <dgm:pt modelId="{495DE763-79E3-4069-BA3D-9E0FFC1A4D0E}" type="pres">
      <dgm:prSet presAssocID="{337A7459-68FD-41CC-898D-5A6BE9DFB33F}" presName="gear2" presStyleLbl="node1" presStyleIdx="1" presStyleCnt="3" custScaleX="118869" custLinFactNeighborX="-11194" custLinFactNeighborY="111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02C23-63F8-40FC-96C2-ED48DB9E2548}" type="pres">
      <dgm:prSet presAssocID="{337A7459-68FD-41CC-898D-5A6BE9DFB33F}" presName="gear2srcNode" presStyleLbl="node1" presStyleIdx="1" presStyleCnt="3"/>
      <dgm:spPr/>
      <dgm:t>
        <a:bodyPr/>
        <a:lstStyle/>
        <a:p>
          <a:endParaRPr lang="ru-RU"/>
        </a:p>
      </dgm:t>
    </dgm:pt>
    <dgm:pt modelId="{0C3C81EE-A4B3-4C27-BA3B-33F90F669103}" type="pres">
      <dgm:prSet presAssocID="{337A7459-68FD-41CC-898D-5A6BE9DFB33F}" presName="gear2dstNode" presStyleLbl="node1" presStyleIdx="1" presStyleCnt="3"/>
      <dgm:spPr/>
      <dgm:t>
        <a:bodyPr/>
        <a:lstStyle/>
        <a:p>
          <a:endParaRPr lang="ru-RU"/>
        </a:p>
      </dgm:t>
    </dgm:pt>
    <dgm:pt modelId="{4A31F90B-55BA-4840-A084-85A739431F87}" type="pres">
      <dgm:prSet presAssocID="{8E1337AF-8FD0-41D5-8CA8-1093BE5B961E}" presName="gear3" presStyleLbl="node1" presStyleIdx="2" presStyleCnt="3" custScaleX="124550"/>
      <dgm:spPr/>
      <dgm:t>
        <a:bodyPr/>
        <a:lstStyle/>
        <a:p>
          <a:endParaRPr lang="ru-RU"/>
        </a:p>
      </dgm:t>
    </dgm:pt>
    <dgm:pt modelId="{83CDD82B-5196-400B-98DB-606F2E6C436C}" type="pres">
      <dgm:prSet presAssocID="{8E1337AF-8FD0-41D5-8CA8-1093BE5B961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E9FB0-12C6-473D-9ED4-7C3183ABA76A}" type="pres">
      <dgm:prSet presAssocID="{8E1337AF-8FD0-41D5-8CA8-1093BE5B961E}" presName="gear3srcNode" presStyleLbl="node1" presStyleIdx="2" presStyleCnt="3"/>
      <dgm:spPr/>
      <dgm:t>
        <a:bodyPr/>
        <a:lstStyle/>
        <a:p>
          <a:endParaRPr lang="ru-RU"/>
        </a:p>
      </dgm:t>
    </dgm:pt>
    <dgm:pt modelId="{7D580EB4-61A3-49DB-BE12-255914A039CA}" type="pres">
      <dgm:prSet presAssocID="{8E1337AF-8FD0-41D5-8CA8-1093BE5B961E}" presName="gear3dstNode" presStyleLbl="node1" presStyleIdx="2" presStyleCnt="3"/>
      <dgm:spPr/>
      <dgm:t>
        <a:bodyPr/>
        <a:lstStyle/>
        <a:p>
          <a:endParaRPr lang="ru-RU"/>
        </a:p>
      </dgm:t>
    </dgm:pt>
    <dgm:pt modelId="{C7AEBD1E-CB38-4165-9C2D-640BDE8CF515}" type="pres">
      <dgm:prSet presAssocID="{E8EFD4D8-8924-4519-850B-21D8007FB33A}" presName="connector1" presStyleLbl="sibTrans2D1" presStyleIdx="0" presStyleCnt="3" custAng="2991192" custLinFactNeighborX="55295" custLinFactNeighborY="-22696"/>
      <dgm:spPr/>
      <dgm:t>
        <a:bodyPr/>
        <a:lstStyle/>
        <a:p>
          <a:endParaRPr lang="ru-RU"/>
        </a:p>
      </dgm:t>
    </dgm:pt>
    <dgm:pt modelId="{A1D62BF2-B36C-48A3-A163-2BF379873D90}" type="pres">
      <dgm:prSet presAssocID="{F38B2DEF-31F1-43F3-B770-AB973972B6E4}" presName="connector2" presStyleLbl="sibTrans2D1" presStyleIdx="1" presStyleCnt="3" custLinFactNeighborX="-9325" custLinFactNeighborY="-6061"/>
      <dgm:spPr/>
      <dgm:t>
        <a:bodyPr/>
        <a:lstStyle/>
        <a:p>
          <a:endParaRPr lang="ru-RU"/>
        </a:p>
      </dgm:t>
    </dgm:pt>
    <dgm:pt modelId="{D53D06E0-1D45-4991-96E9-894A5876A5FC}" type="pres">
      <dgm:prSet presAssocID="{BA005694-7754-4C3B-BB21-C5E6832A5509}" presName="connector3" presStyleLbl="sibTrans2D1" presStyleIdx="2" presStyleCnt="3" custAng="2459674" custScaleX="117134" custLinFactNeighborX="-13144" custLinFactNeighborY="11632"/>
      <dgm:spPr/>
      <dgm:t>
        <a:bodyPr/>
        <a:lstStyle/>
        <a:p>
          <a:endParaRPr lang="ru-RU"/>
        </a:p>
      </dgm:t>
    </dgm:pt>
  </dgm:ptLst>
  <dgm:cxnLst>
    <dgm:cxn modelId="{9515259C-9CC1-4FA7-AC33-48D60D1B50E2}" type="presOf" srcId="{0E4C8B34-B064-40CB-8482-6C049E825E94}" destId="{C00B13FA-8EF4-4D4B-90F7-EA1608612721}" srcOrd="0" destOrd="0" presId="urn:microsoft.com/office/officeart/2005/8/layout/gear1"/>
    <dgm:cxn modelId="{0E451D77-70C8-4B50-8292-C62770B46C36}" type="presOf" srcId="{F38B2DEF-31F1-43F3-B770-AB973972B6E4}" destId="{A1D62BF2-B36C-48A3-A163-2BF379873D90}" srcOrd="0" destOrd="0" presId="urn:microsoft.com/office/officeart/2005/8/layout/gear1"/>
    <dgm:cxn modelId="{B1A5B4B4-A480-48FE-AC43-DF50C074078C}" type="presOf" srcId="{BA005694-7754-4C3B-BB21-C5E6832A5509}" destId="{D53D06E0-1D45-4991-96E9-894A5876A5FC}" srcOrd="0" destOrd="0" presId="urn:microsoft.com/office/officeart/2005/8/layout/gear1"/>
    <dgm:cxn modelId="{896086AF-0B35-437D-A250-7A7AE756EFD4}" type="presOf" srcId="{0E4C8B34-B064-40CB-8482-6C049E825E94}" destId="{2C667904-4275-4E56-9E60-B35F7E6CD759}" srcOrd="2" destOrd="0" presId="urn:microsoft.com/office/officeart/2005/8/layout/gear1"/>
    <dgm:cxn modelId="{01909CBB-6C06-4130-9CBF-55DDAB9643D8}" type="presOf" srcId="{A6324A2C-9B0E-41DF-85FC-EDA4E0E6A627}" destId="{41E16C6C-7651-4915-A71B-95E3F0DE29B2}" srcOrd="0" destOrd="0" presId="urn:microsoft.com/office/officeart/2005/8/layout/gear1"/>
    <dgm:cxn modelId="{B3729F3F-3B41-407C-8714-9F2EF9F4CBAE}" type="presOf" srcId="{8E1337AF-8FD0-41D5-8CA8-1093BE5B961E}" destId="{7D580EB4-61A3-49DB-BE12-255914A039CA}" srcOrd="3" destOrd="0" presId="urn:microsoft.com/office/officeart/2005/8/layout/gear1"/>
    <dgm:cxn modelId="{24CF4604-60F1-424F-ACB2-27F9EA9CDC2F}" type="presOf" srcId="{337A7459-68FD-41CC-898D-5A6BE9DFB33F}" destId="{2B202C23-63F8-40FC-96C2-ED48DB9E2548}" srcOrd="1" destOrd="0" presId="urn:microsoft.com/office/officeart/2005/8/layout/gear1"/>
    <dgm:cxn modelId="{F140C310-F9BB-42E8-A83C-95DAF442089D}" type="presOf" srcId="{337A7459-68FD-41CC-898D-5A6BE9DFB33F}" destId="{495DE763-79E3-4069-BA3D-9E0FFC1A4D0E}" srcOrd="0" destOrd="0" presId="urn:microsoft.com/office/officeart/2005/8/layout/gear1"/>
    <dgm:cxn modelId="{BFF41489-0D6D-4DA8-87B0-A8BF9DA6BFA1}" srcId="{A6324A2C-9B0E-41DF-85FC-EDA4E0E6A627}" destId="{8E1337AF-8FD0-41D5-8CA8-1093BE5B961E}" srcOrd="2" destOrd="0" parTransId="{CA4D2B2B-0AE3-4982-ACBC-144502DB220B}" sibTransId="{BA005694-7754-4C3B-BB21-C5E6832A5509}"/>
    <dgm:cxn modelId="{3D31B3EE-DA51-4EB0-91E9-016A41AAFA99}" srcId="{A6324A2C-9B0E-41DF-85FC-EDA4E0E6A627}" destId="{337A7459-68FD-41CC-898D-5A6BE9DFB33F}" srcOrd="1" destOrd="0" parTransId="{555225DC-3F22-4E5C-AD9D-39DA4347836C}" sibTransId="{F38B2DEF-31F1-43F3-B770-AB973972B6E4}"/>
    <dgm:cxn modelId="{27685556-CD06-4231-A452-341C1F2A1D49}" type="presOf" srcId="{8E1337AF-8FD0-41D5-8CA8-1093BE5B961E}" destId="{AD3E9FB0-12C6-473D-9ED4-7C3183ABA76A}" srcOrd="2" destOrd="0" presId="urn:microsoft.com/office/officeart/2005/8/layout/gear1"/>
    <dgm:cxn modelId="{998A7648-91AE-4131-86C8-05BC9DA30B47}" type="presOf" srcId="{E8EFD4D8-8924-4519-850B-21D8007FB33A}" destId="{C7AEBD1E-CB38-4165-9C2D-640BDE8CF515}" srcOrd="0" destOrd="0" presId="urn:microsoft.com/office/officeart/2005/8/layout/gear1"/>
    <dgm:cxn modelId="{F9931F78-D09B-40B2-A1A8-C94C2AAA3811}" type="presOf" srcId="{8E1337AF-8FD0-41D5-8CA8-1093BE5B961E}" destId="{83CDD82B-5196-400B-98DB-606F2E6C436C}" srcOrd="1" destOrd="0" presId="urn:microsoft.com/office/officeart/2005/8/layout/gear1"/>
    <dgm:cxn modelId="{8B8F6806-C0A5-484A-86AA-3BF31B41C8AB}" srcId="{A6324A2C-9B0E-41DF-85FC-EDA4E0E6A627}" destId="{0E4C8B34-B064-40CB-8482-6C049E825E94}" srcOrd="0" destOrd="0" parTransId="{C57DD125-927F-4C28-9609-917D6B91FE70}" sibTransId="{E8EFD4D8-8924-4519-850B-21D8007FB33A}"/>
    <dgm:cxn modelId="{472C8A0D-4524-4638-A22C-4112597A7C34}" type="presOf" srcId="{8E1337AF-8FD0-41D5-8CA8-1093BE5B961E}" destId="{4A31F90B-55BA-4840-A084-85A739431F87}" srcOrd="0" destOrd="0" presId="urn:microsoft.com/office/officeart/2005/8/layout/gear1"/>
    <dgm:cxn modelId="{6613CFCE-827C-4906-BB93-07D83F935D9D}" type="presOf" srcId="{0E4C8B34-B064-40CB-8482-6C049E825E94}" destId="{2BC23062-E3C2-4B7A-8900-8EA1BDF83492}" srcOrd="1" destOrd="0" presId="urn:microsoft.com/office/officeart/2005/8/layout/gear1"/>
    <dgm:cxn modelId="{6CA2B6EA-1653-4020-9A82-AF790EACCF1E}" type="presOf" srcId="{337A7459-68FD-41CC-898D-5A6BE9DFB33F}" destId="{0C3C81EE-A4B3-4C27-BA3B-33F90F669103}" srcOrd="2" destOrd="0" presId="urn:microsoft.com/office/officeart/2005/8/layout/gear1"/>
    <dgm:cxn modelId="{EA75C645-5A50-45D1-B762-0689B92D68AA}" type="presParOf" srcId="{41E16C6C-7651-4915-A71B-95E3F0DE29B2}" destId="{C00B13FA-8EF4-4D4B-90F7-EA1608612721}" srcOrd="0" destOrd="0" presId="urn:microsoft.com/office/officeart/2005/8/layout/gear1"/>
    <dgm:cxn modelId="{468CD022-01D6-42A1-A3B8-89ECD88749B5}" type="presParOf" srcId="{41E16C6C-7651-4915-A71B-95E3F0DE29B2}" destId="{2BC23062-E3C2-4B7A-8900-8EA1BDF83492}" srcOrd="1" destOrd="0" presId="urn:microsoft.com/office/officeart/2005/8/layout/gear1"/>
    <dgm:cxn modelId="{09332CD5-C898-47F5-A5BE-F7136FB05A77}" type="presParOf" srcId="{41E16C6C-7651-4915-A71B-95E3F0DE29B2}" destId="{2C667904-4275-4E56-9E60-B35F7E6CD759}" srcOrd="2" destOrd="0" presId="urn:microsoft.com/office/officeart/2005/8/layout/gear1"/>
    <dgm:cxn modelId="{3FB7F3F5-15F8-48F9-A9E6-787F10C23A1C}" type="presParOf" srcId="{41E16C6C-7651-4915-A71B-95E3F0DE29B2}" destId="{495DE763-79E3-4069-BA3D-9E0FFC1A4D0E}" srcOrd="3" destOrd="0" presId="urn:microsoft.com/office/officeart/2005/8/layout/gear1"/>
    <dgm:cxn modelId="{6607FDB0-E6E3-4B88-8BA1-9F0DA6CDD002}" type="presParOf" srcId="{41E16C6C-7651-4915-A71B-95E3F0DE29B2}" destId="{2B202C23-63F8-40FC-96C2-ED48DB9E2548}" srcOrd="4" destOrd="0" presId="urn:microsoft.com/office/officeart/2005/8/layout/gear1"/>
    <dgm:cxn modelId="{48B1FCF5-F8C8-4F3D-929F-6FF2D1EB9E1E}" type="presParOf" srcId="{41E16C6C-7651-4915-A71B-95E3F0DE29B2}" destId="{0C3C81EE-A4B3-4C27-BA3B-33F90F669103}" srcOrd="5" destOrd="0" presId="urn:microsoft.com/office/officeart/2005/8/layout/gear1"/>
    <dgm:cxn modelId="{57E1D32C-72C3-40BE-99AB-58931F091393}" type="presParOf" srcId="{41E16C6C-7651-4915-A71B-95E3F0DE29B2}" destId="{4A31F90B-55BA-4840-A084-85A739431F87}" srcOrd="6" destOrd="0" presId="urn:microsoft.com/office/officeart/2005/8/layout/gear1"/>
    <dgm:cxn modelId="{7CEB75A3-72F3-4FAD-84A1-02FF58D6BCCE}" type="presParOf" srcId="{41E16C6C-7651-4915-A71B-95E3F0DE29B2}" destId="{83CDD82B-5196-400B-98DB-606F2E6C436C}" srcOrd="7" destOrd="0" presId="urn:microsoft.com/office/officeart/2005/8/layout/gear1"/>
    <dgm:cxn modelId="{9BCF0D5D-847D-41F0-A044-1C3081FA7305}" type="presParOf" srcId="{41E16C6C-7651-4915-A71B-95E3F0DE29B2}" destId="{AD3E9FB0-12C6-473D-9ED4-7C3183ABA76A}" srcOrd="8" destOrd="0" presId="urn:microsoft.com/office/officeart/2005/8/layout/gear1"/>
    <dgm:cxn modelId="{A9BD17F0-39FB-4E5F-A343-91A06099A5A6}" type="presParOf" srcId="{41E16C6C-7651-4915-A71B-95E3F0DE29B2}" destId="{7D580EB4-61A3-49DB-BE12-255914A039CA}" srcOrd="9" destOrd="0" presId="urn:microsoft.com/office/officeart/2005/8/layout/gear1"/>
    <dgm:cxn modelId="{D884F281-C32A-4964-B40A-75D4369BE645}" type="presParOf" srcId="{41E16C6C-7651-4915-A71B-95E3F0DE29B2}" destId="{C7AEBD1E-CB38-4165-9C2D-640BDE8CF515}" srcOrd="10" destOrd="0" presId="urn:microsoft.com/office/officeart/2005/8/layout/gear1"/>
    <dgm:cxn modelId="{6D70B264-E9C6-44ED-9AB9-7A113F25F169}" type="presParOf" srcId="{41E16C6C-7651-4915-A71B-95E3F0DE29B2}" destId="{A1D62BF2-B36C-48A3-A163-2BF379873D90}" srcOrd="11" destOrd="0" presId="urn:microsoft.com/office/officeart/2005/8/layout/gear1"/>
    <dgm:cxn modelId="{640BC6B9-6A73-4421-8A64-39CA615367EB}" type="presParOf" srcId="{41E16C6C-7651-4915-A71B-95E3F0DE29B2}" destId="{D53D06E0-1D45-4991-96E9-894A5876A5F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E21A56-BBE8-4195-A5C9-7F85C8BFBD4F}" type="doc">
      <dgm:prSet loTypeId="urn:microsoft.com/office/officeart/2005/8/layout/bProcess4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15BC6B4C-524C-4021-8DD8-5AE82A6EA1E9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Кіріспе</a:t>
          </a:r>
          <a:r>
            <a: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ru-RU" sz="20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экспозициясы</a:t>
          </a:r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20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Көкшетаудың</a:t>
          </a:r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табиғаты</a:t>
          </a:r>
          <a:endParaRPr lang="ru-RU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21C9AD-A39E-4D65-8A6B-89172CA04650}" type="parTrans" cxnId="{D398D817-28FF-4D28-933A-ED106CB11D1A}">
      <dgm:prSet/>
      <dgm:spPr/>
      <dgm:t>
        <a:bodyPr/>
        <a:lstStyle/>
        <a:p>
          <a:endParaRPr lang="ru-RU"/>
        </a:p>
      </dgm:t>
    </dgm:pt>
    <dgm:pt modelId="{AFFCC95E-D146-4CFA-9445-CFCC7EC97665}" type="sibTrans" cxnId="{D398D817-28FF-4D28-933A-ED106CB11D1A}">
      <dgm:prSet/>
      <dgm:spPr/>
      <dgm:t>
        <a:bodyPr/>
        <a:lstStyle/>
        <a:p>
          <a:endParaRPr lang="ru-RU"/>
        </a:p>
      </dgm:t>
    </dgm:pt>
    <dgm:pt modelId="{391C708B-51E0-4E86-8A86-4E6C7C4F7FB3}">
      <dgm:prSet phldrT="[Текст]" custT="1"/>
      <dgm:spPr/>
      <dgm:t>
        <a:bodyPr/>
        <a:lstStyle/>
        <a:p>
          <a:r>
            <a:rPr lang="kk-KZ" sz="20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5. Оқиғаның өрбуі - Қыздың айласы</a:t>
          </a:r>
          <a:endParaRPr lang="ru-RU" sz="2000" dirty="0">
            <a:solidFill>
              <a:srgbClr val="FF0000"/>
            </a:solidFill>
          </a:endParaRPr>
        </a:p>
      </dgm:t>
    </dgm:pt>
    <dgm:pt modelId="{D4379152-717D-48EC-9EDA-53904680AFBA}" type="parTrans" cxnId="{8B4B9124-0D4F-4CC3-9171-4788112633B9}">
      <dgm:prSet/>
      <dgm:spPr/>
      <dgm:t>
        <a:bodyPr/>
        <a:lstStyle/>
        <a:p>
          <a:endParaRPr lang="ru-RU"/>
        </a:p>
      </dgm:t>
    </dgm:pt>
    <dgm:pt modelId="{89EC57C1-886C-4011-9DA2-A49E737E5CD7}" type="sibTrans" cxnId="{8B4B9124-0D4F-4CC3-9171-4788112633B9}">
      <dgm:prSet/>
      <dgm:spPr/>
      <dgm:t>
        <a:bodyPr/>
        <a:lstStyle/>
        <a:p>
          <a:endParaRPr lang="ru-RU"/>
        </a:p>
      </dgm:t>
    </dgm:pt>
    <dgm:pt modelId="{911AE2DC-2716-47C8-AC42-78C22D609E3E}">
      <dgm:prSet phldrT="[Текст]" custT="1"/>
      <dgm:spPr/>
      <dgm:t>
        <a:bodyPr/>
        <a:lstStyle/>
        <a:p>
          <a:r>
            <a:rPr lang="kk-KZ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6. Оқиғаның шиеленісуі - Қос ғашықтың елден қашуы</a:t>
          </a:r>
          <a:endParaRPr lang="ru-RU" sz="2000" dirty="0"/>
        </a:p>
      </dgm:t>
    </dgm:pt>
    <dgm:pt modelId="{EB9FE68A-4BA9-4B0A-B013-B274F1DA0ED5}" type="parTrans" cxnId="{38299B0E-4E46-4102-ADCA-351BD7B51665}">
      <dgm:prSet/>
      <dgm:spPr/>
      <dgm:t>
        <a:bodyPr/>
        <a:lstStyle/>
        <a:p>
          <a:endParaRPr lang="ru-RU"/>
        </a:p>
      </dgm:t>
    </dgm:pt>
    <dgm:pt modelId="{109A2493-87D8-4963-AFE6-743DDD664B26}" type="sibTrans" cxnId="{38299B0E-4E46-4102-ADCA-351BD7B51665}">
      <dgm:prSet/>
      <dgm:spPr/>
      <dgm:t>
        <a:bodyPr/>
        <a:lstStyle/>
        <a:p>
          <a:endParaRPr lang="ru-RU"/>
        </a:p>
      </dgm:t>
    </dgm:pt>
    <dgm:pt modelId="{1DDC2611-E3D5-4CC4-9AA3-A015EE594BE9}">
      <dgm:prSet phldrT="[Текст]" custT="1"/>
      <dgm:spPr/>
      <dgm:t>
        <a:bodyPr/>
        <a:lstStyle/>
        <a:p>
          <a:r>
            <a:rPr lang="kk-K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7. Оқиғаның шарықтау шегі – Батыр Баянның екеуін атып өлтіруі</a:t>
          </a:r>
          <a:endParaRPr lang="ru-RU" sz="20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4C891BC-7361-4950-83CD-8EA5E872605A}" type="parTrans" cxnId="{46CDE770-2594-4297-BF93-A5B80F92E4BC}">
      <dgm:prSet/>
      <dgm:spPr/>
      <dgm:t>
        <a:bodyPr/>
        <a:lstStyle/>
        <a:p>
          <a:endParaRPr lang="ru-RU"/>
        </a:p>
      </dgm:t>
    </dgm:pt>
    <dgm:pt modelId="{36AC91F6-FA03-454B-9F21-0A4470E3B356}" type="sibTrans" cxnId="{46CDE770-2594-4297-BF93-A5B80F92E4BC}">
      <dgm:prSet/>
      <dgm:spPr/>
      <dgm:t>
        <a:bodyPr/>
        <a:lstStyle/>
        <a:p>
          <a:endParaRPr lang="ru-RU"/>
        </a:p>
      </dgm:t>
    </dgm:pt>
    <dgm:pt modelId="{78D20B59-04B0-4A9D-93E0-5A8D99642211}">
      <dgm:prSet phldrT="[Текст]" custT="1"/>
      <dgm:spPr/>
      <dgm:t>
        <a:bodyPr/>
        <a:lstStyle/>
        <a:p>
          <a:r>
            <a:rPr lang="kk-KZ" sz="20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8. Оқиғаның шешімі – Батыр Баянның ерлікпен қаза табуы</a:t>
          </a:r>
          <a:endParaRPr lang="ru-RU" sz="2000" dirty="0">
            <a:solidFill>
              <a:srgbClr val="002060"/>
            </a:solidFill>
          </a:endParaRPr>
        </a:p>
      </dgm:t>
    </dgm:pt>
    <dgm:pt modelId="{9E9ACAA2-A3EE-410B-9DCD-D10CE66E3946}" type="parTrans" cxnId="{FF56E656-70C9-4010-9142-67F015961B08}">
      <dgm:prSet/>
      <dgm:spPr/>
      <dgm:t>
        <a:bodyPr/>
        <a:lstStyle/>
        <a:p>
          <a:endParaRPr lang="ru-RU"/>
        </a:p>
      </dgm:t>
    </dgm:pt>
    <dgm:pt modelId="{57545DEE-18C5-447F-B0BC-C5E678A4D190}" type="sibTrans" cxnId="{FF56E656-70C9-4010-9142-67F015961B08}">
      <dgm:prSet/>
      <dgm:spPr/>
      <dgm:t>
        <a:bodyPr/>
        <a:lstStyle/>
        <a:p>
          <a:endParaRPr lang="ru-RU"/>
        </a:p>
      </dgm:t>
    </dgm:pt>
    <dgm:pt modelId="{151A6F2B-0428-48D4-A3BA-B5FB4F854EB4}">
      <dgm:prSet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Оқиғаның байланысы – батырлардың бас қосуы</a:t>
          </a:r>
          <a:endParaRPr lang="ru-RU" sz="20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566182-7EBE-4720-BCFD-A655F12D8198}" type="parTrans" cxnId="{B0234D58-A2C0-456C-B9BA-51E9C2ED3AB8}">
      <dgm:prSet/>
      <dgm:spPr/>
      <dgm:t>
        <a:bodyPr/>
        <a:lstStyle/>
        <a:p>
          <a:endParaRPr lang="ru-RU"/>
        </a:p>
      </dgm:t>
    </dgm:pt>
    <dgm:pt modelId="{147C8AF1-2F0C-4707-87C2-7C0B010819E7}" type="sibTrans" cxnId="{B0234D58-A2C0-456C-B9BA-51E9C2ED3AB8}">
      <dgm:prSet/>
      <dgm:spPr/>
      <dgm:t>
        <a:bodyPr/>
        <a:lstStyle/>
        <a:p>
          <a:endParaRPr lang="ru-RU"/>
        </a:p>
      </dgm:t>
    </dgm:pt>
    <dgm:pt modelId="{7F69D573-0F1B-456C-8ADA-A13EAE84AD53}">
      <dgm:prSet custT="1"/>
      <dgm:spPr/>
      <dgm:t>
        <a:bodyPr/>
        <a:lstStyle/>
        <a:p>
          <a:r>
            <a: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20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Шегініс</a:t>
          </a:r>
          <a:r>
            <a: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Батыр </a:t>
          </a:r>
          <a:r>
            <a:rPr lang="ru-RU" sz="20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Баянның</a:t>
          </a:r>
          <a:r>
            <a: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жорықтан</a:t>
          </a:r>
          <a:r>
            <a: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қалмақ</a:t>
          </a:r>
          <a:r>
            <a: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қызын</a:t>
          </a:r>
          <a:r>
            <a: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алып</a:t>
          </a:r>
          <a:r>
            <a: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келуі</a:t>
          </a:r>
          <a:endParaRPr lang="ru-RU" sz="2000" b="1" dirty="0">
            <a:solidFill>
              <a:schemeClr val="tx1">
                <a:lumMod val="65000"/>
                <a:lumOff val="3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3A3E29-19CD-44CF-941B-365A7B8A35F1}" type="parTrans" cxnId="{92C531D7-B505-4952-AE99-5409FD193D88}">
      <dgm:prSet/>
      <dgm:spPr/>
      <dgm:t>
        <a:bodyPr/>
        <a:lstStyle/>
        <a:p>
          <a:endParaRPr lang="ru-RU"/>
        </a:p>
      </dgm:t>
    </dgm:pt>
    <dgm:pt modelId="{77DCBF58-7E16-4B06-A46F-76BBAB186F47}" type="sibTrans" cxnId="{92C531D7-B505-4952-AE99-5409FD193D88}">
      <dgm:prSet/>
      <dgm:spPr/>
      <dgm:t>
        <a:bodyPr/>
        <a:lstStyle/>
        <a:p>
          <a:endParaRPr lang="ru-RU"/>
        </a:p>
      </dgm:t>
    </dgm:pt>
    <dgm:pt modelId="{3C9E7D9F-4FD3-4B43-8907-700DEB423F17}">
      <dgm:prSet custT="1"/>
      <dgm:spPr/>
      <dgm:t>
        <a:bodyPr/>
        <a:lstStyle/>
        <a:p>
          <a:r>
            <a:rPr lang="kk-KZ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4. Оқиғаның дамуы – Ноянның қалмақ қызына ғашық болуы</a:t>
          </a:r>
          <a:endParaRPr lang="ru-RU" sz="2000" dirty="0"/>
        </a:p>
      </dgm:t>
    </dgm:pt>
    <dgm:pt modelId="{3747DDAA-4CCB-4893-8CAE-D1F3092FF707}" type="parTrans" cxnId="{DB8B2CE5-DEF8-44C5-81BD-D31CC9FCE49A}">
      <dgm:prSet/>
      <dgm:spPr/>
      <dgm:t>
        <a:bodyPr/>
        <a:lstStyle/>
        <a:p>
          <a:endParaRPr lang="ru-RU"/>
        </a:p>
      </dgm:t>
    </dgm:pt>
    <dgm:pt modelId="{E66C7F05-52CF-43D9-85B2-74B8AE4709AA}" type="sibTrans" cxnId="{DB8B2CE5-DEF8-44C5-81BD-D31CC9FCE49A}">
      <dgm:prSet/>
      <dgm:spPr/>
      <dgm:t>
        <a:bodyPr/>
        <a:lstStyle/>
        <a:p>
          <a:endParaRPr lang="ru-RU"/>
        </a:p>
      </dgm:t>
    </dgm:pt>
    <dgm:pt modelId="{A18362F7-2014-41D9-8616-656055A14CEA}" type="pres">
      <dgm:prSet presAssocID="{02E21A56-BBE8-4195-A5C9-7F85C8BFBD4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B1ADA42-6192-461F-9C63-F38C051A51A4}" type="pres">
      <dgm:prSet presAssocID="{15BC6B4C-524C-4021-8DD8-5AE82A6EA1E9}" presName="compNode" presStyleCnt="0"/>
      <dgm:spPr/>
    </dgm:pt>
    <dgm:pt modelId="{57B8149F-60D3-4A96-9C27-A332C6F3CF72}" type="pres">
      <dgm:prSet presAssocID="{15BC6B4C-524C-4021-8DD8-5AE82A6EA1E9}" presName="dummyConnPt" presStyleCnt="0"/>
      <dgm:spPr/>
    </dgm:pt>
    <dgm:pt modelId="{7E7C2775-90F9-478A-A273-9BB713AE7922}" type="pres">
      <dgm:prSet presAssocID="{15BC6B4C-524C-4021-8DD8-5AE82A6EA1E9}" presName="node" presStyleLbl="node1" presStyleIdx="0" presStyleCnt="8" custScaleX="137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CB0DC-0EAA-4B10-B2EA-E6228EE2E725}" type="pres">
      <dgm:prSet presAssocID="{AFFCC95E-D146-4CFA-9445-CFCC7EC97665}" presName="sibTrans" presStyleLbl="bgSibTrans2D1" presStyleIdx="0" presStyleCnt="7"/>
      <dgm:spPr/>
      <dgm:t>
        <a:bodyPr/>
        <a:lstStyle/>
        <a:p>
          <a:endParaRPr lang="ru-RU"/>
        </a:p>
      </dgm:t>
    </dgm:pt>
    <dgm:pt modelId="{98D04096-2916-411B-B4C7-232BE5B38A3B}" type="pres">
      <dgm:prSet presAssocID="{151A6F2B-0428-48D4-A3BA-B5FB4F854EB4}" presName="compNode" presStyleCnt="0"/>
      <dgm:spPr/>
    </dgm:pt>
    <dgm:pt modelId="{A1A68EA4-496A-4CDE-9D79-7AA1063F8FB4}" type="pres">
      <dgm:prSet presAssocID="{151A6F2B-0428-48D4-A3BA-B5FB4F854EB4}" presName="dummyConnPt" presStyleCnt="0"/>
      <dgm:spPr/>
    </dgm:pt>
    <dgm:pt modelId="{FF709380-5E36-45D2-B236-613293CC3CA5}" type="pres">
      <dgm:prSet presAssocID="{151A6F2B-0428-48D4-A3BA-B5FB4F854EB4}" presName="node" presStyleLbl="node1" presStyleIdx="1" presStyleCnt="8" custScaleX="141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EF398-BCDA-4EC6-A6F4-4C51088348BA}" type="pres">
      <dgm:prSet presAssocID="{147C8AF1-2F0C-4707-87C2-7C0B010819E7}" presName="sibTrans" presStyleLbl="bgSibTrans2D1" presStyleIdx="1" presStyleCnt="7"/>
      <dgm:spPr/>
      <dgm:t>
        <a:bodyPr/>
        <a:lstStyle/>
        <a:p>
          <a:endParaRPr lang="ru-RU"/>
        </a:p>
      </dgm:t>
    </dgm:pt>
    <dgm:pt modelId="{E676ABA2-2C69-4284-BA17-ED9F4E3665E5}" type="pres">
      <dgm:prSet presAssocID="{7F69D573-0F1B-456C-8ADA-A13EAE84AD53}" presName="compNode" presStyleCnt="0"/>
      <dgm:spPr/>
    </dgm:pt>
    <dgm:pt modelId="{3AE01B0E-AF2C-4C17-8619-37FD711B7D6D}" type="pres">
      <dgm:prSet presAssocID="{7F69D573-0F1B-456C-8ADA-A13EAE84AD53}" presName="dummyConnPt" presStyleCnt="0"/>
      <dgm:spPr/>
    </dgm:pt>
    <dgm:pt modelId="{1EC84B26-7883-44BF-8972-D19256F38C0D}" type="pres">
      <dgm:prSet presAssocID="{7F69D573-0F1B-456C-8ADA-A13EAE84AD53}" presName="node" presStyleLbl="node1" presStyleIdx="2" presStyleCnt="8" custScaleX="139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00BAF-7CE7-4780-9B20-9D4F4949719D}" type="pres">
      <dgm:prSet presAssocID="{77DCBF58-7E16-4B06-A46F-76BBAB186F47}" presName="sibTrans" presStyleLbl="bgSibTrans2D1" presStyleIdx="2" presStyleCnt="7"/>
      <dgm:spPr/>
      <dgm:t>
        <a:bodyPr/>
        <a:lstStyle/>
        <a:p>
          <a:endParaRPr lang="ru-RU"/>
        </a:p>
      </dgm:t>
    </dgm:pt>
    <dgm:pt modelId="{C5F6638C-15B1-4F1C-A1E6-B518748EAF8A}" type="pres">
      <dgm:prSet presAssocID="{3C9E7D9F-4FD3-4B43-8907-700DEB423F17}" presName="compNode" presStyleCnt="0"/>
      <dgm:spPr/>
    </dgm:pt>
    <dgm:pt modelId="{794265F9-39CE-49AA-B2A6-5DA26CA757BC}" type="pres">
      <dgm:prSet presAssocID="{3C9E7D9F-4FD3-4B43-8907-700DEB423F17}" presName="dummyConnPt" presStyleCnt="0"/>
      <dgm:spPr/>
    </dgm:pt>
    <dgm:pt modelId="{9D90D589-8854-4F81-B060-615EB854138B}" type="pres">
      <dgm:prSet presAssocID="{3C9E7D9F-4FD3-4B43-8907-700DEB423F17}" presName="node" presStyleLbl="node1" presStyleIdx="3" presStyleCnt="8" custScaleX="141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231A5-B831-4E7C-ACB8-4A03BB40E278}" type="pres">
      <dgm:prSet presAssocID="{E66C7F05-52CF-43D9-85B2-74B8AE4709AA}" presName="sibTrans" presStyleLbl="bgSibTrans2D1" presStyleIdx="3" presStyleCnt="7"/>
      <dgm:spPr/>
      <dgm:t>
        <a:bodyPr/>
        <a:lstStyle/>
        <a:p>
          <a:endParaRPr lang="ru-RU"/>
        </a:p>
      </dgm:t>
    </dgm:pt>
    <dgm:pt modelId="{AB252FB4-259B-4671-8558-379C3A947952}" type="pres">
      <dgm:prSet presAssocID="{391C708B-51E0-4E86-8A86-4E6C7C4F7FB3}" presName="compNode" presStyleCnt="0"/>
      <dgm:spPr/>
    </dgm:pt>
    <dgm:pt modelId="{9D5571CD-1948-44AC-9C49-7CF6776E5B5D}" type="pres">
      <dgm:prSet presAssocID="{391C708B-51E0-4E86-8A86-4E6C7C4F7FB3}" presName="dummyConnPt" presStyleCnt="0"/>
      <dgm:spPr/>
    </dgm:pt>
    <dgm:pt modelId="{4DBF960C-5F06-42F7-BE48-E8B9879501B1}" type="pres">
      <dgm:prSet presAssocID="{391C708B-51E0-4E86-8A86-4E6C7C4F7FB3}" presName="node" presStyleLbl="node1" presStyleIdx="4" presStyleCnt="8" custScaleX="139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A1132F-F890-4AD5-81D2-BEFAF1A947A8}" type="pres">
      <dgm:prSet presAssocID="{89EC57C1-886C-4011-9DA2-A49E737E5CD7}" presName="sibTrans" presStyleLbl="bgSibTrans2D1" presStyleIdx="4" presStyleCnt="7"/>
      <dgm:spPr/>
      <dgm:t>
        <a:bodyPr/>
        <a:lstStyle/>
        <a:p>
          <a:endParaRPr lang="ru-RU"/>
        </a:p>
      </dgm:t>
    </dgm:pt>
    <dgm:pt modelId="{91DC63AF-9005-4FF9-807C-5C77BCAAAE2E}" type="pres">
      <dgm:prSet presAssocID="{911AE2DC-2716-47C8-AC42-78C22D609E3E}" presName="compNode" presStyleCnt="0"/>
      <dgm:spPr/>
    </dgm:pt>
    <dgm:pt modelId="{E058EF21-5427-4D09-AF05-CA037A1F6664}" type="pres">
      <dgm:prSet presAssocID="{911AE2DC-2716-47C8-AC42-78C22D609E3E}" presName="dummyConnPt" presStyleCnt="0"/>
      <dgm:spPr/>
    </dgm:pt>
    <dgm:pt modelId="{FBE7954A-367E-452E-9ACC-FEC86F2E05AA}" type="pres">
      <dgm:prSet presAssocID="{911AE2DC-2716-47C8-AC42-78C22D609E3E}" presName="node" presStyleLbl="node1" presStyleIdx="5" presStyleCnt="8" custScaleX="136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0A089-B2DA-45D7-9B2A-D16C140F83F3}" type="pres">
      <dgm:prSet presAssocID="{109A2493-87D8-4963-AFE6-743DDD664B26}" presName="sibTrans" presStyleLbl="bgSibTrans2D1" presStyleIdx="5" presStyleCnt="7"/>
      <dgm:spPr/>
      <dgm:t>
        <a:bodyPr/>
        <a:lstStyle/>
        <a:p>
          <a:endParaRPr lang="ru-RU"/>
        </a:p>
      </dgm:t>
    </dgm:pt>
    <dgm:pt modelId="{2B403BC0-0430-4135-855D-34D8B767ABEA}" type="pres">
      <dgm:prSet presAssocID="{1DDC2611-E3D5-4CC4-9AA3-A015EE594BE9}" presName="compNode" presStyleCnt="0"/>
      <dgm:spPr/>
    </dgm:pt>
    <dgm:pt modelId="{50BB5509-5973-46E9-B73A-28C4E4139304}" type="pres">
      <dgm:prSet presAssocID="{1DDC2611-E3D5-4CC4-9AA3-A015EE594BE9}" presName="dummyConnPt" presStyleCnt="0"/>
      <dgm:spPr/>
    </dgm:pt>
    <dgm:pt modelId="{E039AA3B-92D3-402C-9234-809FCB2F9126}" type="pres">
      <dgm:prSet presAssocID="{1DDC2611-E3D5-4CC4-9AA3-A015EE594BE9}" presName="node" presStyleLbl="node1" presStyleIdx="6" presStyleCnt="8" custScaleX="141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CE706-5C12-4550-831B-8D8079E1EEAC}" type="pres">
      <dgm:prSet presAssocID="{36AC91F6-FA03-454B-9F21-0A4470E3B356}" presName="sibTrans" presStyleLbl="bgSibTrans2D1" presStyleIdx="6" presStyleCnt="7"/>
      <dgm:spPr/>
      <dgm:t>
        <a:bodyPr/>
        <a:lstStyle/>
        <a:p>
          <a:endParaRPr lang="ru-RU"/>
        </a:p>
      </dgm:t>
    </dgm:pt>
    <dgm:pt modelId="{981F6A77-6C21-4EB7-A99E-5B740834782D}" type="pres">
      <dgm:prSet presAssocID="{78D20B59-04B0-4A9D-93E0-5A8D99642211}" presName="compNode" presStyleCnt="0"/>
      <dgm:spPr/>
    </dgm:pt>
    <dgm:pt modelId="{A70394EE-624E-4D31-B97C-D3F8AF952F95}" type="pres">
      <dgm:prSet presAssocID="{78D20B59-04B0-4A9D-93E0-5A8D99642211}" presName="dummyConnPt" presStyleCnt="0"/>
      <dgm:spPr/>
    </dgm:pt>
    <dgm:pt modelId="{CCE00EF6-7295-4CA3-BFA0-6CC7784EE65B}" type="pres">
      <dgm:prSet presAssocID="{78D20B59-04B0-4A9D-93E0-5A8D99642211}" presName="node" presStyleLbl="node1" presStyleIdx="7" presStyleCnt="8" custScaleX="144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4B9124-0D4F-4CC3-9171-4788112633B9}" srcId="{02E21A56-BBE8-4195-A5C9-7F85C8BFBD4F}" destId="{391C708B-51E0-4E86-8A86-4E6C7C4F7FB3}" srcOrd="4" destOrd="0" parTransId="{D4379152-717D-48EC-9EDA-53904680AFBA}" sibTransId="{89EC57C1-886C-4011-9DA2-A49E737E5CD7}"/>
    <dgm:cxn modelId="{BB0D9497-A7D8-4882-9934-EECCBC1A3851}" type="presOf" srcId="{02E21A56-BBE8-4195-A5C9-7F85C8BFBD4F}" destId="{A18362F7-2014-41D9-8616-656055A14CEA}" srcOrd="0" destOrd="0" presId="urn:microsoft.com/office/officeart/2005/8/layout/bProcess4"/>
    <dgm:cxn modelId="{BDB5CB07-5855-4BF7-9820-D1112FD07C65}" type="presOf" srcId="{7F69D573-0F1B-456C-8ADA-A13EAE84AD53}" destId="{1EC84B26-7883-44BF-8972-D19256F38C0D}" srcOrd="0" destOrd="0" presId="urn:microsoft.com/office/officeart/2005/8/layout/bProcess4"/>
    <dgm:cxn modelId="{79355EDC-6D77-4498-87B4-B9978F9A999C}" type="presOf" srcId="{911AE2DC-2716-47C8-AC42-78C22D609E3E}" destId="{FBE7954A-367E-452E-9ACC-FEC86F2E05AA}" srcOrd="0" destOrd="0" presId="urn:microsoft.com/office/officeart/2005/8/layout/bProcess4"/>
    <dgm:cxn modelId="{B0234D58-A2C0-456C-B9BA-51E9C2ED3AB8}" srcId="{02E21A56-BBE8-4195-A5C9-7F85C8BFBD4F}" destId="{151A6F2B-0428-48D4-A3BA-B5FB4F854EB4}" srcOrd="1" destOrd="0" parTransId="{FC566182-7EBE-4720-BCFD-A655F12D8198}" sibTransId="{147C8AF1-2F0C-4707-87C2-7C0B010819E7}"/>
    <dgm:cxn modelId="{739C0882-5BA8-4627-9C4F-465687834E32}" type="presOf" srcId="{151A6F2B-0428-48D4-A3BA-B5FB4F854EB4}" destId="{FF709380-5E36-45D2-B236-613293CC3CA5}" srcOrd="0" destOrd="0" presId="urn:microsoft.com/office/officeart/2005/8/layout/bProcess4"/>
    <dgm:cxn modelId="{12A88F82-A0FE-4F7A-918E-FFFB896BD6BA}" type="presOf" srcId="{15BC6B4C-524C-4021-8DD8-5AE82A6EA1E9}" destId="{7E7C2775-90F9-478A-A273-9BB713AE7922}" srcOrd="0" destOrd="0" presId="urn:microsoft.com/office/officeart/2005/8/layout/bProcess4"/>
    <dgm:cxn modelId="{92C531D7-B505-4952-AE99-5409FD193D88}" srcId="{02E21A56-BBE8-4195-A5C9-7F85C8BFBD4F}" destId="{7F69D573-0F1B-456C-8ADA-A13EAE84AD53}" srcOrd="2" destOrd="0" parTransId="{0F3A3E29-19CD-44CF-941B-365A7B8A35F1}" sibTransId="{77DCBF58-7E16-4B06-A46F-76BBAB186F47}"/>
    <dgm:cxn modelId="{5B16FD3A-4DB4-46F2-9EBE-AC9E3D638602}" type="presOf" srcId="{89EC57C1-886C-4011-9DA2-A49E737E5CD7}" destId="{84A1132F-F890-4AD5-81D2-BEFAF1A947A8}" srcOrd="0" destOrd="0" presId="urn:microsoft.com/office/officeart/2005/8/layout/bProcess4"/>
    <dgm:cxn modelId="{46CDE770-2594-4297-BF93-A5B80F92E4BC}" srcId="{02E21A56-BBE8-4195-A5C9-7F85C8BFBD4F}" destId="{1DDC2611-E3D5-4CC4-9AA3-A015EE594BE9}" srcOrd="6" destOrd="0" parTransId="{C4C891BC-7361-4950-83CD-8EA5E872605A}" sibTransId="{36AC91F6-FA03-454B-9F21-0A4470E3B356}"/>
    <dgm:cxn modelId="{A887DCE0-9FA8-4FF3-A578-162A94D1C41F}" type="presOf" srcId="{391C708B-51E0-4E86-8A86-4E6C7C4F7FB3}" destId="{4DBF960C-5F06-42F7-BE48-E8B9879501B1}" srcOrd="0" destOrd="0" presId="urn:microsoft.com/office/officeart/2005/8/layout/bProcess4"/>
    <dgm:cxn modelId="{7DECB6DA-1C1C-4B75-9659-BF86A1A3A627}" type="presOf" srcId="{1DDC2611-E3D5-4CC4-9AA3-A015EE594BE9}" destId="{E039AA3B-92D3-402C-9234-809FCB2F9126}" srcOrd="0" destOrd="0" presId="urn:microsoft.com/office/officeart/2005/8/layout/bProcess4"/>
    <dgm:cxn modelId="{F6EE133E-06F4-41CE-A59A-FA45D0AB1A68}" type="presOf" srcId="{109A2493-87D8-4963-AFE6-743DDD664B26}" destId="{ADA0A089-B2DA-45D7-9B2A-D16C140F83F3}" srcOrd="0" destOrd="0" presId="urn:microsoft.com/office/officeart/2005/8/layout/bProcess4"/>
    <dgm:cxn modelId="{FF56E656-70C9-4010-9142-67F015961B08}" srcId="{02E21A56-BBE8-4195-A5C9-7F85C8BFBD4F}" destId="{78D20B59-04B0-4A9D-93E0-5A8D99642211}" srcOrd="7" destOrd="0" parTransId="{9E9ACAA2-A3EE-410B-9DCD-D10CE66E3946}" sibTransId="{57545DEE-18C5-447F-B0BC-C5E678A4D190}"/>
    <dgm:cxn modelId="{2AE0B430-751D-4C63-9D2A-D4A6B444607B}" type="presOf" srcId="{3C9E7D9F-4FD3-4B43-8907-700DEB423F17}" destId="{9D90D589-8854-4F81-B060-615EB854138B}" srcOrd="0" destOrd="0" presId="urn:microsoft.com/office/officeart/2005/8/layout/bProcess4"/>
    <dgm:cxn modelId="{38299B0E-4E46-4102-ADCA-351BD7B51665}" srcId="{02E21A56-BBE8-4195-A5C9-7F85C8BFBD4F}" destId="{911AE2DC-2716-47C8-AC42-78C22D609E3E}" srcOrd="5" destOrd="0" parTransId="{EB9FE68A-4BA9-4B0A-B013-B274F1DA0ED5}" sibTransId="{109A2493-87D8-4963-AFE6-743DDD664B26}"/>
    <dgm:cxn modelId="{E40DD271-EFE4-403A-9724-5F620FD86DB2}" type="presOf" srcId="{E66C7F05-52CF-43D9-85B2-74B8AE4709AA}" destId="{450231A5-B831-4E7C-ACB8-4A03BB40E278}" srcOrd="0" destOrd="0" presId="urn:microsoft.com/office/officeart/2005/8/layout/bProcess4"/>
    <dgm:cxn modelId="{DB8B2CE5-DEF8-44C5-81BD-D31CC9FCE49A}" srcId="{02E21A56-BBE8-4195-A5C9-7F85C8BFBD4F}" destId="{3C9E7D9F-4FD3-4B43-8907-700DEB423F17}" srcOrd="3" destOrd="0" parTransId="{3747DDAA-4CCB-4893-8CAE-D1F3092FF707}" sibTransId="{E66C7F05-52CF-43D9-85B2-74B8AE4709AA}"/>
    <dgm:cxn modelId="{E3BFE94B-B7C9-4E66-9F77-2BA41B2D8E81}" type="presOf" srcId="{36AC91F6-FA03-454B-9F21-0A4470E3B356}" destId="{952CE706-5C12-4550-831B-8D8079E1EEAC}" srcOrd="0" destOrd="0" presId="urn:microsoft.com/office/officeart/2005/8/layout/bProcess4"/>
    <dgm:cxn modelId="{47D9547E-6FA6-483D-AC3C-4BCE42DD953B}" type="presOf" srcId="{77DCBF58-7E16-4B06-A46F-76BBAB186F47}" destId="{6F700BAF-7CE7-4780-9B20-9D4F4949719D}" srcOrd="0" destOrd="0" presId="urn:microsoft.com/office/officeart/2005/8/layout/bProcess4"/>
    <dgm:cxn modelId="{FE0CB5E7-625F-48A9-95BD-01EF0713E11F}" type="presOf" srcId="{AFFCC95E-D146-4CFA-9445-CFCC7EC97665}" destId="{E81CB0DC-0EAA-4B10-B2EA-E6228EE2E725}" srcOrd="0" destOrd="0" presId="urn:microsoft.com/office/officeart/2005/8/layout/bProcess4"/>
    <dgm:cxn modelId="{1BD2EFE4-6219-428A-B255-37F029787113}" type="presOf" srcId="{147C8AF1-2F0C-4707-87C2-7C0B010819E7}" destId="{B7DEF398-BCDA-4EC6-A6F4-4C51088348BA}" srcOrd="0" destOrd="0" presId="urn:microsoft.com/office/officeart/2005/8/layout/bProcess4"/>
    <dgm:cxn modelId="{D398D817-28FF-4D28-933A-ED106CB11D1A}" srcId="{02E21A56-BBE8-4195-A5C9-7F85C8BFBD4F}" destId="{15BC6B4C-524C-4021-8DD8-5AE82A6EA1E9}" srcOrd="0" destOrd="0" parTransId="{7121C9AD-A39E-4D65-8A6B-89172CA04650}" sibTransId="{AFFCC95E-D146-4CFA-9445-CFCC7EC97665}"/>
    <dgm:cxn modelId="{D99862CD-F974-4DA3-89CB-015617586053}" type="presOf" srcId="{78D20B59-04B0-4A9D-93E0-5A8D99642211}" destId="{CCE00EF6-7295-4CA3-BFA0-6CC7784EE65B}" srcOrd="0" destOrd="0" presId="urn:microsoft.com/office/officeart/2005/8/layout/bProcess4"/>
    <dgm:cxn modelId="{C77F2542-6C7D-46B8-A4FB-1AF579CCBF59}" type="presParOf" srcId="{A18362F7-2014-41D9-8616-656055A14CEA}" destId="{CB1ADA42-6192-461F-9C63-F38C051A51A4}" srcOrd="0" destOrd="0" presId="urn:microsoft.com/office/officeart/2005/8/layout/bProcess4"/>
    <dgm:cxn modelId="{37A422A8-98DA-4714-8980-8C74830EF28E}" type="presParOf" srcId="{CB1ADA42-6192-461F-9C63-F38C051A51A4}" destId="{57B8149F-60D3-4A96-9C27-A332C6F3CF72}" srcOrd="0" destOrd="0" presId="urn:microsoft.com/office/officeart/2005/8/layout/bProcess4"/>
    <dgm:cxn modelId="{9DCEF5C1-7D93-4F95-A4FB-80F5E0F4E9EC}" type="presParOf" srcId="{CB1ADA42-6192-461F-9C63-F38C051A51A4}" destId="{7E7C2775-90F9-478A-A273-9BB713AE7922}" srcOrd="1" destOrd="0" presId="urn:microsoft.com/office/officeart/2005/8/layout/bProcess4"/>
    <dgm:cxn modelId="{B3102733-2E4D-4956-8A83-9AC386D7A5D8}" type="presParOf" srcId="{A18362F7-2014-41D9-8616-656055A14CEA}" destId="{E81CB0DC-0EAA-4B10-B2EA-E6228EE2E725}" srcOrd="1" destOrd="0" presId="urn:microsoft.com/office/officeart/2005/8/layout/bProcess4"/>
    <dgm:cxn modelId="{C1559C44-1F9D-4D5A-BA51-C1315E5B3745}" type="presParOf" srcId="{A18362F7-2014-41D9-8616-656055A14CEA}" destId="{98D04096-2916-411B-B4C7-232BE5B38A3B}" srcOrd="2" destOrd="0" presId="urn:microsoft.com/office/officeart/2005/8/layout/bProcess4"/>
    <dgm:cxn modelId="{027A3E4F-E7AB-46BE-ABA1-4F6DA5F6ECD6}" type="presParOf" srcId="{98D04096-2916-411B-B4C7-232BE5B38A3B}" destId="{A1A68EA4-496A-4CDE-9D79-7AA1063F8FB4}" srcOrd="0" destOrd="0" presId="urn:microsoft.com/office/officeart/2005/8/layout/bProcess4"/>
    <dgm:cxn modelId="{E2662E9A-A2E1-4E7F-B9E6-2A9A5552C23D}" type="presParOf" srcId="{98D04096-2916-411B-B4C7-232BE5B38A3B}" destId="{FF709380-5E36-45D2-B236-613293CC3CA5}" srcOrd="1" destOrd="0" presId="urn:microsoft.com/office/officeart/2005/8/layout/bProcess4"/>
    <dgm:cxn modelId="{289217FF-17BF-4F78-8621-2D1843EC2297}" type="presParOf" srcId="{A18362F7-2014-41D9-8616-656055A14CEA}" destId="{B7DEF398-BCDA-4EC6-A6F4-4C51088348BA}" srcOrd="3" destOrd="0" presId="urn:microsoft.com/office/officeart/2005/8/layout/bProcess4"/>
    <dgm:cxn modelId="{3DAB7626-046D-4B80-8C35-7DB47963D7BA}" type="presParOf" srcId="{A18362F7-2014-41D9-8616-656055A14CEA}" destId="{E676ABA2-2C69-4284-BA17-ED9F4E3665E5}" srcOrd="4" destOrd="0" presId="urn:microsoft.com/office/officeart/2005/8/layout/bProcess4"/>
    <dgm:cxn modelId="{FE50D772-0887-4DBC-8A9A-AB2319A439FE}" type="presParOf" srcId="{E676ABA2-2C69-4284-BA17-ED9F4E3665E5}" destId="{3AE01B0E-AF2C-4C17-8619-37FD711B7D6D}" srcOrd="0" destOrd="0" presId="urn:microsoft.com/office/officeart/2005/8/layout/bProcess4"/>
    <dgm:cxn modelId="{0705BFA6-28DC-42AF-AAC5-F77490DE7275}" type="presParOf" srcId="{E676ABA2-2C69-4284-BA17-ED9F4E3665E5}" destId="{1EC84B26-7883-44BF-8972-D19256F38C0D}" srcOrd="1" destOrd="0" presId="urn:microsoft.com/office/officeart/2005/8/layout/bProcess4"/>
    <dgm:cxn modelId="{75804688-5C4D-48E7-B5AC-557596FB3A11}" type="presParOf" srcId="{A18362F7-2014-41D9-8616-656055A14CEA}" destId="{6F700BAF-7CE7-4780-9B20-9D4F4949719D}" srcOrd="5" destOrd="0" presId="urn:microsoft.com/office/officeart/2005/8/layout/bProcess4"/>
    <dgm:cxn modelId="{18C9D7C4-793E-4600-BCE5-D380A2C19213}" type="presParOf" srcId="{A18362F7-2014-41D9-8616-656055A14CEA}" destId="{C5F6638C-15B1-4F1C-A1E6-B518748EAF8A}" srcOrd="6" destOrd="0" presId="urn:microsoft.com/office/officeart/2005/8/layout/bProcess4"/>
    <dgm:cxn modelId="{91C6B4B2-81F6-4FC5-AE85-CFE6355B2E1E}" type="presParOf" srcId="{C5F6638C-15B1-4F1C-A1E6-B518748EAF8A}" destId="{794265F9-39CE-49AA-B2A6-5DA26CA757BC}" srcOrd="0" destOrd="0" presId="urn:microsoft.com/office/officeart/2005/8/layout/bProcess4"/>
    <dgm:cxn modelId="{BD98BAEF-DA99-4031-B265-3AB650BFA8DB}" type="presParOf" srcId="{C5F6638C-15B1-4F1C-A1E6-B518748EAF8A}" destId="{9D90D589-8854-4F81-B060-615EB854138B}" srcOrd="1" destOrd="0" presId="urn:microsoft.com/office/officeart/2005/8/layout/bProcess4"/>
    <dgm:cxn modelId="{8C40AEE7-5C0A-4263-8F38-A3ED7B810039}" type="presParOf" srcId="{A18362F7-2014-41D9-8616-656055A14CEA}" destId="{450231A5-B831-4E7C-ACB8-4A03BB40E278}" srcOrd="7" destOrd="0" presId="urn:microsoft.com/office/officeart/2005/8/layout/bProcess4"/>
    <dgm:cxn modelId="{FF3A7C56-5B9D-4724-AD7D-F0787FC58165}" type="presParOf" srcId="{A18362F7-2014-41D9-8616-656055A14CEA}" destId="{AB252FB4-259B-4671-8558-379C3A947952}" srcOrd="8" destOrd="0" presId="urn:microsoft.com/office/officeart/2005/8/layout/bProcess4"/>
    <dgm:cxn modelId="{426200C6-ACD8-4020-819D-361C3F3CBB80}" type="presParOf" srcId="{AB252FB4-259B-4671-8558-379C3A947952}" destId="{9D5571CD-1948-44AC-9C49-7CF6776E5B5D}" srcOrd="0" destOrd="0" presId="urn:microsoft.com/office/officeart/2005/8/layout/bProcess4"/>
    <dgm:cxn modelId="{06D8FA27-A0A3-4897-A0F6-E2876D310FA3}" type="presParOf" srcId="{AB252FB4-259B-4671-8558-379C3A947952}" destId="{4DBF960C-5F06-42F7-BE48-E8B9879501B1}" srcOrd="1" destOrd="0" presId="urn:microsoft.com/office/officeart/2005/8/layout/bProcess4"/>
    <dgm:cxn modelId="{1C4E4E23-F65E-4DE3-9DCF-121D40EA0D62}" type="presParOf" srcId="{A18362F7-2014-41D9-8616-656055A14CEA}" destId="{84A1132F-F890-4AD5-81D2-BEFAF1A947A8}" srcOrd="9" destOrd="0" presId="urn:microsoft.com/office/officeart/2005/8/layout/bProcess4"/>
    <dgm:cxn modelId="{34CD5AF0-0401-4D2B-8279-202B2475D001}" type="presParOf" srcId="{A18362F7-2014-41D9-8616-656055A14CEA}" destId="{91DC63AF-9005-4FF9-807C-5C77BCAAAE2E}" srcOrd="10" destOrd="0" presId="urn:microsoft.com/office/officeart/2005/8/layout/bProcess4"/>
    <dgm:cxn modelId="{A528833E-32B9-4C6F-A704-BD6F844467AD}" type="presParOf" srcId="{91DC63AF-9005-4FF9-807C-5C77BCAAAE2E}" destId="{E058EF21-5427-4D09-AF05-CA037A1F6664}" srcOrd="0" destOrd="0" presId="urn:microsoft.com/office/officeart/2005/8/layout/bProcess4"/>
    <dgm:cxn modelId="{C15A9FD2-B752-4897-AC76-8354D3DE0E7C}" type="presParOf" srcId="{91DC63AF-9005-4FF9-807C-5C77BCAAAE2E}" destId="{FBE7954A-367E-452E-9ACC-FEC86F2E05AA}" srcOrd="1" destOrd="0" presId="urn:microsoft.com/office/officeart/2005/8/layout/bProcess4"/>
    <dgm:cxn modelId="{7F61E791-EDCF-4211-9A73-9F73D9829C98}" type="presParOf" srcId="{A18362F7-2014-41D9-8616-656055A14CEA}" destId="{ADA0A089-B2DA-45D7-9B2A-D16C140F83F3}" srcOrd="11" destOrd="0" presId="urn:microsoft.com/office/officeart/2005/8/layout/bProcess4"/>
    <dgm:cxn modelId="{4C5E6D7C-9315-4B23-AB90-4502F76FFDD4}" type="presParOf" srcId="{A18362F7-2014-41D9-8616-656055A14CEA}" destId="{2B403BC0-0430-4135-855D-34D8B767ABEA}" srcOrd="12" destOrd="0" presId="urn:microsoft.com/office/officeart/2005/8/layout/bProcess4"/>
    <dgm:cxn modelId="{6F1248CC-2A08-4966-BDB4-C1905E05BE7C}" type="presParOf" srcId="{2B403BC0-0430-4135-855D-34D8B767ABEA}" destId="{50BB5509-5973-46E9-B73A-28C4E4139304}" srcOrd="0" destOrd="0" presId="urn:microsoft.com/office/officeart/2005/8/layout/bProcess4"/>
    <dgm:cxn modelId="{8A5A5171-6618-4FF2-8DD5-F397EBCFE442}" type="presParOf" srcId="{2B403BC0-0430-4135-855D-34D8B767ABEA}" destId="{E039AA3B-92D3-402C-9234-809FCB2F9126}" srcOrd="1" destOrd="0" presId="urn:microsoft.com/office/officeart/2005/8/layout/bProcess4"/>
    <dgm:cxn modelId="{9B9FF7F5-BB3D-4D41-A6AC-B31A8D607C88}" type="presParOf" srcId="{A18362F7-2014-41D9-8616-656055A14CEA}" destId="{952CE706-5C12-4550-831B-8D8079E1EEAC}" srcOrd="13" destOrd="0" presId="urn:microsoft.com/office/officeart/2005/8/layout/bProcess4"/>
    <dgm:cxn modelId="{FD8AC738-968D-4C39-ADF0-D7B0D8987F5F}" type="presParOf" srcId="{A18362F7-2014-41D9-8616-656055A14CEA}" destId="{981F6A77-6C21-4EB7-A99E-5B740834782D}" srcOrd="14" destOrd="0" presId="urn:microsoft.com/office/officeart/2005/8/layout/bProcess4"/>
    <dgm:cxn modelId="{95F89297-EB7F-4330-BBA3-87559CCA2775}" type="presParOf" srcId="{981F6A77-6C21-4EB7-A99E-5B740834782D}" destId="{A70394EE-624E-4D31-B97C-D3F8AF952F95}" srcOrd="0" destOrd="0" presId="urn:microsoft.com/office/officeart/2005/8/layout/bProcess4"/>
    <dgm:cxn modelId="{27B99F2C-948C-45F5-8483-2D2AFAB4E594}" type="presParOf" srcId="{981F6A77-6C21-4EB7-A99E-5B740834782D}" destId="{CCE00EF6-7295-4CA3-BFA0-6CC7784EE65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D705DB-CC8B-4921-8A2D-C1832FA062A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20AE1BB-8824-42F1-A0EC-3C1EC42E50AA}">
      <dgm:prSet phldrT="[Текст]"/>
      <dgm:spPr>
        <a:solidFill>
          <a:srgbClr val="FF0000"/>
        </a:solidFill>
      </dgm:spPr>
      <dgm:t>
        <a:bodyPr/>
        <a:lstStyle/>
        <a:p>
          <a:endParaRPr lang="ru-RU" dirty="0"/>
        </a:p>
      </dgm:t>
    </dgm:pt>
    <dgm:pt modelId="{2F95FC71-52DF-4583-B52F-A141AF4FE375}" type="parTrans" cxnId="{0132D4C0-78DD-4C7A-9226-E7E42A4A9C14}">
      <dgm:prSet/>
      <dgm:spPr/>
      <dgm:t>
        <a:bodyPr/>
        <a:lstStyle/>
        <a:p>
          <a:endParaRPr lang="ru-RU"/>
        </a:p>
      </dgm:t>
    </dgm:pt>
    <dgm:pt modelId="{1E267308-43BA-4D2D-BA29-F17A4B12CF7C}" type="sibTrans" cxnId="{0132D4C0-78DD-4C7A-9226-E7E42A4A9C14}">
      <dgm:prSet/>
      <dgm:spPr/>
      <dgm:t>
        <a:bodyPr/>
        <a:lstStyle/>
        <a:p>
          <a:endParaRPr lang="ru-RU"/>
        </a:p>
      </dgm:t>
    </dgm:pt>
    <dgm:pt modelId="{6A095715-0456-4E98-A6A2-B4E8A3C18F9E}">
      <dgm:prSet custT="1"/>
      <dgm:spPr/>
      <dgm:t>
        <a:bodyPr/>
        <a:lstStyle/>
        <a:p>
          <a:r>
            <a:rPr lang="ru-RU" sz="28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Мен сабақты жақсы түсіндім...</a:t>
          </a:r>
          <a:endParaRPr lang="ru-RU" sz="2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A5EA1E-342D-4734-908D-B61DA14BD8AB}" type="parTrans" cxnId="{16338451-8E8A-43B0-86BC-188CDD2843FC}">
      <dgm:prSet/>
      <dgm:spPr/>
      <dgm:t>
        <a:bodyPr/>
        <a:lstStyle/>
        <a:p>
          <a:endParaRPr lang="ru-RU"/>
        </a:p>
      </dgm:t>
    </dgm:pt>
    <dgm:pt modelId="{2F1C10DC-484A-4DCA-BAEE-BBEA783F79F1}" type="sibTrans" cxnId="{16338451-8E8A-43B0-86BC-188CDD2843FC}">
      <dgm:prSet/>
      <dgm:spPr/>
      <dgm:t>
        <a:bodyPr/>
        <a:lstStyle/>
        <a:p>
          <a:endParaRPr lang="ru-RU"/>
        </a:p>
      </dgm:t>
    </dgm:pt>
    <dgm:pt modelId="{96BEDC72-98FE-4191-9246-0BFC4C771841}">
      <dgm:prSet custT="1"/>
      <dgm:spPr>
        <a:solidFill>
          <a:srgbClr val="00B050"/>
        </a:solidFill>
      </dgm:spPr>
      <dgm:t>
        <a:bodyPr/>
        <a:lstStyle/>
        <a:p>
          <a:r>
            <a:rPr lang="ru-RU" sz="2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Маған</a:t>
          </a:r>
          <a:r>
            <a: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сабақ</a:t>
          </a:r>
          <a:r>
            <a: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өте</a:t>
          </a:r>
          <a:r>
            <a: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қызықты</a:t>
          </a:r>
          <a:r>
            <a: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болды</a:t>
          </a:r>
          <a:r>
            <a: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...</a:t>
          </a:r>
          <a:endParaRPr lang="ru-RU" sz="2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00189A-15B3-4786-9E67-9A5343AEFE77}" type="parTrans" cxnId="{0557E9C4-448D-46C9-AF5A-7DFF35E6873E}">
      <dgm:prSet/>
      <dgm:spPr/>
      <dgm:t>
        <a:bodyPr/>
        <a:lstStyle/>
        <a:p>
          <a:endParaRPr lang="ru-RU"/>
        </a:p>
      </dgm:t>
    </dgm:pt>
    <dgm:pt modelId="{4B1A2D7D-0496-4F28-95A5-8E9A36E8CF00}" type="sibTrans" cxnId="{0557E9C4-448D-46C9-AF5A-7DFF35E6873E}">
      <dgm:prSet/>
      <dgm:spPr/>
      <dgm:t>
        <a:bodyPr/>
        <a:lstStyle/>
        <a:p>
          <a:endParaRPr lang="ru-RU"/>
        </a:p>
      </dgm:t>
    </dgm:pt>
    <dgm:pt modelId="{6D8531A6-0D4B-42CE-B170-C541C6BBF71E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Тақырып</a:t>
          </a:r>
          <a:r>
            <a: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бойынша</a:t>
          </a:r>
          <a:r>
            <a: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іздену</a:t>
          </a:r>
          <a:r>
            <a: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қажет</a:t>
          </a:r>
          <a:r>
            <a: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...</a:t>
          </a:r>
          <a:endParaRPr lang="ru-RU" sz="2800" b="1" i="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40609A-FF25-4C34-A253-BDE1429D143D}" type="parTrans" cxnId="{068F6BFE-1EF7-4C66-ADF9-116811996372}">
      <dgm:prSet/>
      <dgm:spPr/>
      <dgm:t>
        <a:bodyPr/>
        <a:lstStyle/>
        <a:p>
          <a:endParaRPr lang="ru-RU"/>
        </a:p>
      </dgm:t>
    </dgm:pt>
    <dgm:pt modelId="{332D1203-10D0-4C12-904C-B2ABCAF30771}" type="sibTrans" cxnId="{068F6BFE-1EF7-4C66-ADF9-116811996372}">
      <dgm:prSet/>
      <dgm:spPr/>
      <dgm:t>
        <a:bodyPr/>
        <a:lstStyle/>
        <a:p>
          <a:endParaRPr lang="ru-RU"/>
        </a:p>
      </dgm:t>
    </dgm:pt>
    <dgm:pt modelId="{7F1AE96C-F17D-447E-9254-3F1E8FE43DB9}" type="pres">
      <dgm:prSet presAssocID="{CED705DB-CC8B-4921-8A2D-C1832FA062AB}" presName="Name0" presStyleCnt="0">
        <dgm:presLayoutVars>
          <dgm:dir/>
          <dgm:animLvl val="lvl"/>
          <dgm:resizeHandles val="exact"/>
        </dgm:presLayoutVars>
      </dgm:prSet>
      <dgm:spPr/>
    </dgm:pt>
    <dgm:pt modelId="{40E0ADD2-C21A-4AA9-940E-C911FF0DAD06}" type="pres">
      <dgm:prSet presAssocID="{120AE1BB-8824-42F1-A0EC-3C1EC42E50AA}" presName="Name8" presStyleCnt="0"/>
      <dgm:spPr/>
    </dgm:pt>
    <dgm:pt modelId="{E7E346CB-86EA-411F-A383-AA76C71D99B5}" type="pres">
      <dgm:prSet presAssocID="{120AE1BB-8824-42F1-A0EC-3C1EC42E50AA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7EED0-B286-4B67-BA5B-5D3B0C61812E}" type="pres">
      <dgm:prSet presAssocID="{120AE1BB-8824-42F1-A0EC-3C1EC42E50A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05C84-37F8-4027-A649-D3BF3DFB38EB}" type="pres">
      <dgm:prSet presAssocID="{6A095715-0456-4E98-A6A2-B4E8A3C18F9E}" presName="Name8" presStyleCnt="0"/>
      <dgm:spPr/>
    </dgm:pt>
    <dgm:pt modelId="{D483E0B3-503D-4ECE-AA50-C1A96C583424}" type="pres">
      <dgm:prSet presAssocID="{6A095715-0456-4E98-A6A2-B4E8A3C18F9E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A3C23-6164-4295-9393-AAD1CB867EEE}" type="pres">
      <dgm:prSet presAssocID="{6A095715-0456-4E98-A6A2-B4E8A3C18F9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BBC8F-8583-43A5-AEB5-D3E501274FCF}" type="pres">
      <dgm:prSet presAssocID="{96BEDC72-98FE-4191-9246-0BFC4C771841}" presName="Name8" presStyleCnt="0"/>
      <dgm:spPr/>
    </dgm:pt>
    <dgm:pt modelId="{C2692FD1-76F1-4559-AF53-624323D0CB0E}" type="pres">
      <dgm:prSet presAssocID="{96BEDC72-98FE-4191-9246-0BFC4C771841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9E157-1782-4DC2-8814-8C870AAC706F}" type="pres">
      <dgm:prSet presAssocID="{96BEDC72-98FE-4191-9246-0BFC4C77184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75227-3165-4C4D-9402-04742C85B2BF}" type="pres">
      <dgm:prSet presAssocID="{6D8531A6-0D4B-42CE-B170-C541C6BBF71E}" presName="Name8" presStyleCnt="0"/>
      <dgm:spPr/>
    </dgm:pt>
    <dgm:pt modelId="{0EE9361F-57CB-446C-A737-A40537C44E23}" type="pres">
      <dgm:prSet presAssocID="{6D8531A6-0D4B-42CE-B170-C541C6BBF71E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AB473-0C51-42A4-BCAF-453234654BA1}" type="pres">
      <dgm:prSet presAssocID="{6D8531A6-0D4B-42CE-B170-C541C6BBF7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849A4C-726C-435E-8EE5-9757CDBBCEF3}" type="presOf" srcId="{120AE1BB-8824-42F1-A0EC-3C1EC42E50AA}" destId="{E7E346CB-86EA-411F-A383-AA76C71D99B5}" srcOrd="0" destOrd="0" presId="urn:microsoft.com/office/officeart/2005/8/layout/pyramid1"/>
    <dgm:cxn modelId="{0132D4C0-78DD-4C7A-9226-E7E42A4A9C14}" srcId="{CED705DB-CC8B-4921-8A2D-C1832FA062AB}" destId="{120AE1BB-8824-42F1-A0EC-3C1EC42E50AA}" srcOrd="0" destOrd="0" parTransId="{2F95FC71-52DF-4583-B52F-A141AF4FE375}" sibTransId="{1E267308-43BA-4D2D-BA29-F17A4B12CF7C}"/>
    <dgm:cxn modelId="{068F6BFE-1EF7-4C66-ADF9-116811996372}" srcId="{CED705DB-CC8B-4921-8A2D-C1832FA062AB}" destId="{6D8531A6-0D4B-42CE-B170-C541C6BBF71E}" srcOrd="3" destOrd="0" parTransId="{7F40609A-FF25-4C34-A253-BDE1429D143D}" sibTransId="{332D1203-10D0-4C12-904C-B2ABCAF30771}"/>
    <dgm:cxn modelId="{5D5BE778-829F-47EF-845D-290EE62B4C6E}" type="presOf" srcId="{6D8531A6-0D4B-42CE-B170-C541C6BBF71E}" destId="{0EE9361F-57CB-446C-A737-A40537C44E23}" srcOrd="0" destOrd="0" presId="urn:microsoft.com/office/officeart/2005/8/layout/pyramid1"/>
    <dgm:cxn modelId="{5C5E83A1-2084-4A40-B1EE-5405015BB8B9}" type="presOf" srcId="{120AE1BB-8824-42F1-A0EC-3C1EC42E50AA}" destId="{A3A7EED0-B286-4B67-BA5B-5D3B0C61812E}" srcOrd="1" destOrd="0" presId="urn:microsoft.com/office/officeart/2005/8/layout/pyramid1"/>
    <dgm:cxn modelId="{F293A437-25A5-4ADB-B453-D4F9FD6257EF}" type="presOf" srcId="{CED705DB-CC8B-4921-8A2D-C1832FA062AB}" destId="{7F1AE96C-F17D-447E-9254-3F1E8FE43DB9}" srcOrd="0" destOrd="0" presId="urn:microsoft.com/office/officeart/2005/8/layout/pyramid1"/>
    <dgm:cxn modelId="{16338451-8E8A-43B0-86BC-188CDD2843FC}" srcId="{CED705DB-CC8B-4921-8A2D-C1832FA062AB}" destId="{6A095715-0456-4E98-A6A2-B4E8A3C18F9E}" srcOrd="1" destOrd="0" parTransId="{31A5EA1E-342D-4734-908D-B61DA14BD8AB}" sibTransId="{2F1C10DC-484A-4DCA-BAEE-BBEA783F79F1}"/>
    <dgm:cxn modelId="{8A775077-07AA-4CFC-A520-431527BF1701}" type="presOf" srcId="{6D8531A6-0D4B-42CE-B170-C541C6BBF71E}" destId="{66FAB473-0C51-42A4-BCAF-453234654BA1}" srcOrd="1" destOrd="0" presId="urn:microsoft.com/office/officeart/2005/8/layout/pyramid1"/>
    <dgm:cxn modelId="{D53DC323-84C4-4507-A75E-994033A014C8}" type="presOf" srcId="{96BEDC72-98FE-4191-9246-0BFC4C771841}" destId="{C2692FD1-76F1-4559-AF53-624323D0CB0E}" srcOrd="0" destOrd="0" presId="urn:microsoft.com/office/officeart/2005/8/layout/pyramid1"/>
    <dgm:cxn modelId="{43E887AA-53D6-49EF-97EC-93C21FD2542B}" type="presOf" srcId="{6A095715-0456-4E98-A6A2-B4E8A3C18F9E}" destId="{D483E0B3-503D-4ECE-AA50-C1A96C583424}" srcOrd="0" destOrd="0" presId="urn:microsoft.com/office/officeart/2005/8/layout/pyramid1"/>
    <dgm:cxn modelId="{0557E9C4-448D-46C9-AF5A-7DFF35E6873E}" srcId="{CED705DB-CC8B-4921-8A2D-C1832FA062AB}" destId="{96BEDC72-98FE-4191-9246-0BFC4C771841}" srcOrd="2" destOrd="0" parTransId="{C900189A-15B3-4786-9E67-9A5343AEFE77}" sibTransId="{4B1A2D7D-0496-4F28-95A5-8E9A36E8CF00}"/>
    <dgm:cxn modelId="{FBE0B6E2-27E1-4B8F-95D8-B25D8A90ACA3}" type="presOf" srcId="{96BEDC72-98FE-4191-9246-0BFC4C771841}" destId="{F919E157-1782-4DC2-8814-8C870AAC706F}" srcOrd="1" destOrd="0" presId="urn:microsoft.com/office/officeart/2005/8/layout/pyramid1"/>
    <dgm:cxn modelId="{1D7C1F0A-1AA0-4711-96C7-C2DBBD199FC0}" type="presOf" srcId="{6A095715-0456-4E98-A6A2-B4E8A3C18F9E}" destId="{275A3C23-6164-4295-9393-AAD1CB867EEE}" srcOrd="1" destOrd="0" presId="urn:microsoft.com/office/officeart/2005/8/layout/pyramid1"/>
    <dgm:cxn modelId="{C36D866D-40AD-44CD-A15E-13420AA69299}" type="presParOf" srcId="{7F1AE96C-F17D-447E-9254-3F1E8FE43DB9}" destId="{40E0ADD2-C21A-4AA9-940E-C911FF0DAD06}" srcOrd="0" destOrd="0" presId="urn:microsoft.com/office/officeart/2005/8/layout/pyramid1"/>
    <dgm:cxn modelId="{704D1902-2CA8-4F95-A6B3-C94E0C31197D}" type="presParOf" srcId="{40E0ADD2-C21A-4AA9-940E-C911FF0DAD06}" destId="{E7E346CB-86EA-411F-A383-AA76C71D99B5}" srcOrd="0" destOrd="0" presId="urn:microsoft.com/office/officeart/2005/8/layout/pyramid1"/>
    <dgm:cxn modelId="{1378B4CA-ADCB-43AC-9262-3DB91EB1C93E}" type="presParOf" srcId="{40E0ADD2-C21A-4AA9-940E-C911FF0DAD06}" destId="{A3A7EED0-B286-4B67-BA5B-5D3B0C61812E}" srcOrd="1" destOrd="0" presId="urn:microsoft.com/office/officeart/2005/8/layout/pyramid1"/>
    <dgm:cxn modelId="{2CB63DDF-E65B-4988-8E94-7F64D734CA1A}" type="presParOf" srcId="{7F1AE96C-F17D-447E-9254-3F1E8FE43DB9}" destId="{14B05C84-37F8-4027-A649-D3BF3DFB38EB}" srcOrd="1" destOrd="0" presId="urn:microsoft.com/office/officeart/2005/8/layout/pyramid1"/>
    <dgm:cxn modelId="{93885DA2-A5F0-4C39-8959-8C92CC551AF2}" type="presParOf" srcId="{14B05C84-37F8-4027-A649-D3BF3DFB38EB}" destId="{D483E0B3-503D-4ECE-AA50-C1A96C583424}" srcOrd="0" destOrd="0" presId="urn:microsoft.com/office/officeart/2005/8/layout/pyramid1"/>
    <dgm:cxn modelId="{2D3709A6-91BD-4421-A831-FE22A1A32DEC}" type="presParOf" srcId="{14B05C84-37F8-4027-A649-D3BF3DFB38EB}" destId="{275A3C23-6164-4295-9393-AAD1CB867EEE}" srcOrd="1" destOrd="0" presId="urn:microsoft.com/office/officeart/2005/8/layout/pyramid1"/>
    <dgm:cxn modelId="{0BAE0730-5A61-4D6E-A956-317ABD33767F}" type="presParOf" srcId="{7F1AE96C-F17D-447E-9254-3F1E8FE43DB9}" destId="{C39BBC8F-8583-43A5-AEB5-D3E501274FCF}" srcOrd="2" destOrd="0" presId="urn:microsoft.com/office/officeart/2005/8/layout/pyramid1"/>
    <dgm:cxn modelId="{15127440-71AE-4618-8866-5C6854409023}" type="presParOf" srcId="{C39BBC8F-8583-43A5-AEB5-D3E501274FCF}" destId="{C2692FD1-76F1-4559-AF53-624323D0CB0E}" srcOrd="0" destOrd="0" presId="urn:microsoft.com/office/officeart/2005/8/layout/pyramid1"/>
    <dgm:cxn modelId="{B041E4D3-4665-491B-943D-C80578E9C4C7}" type="presParOf" srcId="{C39BBC8F-8583-43A5-AEB5-D3E501274FCF}" destId="{F919E157-1782-4DC2-8814-8C870AAC706F}" srcOrd="1" destOrd="0" presId="urn:microsoft.com/office/officeart/2005/8/layout/pyramid1"/>
    <dgm:cxn modelId="{0DF3E89F-B7A7-42CF-A6B3-A9C1D0A99457}" type="presParOf" srcId="{7F1AE96C-F17D-447E-9254-3F1E8FE43DB9}" destId="{6C675227-3165-4C4D-9402-04742C85B2BF}" srcOrd="3" destOrd="0" presId="urn:microsoft.com/office/officeart/2005/8/layout/pyramid1"/>
    <dgm:cxn modelId="{9AAA0CE2-D818-4E8C-9C5E-50CE92F9BAB2}" type="presParOf" srcId="{6C675227-3165-4C4D-9402-04742C85B2BF}" destId="{0EE9361F-57CB-446C-A737-A40537C44E23}" srcOrd="0" destOrd="0" presId="urn:microsoft.com/office/officeart/2005/8/layout/pyramid1"/>
    <dgm:cxn modelId="{4ABABDD2-0759-43C5-8926-957DC0F5A94D}" type="presParOf" srcId="{6C675227-3165-4C4D-9402-04742C85B2BF}" destId="{66FAB473-0C51-42A4-BCAF-453234654BA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2FA432-2698-4018-A388-ECC9DC6B937A}" type="doc">
      <dgm:prSet loTypeId="urn:microsoft.com/office/officeart/2005/8/layout/h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35CCE76-8875-49AC-BB10-2EB18DDF2A75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kk-KZ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Бүгінгі сабақта:</a:t>
          </a:r>
          <a:endParaRPr lang="ru-RU" sz="32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FADC3A-D69F-4F47-B546-08E105D4CF50}" type="parTrans" cxnId="{03A74DAA-9A4E-44DF-9D1D-E95E44ABF275}">
      <dgm:prSet/>
      <dgm:spPr/>
      <dgm:t>
        <a:bodyPr/>
        <a:lstStyle/>
        <a:p>
          <a:endParaRPr lang="ru-RU"/>
        </a:p>
      </dgm:t>
    </dgm:pt>
    <dgm:pt modelId="{FA91E644-AD62-4DB7-B055-B5FB100B61F7}" type="sibTrans" cxnId="{03A74DAA-9A4E-44DF-9D1D-E95E44ABF275}">
      <dgm:prSet/>
      <dgm:spPr/>
      <dgm:t>
        <a:bodyPr/>
        <a:lstStyle/>
        <a:p>
          <a:endParaRPr lang="ru-RU"/>
        </a:p>
      </dgm:t>
    </dgm:pt>
    <dgm:pt modelId="{D25A9928-DB46-4F97-95BA-DB11960D2DF6}">
      <dgm:prSet phldrT="[Текст]" custT="1"/>
      <dgm:spPr>
        <a:solidFill>
          <a:srgbClr val="00B05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Шығарманың мазмұнымен таныстық;</a:t>
          </a:r>
          <a:endParaRPr lang="ru-RU" sz="2600" b="1" dirty="0" smtClean="0">
            <a:solidFill>
              <a:srgbClr val="FF0000"/>
            </a:solidFill>
          </a:endParaRPr>
        </a:p>
        <a:p>
          <a:pPr lvl="0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dirty="0"/>
        </a:p>
      </dgm:t>
    </dgm:pt>
    <dgm:pt modelId="{54349AE1-35E6-47F3-B0B0-71069776E2F3}" type="parTrans" cxnId="{FF08D1D7-1CD3-4A5F-B624-C7F2ACD1763B}">
      <dgm:prSet/>
      <dgm:spPr/>
      <dgm:t>
        <a:bodyPr/>
        <a:lstStyle/>
        <a:p>
          <a:endParaRPr lang="ru-RU"/>
        </a:p>
      </dgm:t>
    </dgm:pt>
    <dgm:pt modelId="{7D693E0E-7E2D-4F2C-9F37-B7543D1A9BD0}" type="sibTrans" cxnId="{FF08D1D7-1CD3-4A5F-B624-C7F2ACD1763B}">
      <dgm:prSet/>
      <dgm:spPr/>
      <dgm:t>
        <a:bodyPr/>
        <a:lstStyle/>
        <a:p>
          <a:endParaRPr lang="ru-RU"/>
        </a:p>
      </dgm:t>
    </dgm:pt>
    <dgm:pt modelId="{84878175-1A17-4DCA-B822-E7D46487A4F3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600" b="1" dirty="0" err="1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Жанрын</a:t>
          </a:r>
          <a:r>
            <a: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ru-RU" sz="2600" b="1" dirty="0" err="1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тақырыбы</a:t>
          </a:r>
          <a:r>
            <a: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мен </a:t>
          </a:r>
          <a:r>
            <a:rPr lang="ru-RU" sz="2600" b="1" dirty="0" err="1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идеясын</a:t>
          </a:r>
          <a:r>
            <a: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600" b="1" dirty="0" err="1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анықтадық</a:t>
          </a:r>
          <a:r>
            <a: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;</a:t>
          </a:r>
          <a:endParaRPr lang="ru-RU" sz="2600" b="1" dirty="0">
            <a:solidFill>
              <a:schemeClr val="bg1"/>
            </a:solidFill>
          </a:endParaRPr>
        </a:p>
      </dgm:t>
    </dgm:pt>
    <dgm:pt modelId="{45BB9B3D-771C-4ADA-9391-875AFA610C14}" type="parTrans" cxnId="{8ADFF5FA-D992-4997-86C3-7F9D4F5733AA}">
      <dgm:prSet/>
      <dgm:spPr/>
      <dgm:t>
        <a:bodyPr/>
        <a:lstStyle/>
        <a:p>
          <a:endParaRPr lang="ru-RU"/>
        </a:p>
      </dgm:t>
    </dgm:pt>
    <dgm:pt modelId="{924B09C4-C2EA-4F73-9891-AD28F01F5A04}" type="sibTrans" cxnId="{8ADFF5FA-D992-4997-86C3-7F9D4F5733AA}">
      <dgm:prSet/>
      <dgm:spPr/>
      <dgm:t>
        <a:bodyPr/>
        <a:lstStyle/>
        <a:p>
          <a:endParaRPr lang="ru-RU"/>
        </a:p>
      </dgm:t>
    </dgm:pt>
    <dgm:pt modelId="{78FF9AD6-5577-4AE7-9503-6C11A036492F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b="1" dirty="0" err="1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Жырдың</a:t>
          </a: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композициялық</a:t>
          </a: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құрылымына</a:t>
          </a: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талдау</a:t>
          </a: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жасадық</a:t>
          </a:r>
          <a:endParaRPr lang="ru-RU" b="1" dirty="0"/>
        </a:p>
      </dgm:t>
    </dgm:pt>
    <dgm:pt modelId="{04F94440-0706-4F56-82FD-1362535FA893}" type="parTrans" cxnId="{7C15A8CE-3753-4048-90B5-9E47987056E9}">
      <dgm:prSet/>
      <dgm:spPr/>
      <dgm:t>
        <a:bodyPr/>
        <a:lstStyle/>
        <a:p>
          <a:endParaRPr lang="ru-RU"/>
        </a:p>
      </dgm:t>
    </dgm:pt>
    <dgm:pt modelId="{0E72DA6E-5227-43CF-8A94-AE6B9B21FE77}" type="sibTrans" cxnId="{7C15A8CE-3753-4048-90B5-9E47987056E9}">
      <dgm:prSet/>
      <dgm:spPr/>
      <dgm:t>
        <a:bodyPr/>
        <a:lstStyle/>
        <a:p>
          <a:endParaRPr lang="ru-RU"/>
        </a:p>
      </dgm:t>
    </dgm:pt>
    <dgm:pt modelId="{1D6AC21B-407C-4516-AC84-8C0456157215}">
      <dgm:prSet/>
      <dgm:spPr/>
      <dgm:t>
        <a:bodyPr/>
        <a:lstStyle/>
        <a:p>
          <a:endParaRPr lang="ru-RU"/>
        </a:p>
      </dgm:t>
    </dgm:pt>
    <dgm:pt modelId="{28A0B070-77D9-459B-A8F1-A70A81F4CDCC}" type="parTrans" cxnId="{ECBC598E-83A1-4F15-BDEA-009A0AD6A950}">
      <dgm:prSet/>
      <dgm:spPr/>
      <dgm:t>
        <a:bodyPr/>
        <a:lstStyle/>
        <a:p>
          <a:endParaRPr lang="ru-RU"/>
        </a:p>
      </dgm:t>
    </dgm:pt>
    <dgm:pt modelId="{535D4494-0262-4A6E-8446-F6B1375F80A8}" type="sibTrans" cxnId="{ECBC598E-83A1-4F15-BDEA-009A0AD6A950}">
      <dgm:prSet/>
      <dgm:spPr/>
      <dgm:t>
        <a:bodyPr/>
        <a:lstStyle/>
        <a:p>
          <a:endParaRPr lang="ru-RU"/>
        </a:p>
      </dgm:t>
    </dgm:pt>
    <dgm:pt modelId="{D6FECBD9-A9BC-4A15-BCAD-FBB649C7DCBA}" type="pres">
      <dgm:prSet presAssocID="{E22FA432-2698-4018-A388-ECC9DC6B937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BBE6A8-8C03-4C10-A72A-60BC51F89AA4}" type="pres">
      <dgm:prSet presAssocID="{135CCE76-8875-49AC-BB10-2EB18DDF2A75}" presName="roof" presStyleLbl="dkBgShp" presStyleIdx="0" presStyleCnt="2" custScaleY="33188" custLinFactNeighborX="504" custLinFactNeighborY="-5794"/>
      <dgm:spPr/>
      <dgm:t>
        <a:bodyPr/>
        <a:lstStyle/>
        <a:p>
          <a:endParaRPr lang="ru-RU"/>
        </a:p>
      </dgm:t>
    </dgm:pt>
    <dgm:pt modelId="{F9E7B556-C9C1-421F-9166-8F9B03113ECC}" type="pres">
      <dgm:prSet presAssocID="{135CCE76-8875-49AC-BB10-2EB18DDF2A75}" presName="pillars" presStyleCnt="0"/>
      <dgm:spPr/>
    </dgm:pt>
    <dgm:pt modelId="{156A1D35-1B4E-4382-AFAC-7A7E7815BE44}" type="pres">
      <dgm:prSet presAssocID="{135CCE76-8875-49AC-BB10-2EB18DDF2A75}" presName="pillar1" presStyleLbl="node1" presStyleIdx="0" presStyleCnt="3" custScaleY="134638" custLinFactNeighborX="1513" custLinFactNeighborY="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89822-0EE1-4CD9-8D66-CC42642ACEF9}" type="pres">
      <dgm:prSet presAssocID="{84878175-1A17-4DCA-B822-E7D46487A4F3}" presName="pillarX" presStyleLbl="node1" presStyleIdx="1" presStyleCnt="3" custScaleY="132165" custLinFactNeighborX="0" custLinFactNeighborY="-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9F4A2-E5D5-4AB6-8EB2-9F0350B4035C}" type="pres">
      <dgm:prSet presAssocID="{78FF9AD6-5577-4AE7-9503-6C11A036492F}" presName="pillarX" presStyleLbl="node1" presStyleIdx="2" presStyleCnt="3" custScaleY="131087" custLinFactNeighborX="-862" custLinFactNeighborY="-1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73A69-37F2-4682-AD20-A65552284201}" type="pres">
      <dgm:prSet presAssocID="{135CCE76-8875-49AC-BB10-2EB18DDF2A75}" presName="base" presStyleLbl="dkBgShp" presStyleIdx="1" presStyleCnt="2" custLinFactNeighborX="504" custLinFactNeighborY="70100"/>
      <dgm:spPr/>
    </dgm:pt>
  </dgm:ptLst>
  <dgm:cxnLst>
    <dgm:cxn modelId="{FF08D1D7-1CD3-4A5F-B624-C7F2ACD1763B}" srcId="{135CCE76-8875-49AC-BB10-2EB18DDF2A75}" destId="{D25A9928-DB46-4F97-95BA-DB11960D2DF6}" srcOrd="0" destOrd="0" parTransId="{54349AE1-35E6-47F3-B0B0-71069776E2F3}" sibTransId="{7D693E0E-7E2D-4F2C-9F37-B7543D1A9BD0}"/>
    <dgm:cxn modelId="{AFD44C1D-AFF2-40C0-99D5-0F9485D16C3F}" type="presOf" srcId="{78FF9AD6-5577-4AE7-9503-6C11A036492F}" destId="{6909F4A2-E5D5-4AB6-8EB2-9F0350B4035C}" srcOrd="0" destOrd="0" presId="urn:microsoft.com/office/officeart/2005/8/layout/hList3"/>
    <dgm:cxn modelId="{ECBC598E-83A1-4F15-BDEA-009A0AD6A950}" srcId="{E22FA432-2698-4018-A388-ECC9DC6B937A}" destId="{1D6AC21B-407C-4516-AC84-8C0456157215}" srcOrd="1" destOrd="0" parTransId="{28A0B070-77D9-459B-A8F1-A70A81F4CDCC}" sibTransId="{535D4494-0262-4A6E-8446-F6B1375F80A8}"/>
    <dgm:cxn modelId="{03A74DAA-9A4E-44DF-9D1D-E95E44ABF275}" srcId="{E22FA432-2698-4018-A388-ECC9DC6B937A}" destId="{135CCE76-8875-49AC-BB10-2EB18DDF2A75}" srcOrd="0" destOrd="0" parTransId="{DAFADC3A-D69F-4F47-B546-08E105D4CF50}" sibTransId="{FA91E644-AD62-4DB7-B055-B5FB100B61F7}"/>
    <dgm:cxn modelId="{8A8B35A9-F9EB-44A8-BA7F-47F5C2791406}" type="presOf" srcId="{D25A9928-DB46-4F97-95BA-DB11960D2DF6}" destId="{156A1D35-1B4E-4382-AFAC-7A7E7815BE44}" srcOrd="0" destOrd="0" presId="urn:microsoft.com/office/officeart/2005/8/layout/hList3"/>
    <dgm:cxn modelId="{1B6B1443-52D3-41D9-B493-EA88898B96E5}" type="presOf" srcId="{135CCE76-8875-49AC-BB10-2EB18DDF2A75}" destId="{96BBE6A8-8C03-4C10-A72A-60BC51F89AA4}" srcOrd="0" destOrd="0" presId="urn:microsoft.com/office/officeart/2005/8/layout/hList3"/>
    <dgm:cxn modelId="{B91E9573-5449-4C2C-AD18-C816DBADF7CD}" type="presOf" srcId="{E22FA432-2698-4018-A388-ECC9DC6B937A}" destId="{D6FECBD9-A9BC-4A15-BCAD-FBB649C7DCBA}" srcOrd="0" destOrd="0" presId="urn:microsoft.com/office/officeart/2005/8/layout/hList3"/>
    <dgm:cxn modelId="{7C15A8CE-3753-4048-90B5-9E47987056E9}" srcId="{135CCE76-8875-49AC-BB10-2EB18DDF2A75}" destId="{78FF9AD6-5577-4AE7-9503-6C11A036492F}" srcOrd="2" destOrd="0" parTransId="{04F94440-0706-4F56-82FD-1362535FA893}" sibTransId="{0E72DA6E-5227-43CF-8A94-AE6B9B21FE77}"/>
    <dgm:cxn modelId="{8ADFF5FA-D992-4997-86C3-7F9D4F5733AA}" srcId="{135CCE76-8875-49AC-BB10-2EB18DDF2A75}" destId="{84878175-1A17-4DCA-B822-E7D46487A4F3}" srcOrd="1" destOrd="0" parTransId="{45BB9B3D-771C-4ADA-9391-875AFA610C14}" sibTransId="{924B09C4-C2EA-4F73-9891-AD28F01F5A04}"/>
    <dgm:cxn modelId="{D60195B4-1E41-4A3E-9F90-570FB88D46C2}" type="presOf" srcId="{84878175-1A17-4DCA-B822-E7D46487A4F3}" destId="{C2C89822-0EE1-4CD9-8D66-CC42642ACEF9}" srcOrd="0" destOrd="0" presId="urn:microsoft.com/office/officeart/2005/8/layout/hList3"/>
    <dgm:cxn modelId="{4C01D5F8-A499-4E1A-9829-A5B2E0A214A2}" type="presParOf" srcId="{D6FECBD9-A9BC-4A15-BCAD-FBB649C7DCBA}" destId="{96BBE6A8-8C03-4C10-A72A-60BC51F89AA4}" srcOrd="0" destOrd="0" presId="urn:microsoft.com/office/officeart/2005/8/layout/hList3"/>
    <dgm:cxn modelId="{45760309-9923-4629-9E62-2804B7B070F5}" type="presParOf" srcId="{D6FECBD9-A9BC-4A15-BCAD-FBB649C7DCBA}" destId="{F9E7B556-C9C1-421F-9166-8F9B03113ECC}" srcOrd="1" destOrd="0" presId="urn:microsoft.com/office/officeart/2005/8/layout/hList3"/>
    <dgm:cxn modelId="{7506CBD0-B23A-4572-85E2-5E61FF55272D}" type="presParOf" srcId="{F9E7B556-C9C1-421F-9166-8F9B03113ECC}" destId="{156A1D35-1B4E-4382-AFAC-7A7E7815BE44}" srcOrd="0" destOrd="0" presId="urn:microsoft.com/office/officeart/2005/8/layout/hList3"/>
    <dgm:cxn modelId="{681F9067-D35F-43A1-8629-A874BAD93153}" type="presParOf" srcId="{F9E7B556-C9C1-421F-9166-8F9B03113ECC}" destId="{C2C89822-0EE1-4CD9-8D66-CC42642ACEF9}" srcOrd="1" destOrd="0" presId="urn:microsoft.com/office/officeart/2005/8/layout/hList3"/>
    <dgm:cxn modelId="{C010CFA3-AE41-4DC6-8244-933BECF9B538}" type="presParOf" srcId="{F9E7B556-C9C1-421F-9166-8F9B03113ECC}" destId="{6909F4A2-E5D5-4AB6-8EB2-9F0350B4035C}" srcOrd="2" destOrd="0" presId="urn:microsoft.com/office/officeart/2005/8/layout/hList3"/>
    <dgm:cxn modelId="{22D19538-894E-4630-818C-54CE7111895A}" type="presParOf" srcId="{D6FECBD9-A9BC-4A15-BCAD-FBB649C7DCBA}" destId="{49D73A69-37F2-4682-AD20-A6555228420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B13FA-8EF4-4D4B-90F7-EA1608612721}">
      <dsp:nvSpPr>
        <dsp:cNvPr id="0" name=""/>
        <dsp:cNvSpPr/>
      </dsp:nvSpPr>
      <dsp:spPr>
        <a:xfrm>
          <a:off x="5420791" y="2478166"/>
          <a:ext cx="3925961" cy="302887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Батырлар жырының эпостық жырдан айырмашылықтары қандай? 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43036" y="3187664"/>
        <a:ext cx="2481471" cy="1556902"/>
      </dsp:txXfrm>
    </dsp:sp>
    <dsp:sp modelId="{495DE763-79E3-4069-BA3D-9E0FFC1A4D0E}">
      <dsp:nvSpPr>
        <dsp:cNvPr id="0" name=""/>
        <dsp:cNvSpPr/>
      </dsp:nvSpPr>
      <dsp:spPr>
        <a:xfrm>
          <a:off x="3379715" y="2007425"/>
          <a:ext cx="2618463" cy="2202814"/>
        </a:xfrm>
        <a:prstGeom prst="gear6">
          <a:avLst/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Қандай батырларды білесіңдер? 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4699" y="2565342"/>
        <a:ext cx="1388495" cy="1086980"/>
      </dsp:txXfrm>
    </dsp:sp>
    <dsp:sp modelId="{4A31F90B-55BA-4840-A084-85A739431F87}">
      <dsp:nvSpPr>
        <dsp:cNvPr id="0" name=""/>
        <dsp:cNvSpPr/>
      </dsp:nvSpPr>
      <dsp:spPr>
        <a:xfrm rot="20700000">
          <a:off x="4706020" y="339506"/>
          <a:ext cx="2882117" cy="1964364"/>
        </a:xfrm>
        <a:prstGeom prst="gear6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Батырлар</a:t>
          </a: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жыры</a:t>
          </a: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8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әдебиеттің</a:t>
          </a: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қай</a:t>
          </a: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түріне</a:t>
          </a: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жатады</a:t>
          </a: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 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20700000">
        <a:off x="5392587" y="715914"/>
        <a:ext cx="1508983" cy="1211548"/>
      </dsp:txXfrm>
    </dsp:sp>
    <dsp:sp modelId="{C7AEBD1E-CB38-4165-9C2D-640BDE8CF515}">
      <dsp:nvSpPr>
        <dsp:cNvPr id="0" name=""/>
        <dsp:cNvSpPr/>
      </dsp:nvSpPr>
      <dsp:spPr>
        <a:xfrm rot="2991192">
          <a:off x="7521914" y="1132806"/>
          <a:ext cx="3876954" cy="3876954"/>
        </a:xfrm>
        <a:prstGeom prst="circularArrow">
          <a:avLst>
            <a:gd name="adj1" fmla="val 4688"/>
            <a:gd name="adj2" fmla="val 299029"/>
            <a:gd name="adj3" fmla="val 2540602"/>
            <a:gd name="adj4" fmla="val 15809604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62BF2-B36C-48A3-A163-2BF379873D90}">
      <dsp:nvSpPr>
        <dsp:cNvPr id="0" name=""/>
        <dsp:cNvSpPr/>
      </dsp:nvSpPr>
      <dsp:spPr>
        <a:xfrm>
          <a:off x="3181338" y="1098489"/>
          <a:ext cx="2816849" cy="281684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D06E0-1D45-4991-96E9-894A5876A5FC}">
      <dsp:nvSpPr>
        <dsp:cNvPr id="0" name=""/>
        <dsp:cNvSpPr/>
      </dsp:nvSpPr>
      <dsp:spPr>
        <a:xfrm rot="2459674">
          <a:off x="3909294" y="117429"/>
          <a:ext cx="3557512" cy="303713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560E4-9DC9-45A4-93B0-7D2E4C080D5F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8A6D7-A9D5-4764-AD70-45862E492A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957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A6D7-A9D5-4764-AD70-45862E492A3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51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A6D7-A9D5-4764-AD70-45862E492A3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974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A6D7-A9D5-4764-AD70-45862E492A3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891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A6D7-A9D5-4764-AD70-45862E492A35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79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A6D7-A9D5-4764-AD70-45862E492A3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970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69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55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75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15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51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18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27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271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12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6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D642B-F8EB-46FA-80A2-30FE354A38ED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3E788-AD25-48E6-B075-7802BEBE1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8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_pOgd96qfp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46911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 тақырыбы: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Таза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мінсіз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асыл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46912"/>
            <a:ext cx="12192000" cy="511108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Қобыланды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батыр»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жыры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ӘДЕБИЕТІ </a:t>
            </a:r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5-СЫНЫП</a:t>
            </a:r>
            <a:endParaRPr lang="ru-RU" sz="1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4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4589"/>
            <a:ext cx="12192000" cy="586853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бұрышы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b="7814"/>
          <a:stretch/>
        </p:blipFill>
        <p:spPr>
          <a:xfrm>
            <a:off x="129661" y="2183645"/>
            <a:ext cx="1727573" cy="2251877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2313295" y="829956"/>
            <a:ext cx="9648967" cy="1530254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Интриградация-шиеленісу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шығармадағы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оқиғаның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шытырманданып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қиыннан-қиысуын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бірден-бірге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асқына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түсуі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367886" y="2456597"/>
            <a:ext cx="9594376" cy="1547315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Кульминация-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шарықтау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шегі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шыңы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биігі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Шығармадағы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оқиғаның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тұйыққа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тірелген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Автордың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айтайын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көңілін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аударайын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оқиғаны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айтамыз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524836" y="4196686"/>
            <a:ext cx="9230439" cy="1939691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Развязка-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шешуі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шығармадағы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суреттелген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оқиғаның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қатысушылардың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іс-әрекеттерінің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тартыстарының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тынғандығын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баяндауды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айтамыз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шешімі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идеялық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автордың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көзқарасына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Левая круглая скобка 11"/>
          <p:cNvSpPr/>
          <p:nvPr/>
        </p:nvSpPr>
        <p:spPr>
          <a:xfrm>
            <a:off x="2041479" y="1012065"/>
            <a:ext cx="228599" cy="2126919"/>
          </a:xfrm>
          <a:prstGeom prst="leftBracke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круглая скобка 12"/>
          <p:cNvSpPr/>
          <p:nvPr/>
        </p:nvSpPr>
        <p:spPr>
          <a:xfrm>
            <a:off x="2041479" y="3562065"/>
            <a:ext cx="299112" cy="1787857"/>
          </a:xfrm>
          <a:prstGeom prst="leftBracke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98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5623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бекіту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Қобыланды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батыр» </a:t>
            </a:r>
            <a:r>
              <a:rPr lang="ru-RU" sz="2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жырының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мазмұнын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тыңдауға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шақырамын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kk-KZ" sz="24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kk-KZ" sz="24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://www.youtube.com/watch?v=_pOgd96qfpc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1- тапсырма</a:t>
            </a:r>
          </a:p>
          <a:p>
            <a:pPr marL="0" indent="0" algn="ctr">
              <a:buNone/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ығарманың  тақырыбы  мен идеясына болжам жасап көрейік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195050"/>
              </p:ext>
            </p:extLst>
          </p:nvPr>
        </p:nvGraphicFramePr>
        <p:xfrm>
          <a:off x="586855" y="3316406"/>
          <a:ext cx="10572465" cy="1324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4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144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144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144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144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18245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Шығарма аты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Тақырыбы 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Идеясы 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Идеясын мақалмен түйіндейді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Тәрбиелік мәні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04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46" y="5104263"/>
            <a:ext cx="6374083" cy="15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7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7104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87105"/>
            <a:ext cx="12192000" cy="599819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1- тапсырма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529199"/>
              </p:ext>
            </p:extLst>
          </p:nvPr>
        </p:nvGraphicFramePr>
        <p:xfrm>
          <a:off x="300251" y="1433014"/>
          <a:ext cx="11750722" cy="3956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2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43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657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02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2891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122296"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Шығарма аты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Тақырыбы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Идеясы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Идеясын мақалмен түйіндейді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Тәрбиелік мәні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84677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«Қобыланды батыр» жыры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 тәуелсіздігін қорғау, ел қорғаны-батырдың ерлік істерін мадақтау.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Шетел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басқыншыларынан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елді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қорғау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осы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жолда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асқан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ерлік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көрсеткен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ер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азаматтардың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батырлық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істерін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Батыр туса- ел ырысы,</a:t>
                      </a:r>
                    </a:p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Жаңбыр жауса- жер ырысы.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Отанын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туған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жерін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сүюге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халқын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құрметтеуге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тарихын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елін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әдебиетін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өнерін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қадірлеп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батырлардың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ерлігін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дәріптеуге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үйретеді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Жыр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кейіпкері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Қобыландының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бейнесі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патриоттық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сезімді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ояту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барысында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батылдыққа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өжеттілікке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тәрбиелейді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80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295"/>
            <a:ext cx="12192000" cy="1690688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</a:t>
            </a:r>
            <a:r>
              <a:rPr lang="kk-KZ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Жырдың </a:t>
            </a:r>
            <a:r>
              <a:rPr lang="kk-KZ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композициялық  құрылымына </a:t>
            </a:r>
            <a:r>
              <a:rPr lang="kk-KZ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kk-KZ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талдау жасап көрейік:</a:t>
            </a: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63393"/>
            <a:ext cx="12192000" cy="526466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350" indent="-514350" algn="ctr">
              <a:spcAft>
                <a:spcPts val="0"/>
              </a:spcAft>
              <a:buAutoNum type="arabicPeriod"/>
            </a:pPr>
            <a:endParaRPr lang="kk-KZ" b="1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ctr">
              <a:spcAft>
                <a:spcPts val="0"/>
              </a:spcAft>
              <a:buAutoNum type="arabicPeriod"/>
            </a:pPr>
            <a:r>
              <a:rPr lang="kk-KZ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Кіріспе - экспозициясы – </a:t>
            </a:r>
          </a:p>
          <a:p>
            <a:pPr marL="514350" indent="-514350" algn="ctr">
              <a:spcAft>
                <a:spcPts val="0"/>
              </a:spcAft>
              <a:buAutoNum type="arabicPeriod"/>
            </a:pPr>
            <a:r>
              <a:rPr lang="kk-KZ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Оқиғаның байланысы – </a:t>
            </a:r>
          </a:p>
          <a:p>
            <a:pPr marL="514350" indent="-514350" algn="ctr">
              <a:spcAft>
                <a:spcPts val="0"/>
              </a:spcAft>
              <a:buAutoNum type="arabicPeriod"/>
            </a:pPr>
            <a:r>
              <a:rPr lang="kk-KZ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Шегініс – </a:t>
            </a:r>
          </a:p>
          <a:p>
            <a:pPr marL="514350" indent="-514350" algn="ctr">
              <a:spcAft>
                <a:spcPts val="0"/>
              </a:spcAft>
              <a:buAutoNum type="arabicPeriod"/>
            </a:pPr>
            <a:r>
              <a:rPr lang="kk-KZ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Оқиғаның дамуы – </a:t>
            </a:r>
          </a:p>
          <a:p>
            <a:pPr marL="514350" indent="-514350" algn="ctr">
              <a:spcAft>
                <a:spcPts val="0"/>
              </a:spcAft>
              <a:buAutoNum type="arabicPeriod"/>
            </a:pPr>
            <a:r>
              <a:rPr lang="kk-KZ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Оқиғаның өрбуі –</a:t>
            </a:r>
          </a:p>
          <a:p>
            <a:pPr marL="514350" indent="-514350" algn="ctr">
              <a:spcAft>
                <a:spcPts val="0"/>
              </a:spcAft>
              <a:buAutoNum type="arabicPeriod"/>
            </a:pPr>
            <a:r>
              <a:rPr lang="kk-KZ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Оқиғаның шиеленісуі –</a:t>
            </a:r>
          </a:p>
          <a:p>
            <a:pPr marL="514350" indent="-514350" algn="ctr">
              <a:spcAft>
                <a:spcPts val="0"/>
              </a:spcAft>
              <a:buAutoNum type="arabicPeriod"/>
            </a:pPr>
            <a:r>
              <a:rPr lang="kk-KZ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Оқиғаның шарықтау шегі – </a:t>
            </a:r>
          </a:p>
          <a:p>
            <a:pPr marL="514350" indent="-514350" algn="ctr">
              <a:spcAft>
                <a:spcPts val="0"/>
              </a:spcAft>
              <a:buAutoNum type="arabicPeriod"/>
            </a:pPr>
            <a:r>
              <a:rPr lang="kk-KZ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Оқиғаның шешімі – </a:t>
            </a:r>
          </a:p>
          <a:p>
            <a:pPr marL="0" indent="0" algn="ctr">
              <a:spcAft>
                <a:spcPts val="0"/>
              </a:spcAft>
              <a:buNone/>
            </a:pPr>
            <a:endParaRPr lang="ru-RU" sz="3600" b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4850" t="12687" r="2463" b="13881"/>
          <a:stretch/>
        </p:blipFill>
        <p:spPr>
          <a:xfrm>
            <a:off x="0" y="-27295"/>
            <a:ext cx="3207224" cy="1690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749" y="2210938"/>
            <a:ext cx="2026621" cy="420350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786" y="1545264"/>
            <a:ext cx="2310584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4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295"/>
            <a:ext cx="12192000" cy="791570"/>
          </a:xfrm>
          <a:solidFill>
            <a:schemeClr val="bg2"/>
          </a:solidFill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Өзіңді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тексер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275"/>
            <a:ext cx="12192000" cy="616378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2-тапсырма</a:t>
            </a:r>
            <a:endParaRPr lang="kk-KZ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kk-KZ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4460791"/>
              </p:ext>
            </p:extLst>
          </p:nvPr>
        </p:nvGraphicFramePr>
        <p:xfrm>
          <a:off x="955343" y="1337481"/>
          <a:ext cx="10795379" cy="4800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599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295"/>
            <a:ext cx="12192000" cy="1690688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Сөйлемді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жалғастырып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жазайық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689149"/>
              </p:ext>
            </p:extLst>
          </p:nvPr>
        </p:nvGraphicFramePr>
        <p:xfrm>
          <a:off x="0" y="1663700"/>
          <a:ext cx="12192000" cy="5264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76847" y="1842448"/>
            <a:ext cx="1619739" cy="111911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7743" y="2094790"/>
            <a:ext cx="2638425" cy="1733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30351" y="1842447"/>
            <a:ext cx="2843081" cy="188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9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55343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орытынды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55343"/>
            <a:ext cx="12192000" cy="590265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endParaRPr lang="kk-KZ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endParaRPr lang="kk-KZ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717" y="1428502"/>
            <a:ext cx="2997746" cy="4317205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14373487"/>
              </p:ext>
            </p:extLst>
          </p:nvPr>
        </p:nvGraphicFramePr>
        <p:xfrm>
          <a:off x="3860801" y="1319321"/>
          <a:ext cx="8128000" cy="4317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341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28549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тапсырмасы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28550"/>
            <a:ext cx="12192000" cy="532945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endParaRPr lang="kk-KZ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endParaRPr lang="kk-KZ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endParaRPr lang="kk-KZ" sz="24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«Қобыланды батыр» жырын оқу.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562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«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Егер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мен батыр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болсам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....»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деген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тақырыпта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сыни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шолу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жазып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көріңіздер</a:t>
            </a:r>
            <a:endParaRPr lang="kk-KZ" sz="3600" b="1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97000"/>
              </a:lnSpc>
              <a:buNone/>
              <a:tabLst>
                <a:tab pos="647700" algn="l"/>
              </a:tabLst>
            </a:pP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kk-KZ" sz="32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3451" y="4123447"/>
            <a:ext cx="5786650" cy="251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3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51128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kk-KZ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мақсаты:</a:t>
            </a:r>
            <a:r>
              <a:rPr lang="kk-K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51130"/>
            <a:ext cx="12192000" cy="550687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endParaRPr lang="kk-KZ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әдеби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шығарманың жанрына қарай фабуласы 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 сюжеттік</a:t>
            </a:r>
          </a:p>
          <a:p>
            <a:pPr marL="0" indent="0" algn="just">
              <a:buNone/>
            </a:pP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дамуын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сипаттай алады. (Т/Ж1)</a:t>
            </a:r>
          </a:p>
          <a:p>
            <a:endParaRPr lang="kk-KZ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Сабақтың мақсаты:</a:t>
            </a:r>
          </a:p>
          <a:p>
            <a:pPr marL="0" indent="0">
              <a:buNone/>
            </a:pP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ә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деби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шығарманың мазмұнын 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меңгеру,  тақырыбы </a:t>
            </a:r>
          </a:p>
          <a:p>
            <a:pPr marL="0" indent="0">
              <a:buNone/>
            </a:pP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мен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идеясын 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36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0941"/>
            <a:ext cx="12192000" cy="1378422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80160"/>
            <a:ext cx="12192000" cy="563243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kk-KZ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14149" y="1828799"/>
            <a:ext cx="3766782" cy="180150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Шығарманың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мазмұнымен танысады;</a:t>
            </a:r>
          </a:p>
          <a:p>
            <a:pPr algn="ctr"/>
            <a:endParaRPr lang="ru-RU" sz="2400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6933062" y="1815151"/>
            <a:ext cx="4053386" cy="188339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Жанрын, тақырыбы мен идеясын анықтайды;</a:t>
            </a:r>
          </a:p>
          <a:p>
            <a:pPr algn="ctr"/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210937" y="4176210"/>
            <a:ext cx="7356144" cy="1692322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Жырды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композициялық құрылымына талдайды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070748" y="1385248"/>
            <a:ext cx="736979" cy="511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301552" y="1351129"/>
            <a:ext cx="887105" cy="477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554639" y="1351128"/>
            <a:ext cx="0" cy="2825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6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51128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 </a:t>
            </a:r>
            <a:r>
              <a:rPr lang="ru-RU" sz="3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тастау</a:t>
            </a: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ойланту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4581"/>
              </p:ext>
            </p:extLst>
          </p:nvPr>
        </p:nvGraphicFramePr>
        <p:xfrm>
          <a:off x="0" y="1350963"/>
          <a:ext cx="12192000" cy="5507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Горизонтальный свиток 5"/>
          <p:cNvSpPr/>
          <p:nvPr/>
        </p:nvSpPr>
        <p:spPr>
          <a:xfrm>
            <a:off x="8079474" y="1951630"/>
            <a:ext cx="3616657" cy="1173707"/>
          </a:xfrm>
          <a:prstGeom prst="horizontalScroll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Жазба әдебиет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 rot="16616235">
            <a:off x="7957750" y="189186"/>
            <a:ext cx="928048" cy="2553723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001482" y="1407374"/>
            <a:ext cx="3043451" cy="1473958"/>
          </a:xfrm>
          <a:prstGeom prst="horizontalScroll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Бәйдібек, Қамбар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Алпамыс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617560" y="4104481"/>
            <a:ext cx="2681785" cy="2323615"/>
          </a:xfrm>
          <a:prstGeom prst="vertic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Батырдың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ерлігі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 rot="168754" flipH="1">
            <a:off x="301341" y="2386172"/>
            <a:ext cx="574506" cy="1770127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 rot="6414824" flipH="1" flipV="1">
            <a:off x="3828087" y="4971228"/>
            <a:ext cx="876492" cy="2652107"/>
          </a:xfrm>
          <a:prstGeom prst="curvedRightArrow">
            <a:avLst>
              <a:gd name="adj1" fmla="val 25000"/>
              <a:gd name="adj2" fmla="val 48665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4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13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Қобыланды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батыр» </a:t>
            </a:r>
            <a:r>
              <a:rPr lang="ru-RU" sz="3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жыры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анықтаманы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жазып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алайық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2513"/>
            <a:ext cx="12192000" cy="602548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8306"/>
            <a:ext cx="2115495" cy="209110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5" name="Вертикальный свиток 4"/>
          <p:cNvSpPr/>
          <p:nvPr/>
        </p:nvSpPr>
        <p:spPr>
          <a:xfrm>
            <a:off x="2794398" y="989462"/>
            <a:ext cx="3199241" cy="1869742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қаһармандық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жыры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6672542" y="989462"/>
            <a:ext cx="5315856" cy="1869742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басқыншыларынан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осы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асқан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ерлік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ер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азаматтардың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батырлық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істерін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6310929" y="3414937"/>
            <a:ext cx="5677469" cy="2961564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Қобыланды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батыр»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ғасырда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алынды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Жырдың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бізге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түпнұсқасы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Осы 29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нұсқасының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26-сы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Қобыланды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батырдың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ерлігі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жайында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3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нұсқасы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Қобыландының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Бөкенбай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Киікбай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батырлар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жазылған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0" y="3414937"/>
            <a:ext cx="5993640" cy="2961564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Ыбырай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Алтынсариннің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Марабай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жыраудан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халықтың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ауыз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үлгілерімен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Қобыланды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батыр»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алған.Оның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көркем,ең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тарауын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Қобыландының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Тайбурылмен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шауып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сәтін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1879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басылып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шыққан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Қырғыз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хрестоматиясына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5868537" y="1903860"/>
            <a:ext cx="1009935" cy="51179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8802806" y="2844057"/>
            <a:ext cx="527664" cy="57088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>
            <a:off x="5622878" y="4558352"/>
            <a:ext cx="941695" cy="586854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гнутая вправо стрелка 15"/>
          <p:cNvSpPr/>
          <p:nvPr/>
        </p:nvSpPr>
        <p:spPr>
          <a:xfrm rot="2172198">
            <a:off x="2452138" y="1778799"/>
            <a:ext cx="409346" cy="1273709"/>
          </a:xfrm>
          <a:prstGeom prst="curvedLeftArrow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7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0941"/>
            <a:ext cx="12192000" cy="1153233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«Қобыланды батыр» жыры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91821"/>
            <a:ext cx="12192000" cy="583441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kk-KZ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8945" y="2489645"/>
            <a:ext cx="2115495" cy="267027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9" name="Горизонтальный свиток 8"/>
          <p:cNvSpPr/>
          <p:nvPr/>
        </p:nvSpPr>
        <p:spPr>
          <a:xfrm>
            <a:off x="191069" y="1610436"/>
            <a:ext cx="4176215" cy="1869743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Қобыланды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батыр»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жыры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көлемді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батырлар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жырының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59307" y="3998794"/>
            <a:ext cx="4162568" cy="241565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Жырдың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жаудан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осы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ерлік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ер-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азаматтардың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батырлық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істерін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7306101" y="1473958"/>
            <a:ext cx="4690281" cy="2524836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Қобыланды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батыр»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жырының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бізге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жетпеген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Өйткені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жырлаған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жырау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жыршылар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сүрген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дәуір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тұрғысынан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толықтырып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өңдеп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отырған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7306101" y="3998793"/>
            <a:ext cx="4690281" cy="2565779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Қобыланды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батыр»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жырының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нұсқасы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Марабай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жырау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Мергенбай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жырау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Біржан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Толымбайұлы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Мұрын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Сеңгірбайұлы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жыршы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ақындар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жырлаған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6894440" y="2702257"/>
            <a:ext cx="411661" cy="573206"/>
          </a:xfrm>
          <a:prstGeom prst="rightArrow">
            <a:avLst/>
          </a:prstGeom>
          <a:solidFill>
            <a:schemeClr val="accent2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6894440" y="4708477"/>
            <a:ext cx="411661" cy="532263"/>
          </a:xfrm>
          <a:prstGeom prst="rightArrow">
            <a:avLst/>
          </a:prstGeom>
          <a:solidFill>
            <a:schemeClr val="accent2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4367284" y="2736376"/>
            <a:ext cx="313898" cy="539087"/>
          </a:xfrm>
          <a:prstGeom prst="leftArrow">
            <a:avLst/>
          </a:prstGeom>
          <a:solidFill>
            <a:schemeClr val="accent2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4392259" y="4722125"/>
            <a:ext cx="386686" cy="545912"/>
          </a:xfrm>
          <a:prstGeom prst="leftArrow">
            <a:avLst/>
          </a:prstGeom>
          <a:solidFill>
            <a:schemeClr val="accent2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77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0941"/>
            <a:ext cx="12192000" cy="1153233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«Қобыланды батыр» жыры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91821"/>
            <a:ext cx="12192000" cy="583441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kk-KZ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8945" y="2489645"/>
            <a:ext cx="2115495" cy="267027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9" name="Горизонтальный свиток 8"/>
          <p:cNvSpPr/>
          <p:nvPr/>
        </p:nvSpPr>
        <p:spPr>
          <a:xfrm>
            <a:off x="191069" y="1078174"/>
            <a:ext cx="4176215" cy="1262418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Қарақыпшақ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Қобыланды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батыр,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тарихи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тұлға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307191" y="2993343"/>
            <a:ext cx="3982872" cy="241565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арихи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Көшпелі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өзбек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мемлекетінің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қалаушы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Әбілқайыр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ханның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батырларының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7262838" y="1091821"/>
            <a:ext cx="4690281" cy="124877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Шамамен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ғасырда өмір сүрген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7307124" y="2706739"/>
            <a:ext cx="4690281" cy="2565779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шежіресіне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сүйенсек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Қобыланды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Қарақыпшақтан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тараған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Тоқтарбайдан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876242" y="2020403"/>
            <a:ext cx="411661" cy="573206"/>
          </a:xfrm>
          <a:prstGeom prst="rightArrow">
            <a:avLst/>
          </a:prstGeom>
          <a:solidFill>
            <a:schemeClr val="accent2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6885341" y="4542364"/>
            <a:ext cx="411661" cy="532263"/>
          </a:xfrm>
          <a:prstGeom prst="rightArrow">
            <a:avLst/>
          </a:prstGeom>
          <a:solidFill>
            <a:schemeClr val="accent2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4443416" y="2071047"/>
            <a:ext cx="313898" cy="539087"/>
          </a:xfrm>
          <a:prstGeom prst="leftArrow">
            <a:avLst/>
          </a:prstGeom>
          <a:solidFill>
            <a:schemeClr val="accent2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4379910" y="4571363"/>
            <a:ext cx="386686" cy="545912"/>
          </a:xfrm>
          <a:prstGeom prst="leftArrow">
            <a:avLst/>
          </a:prstGeom>
          <a:solidFill>
            <a:schemeClr val="accent2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07191" y="5422645"/>
            <a:ext cx="6271030" cy="1435356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Қарақыпшақ Қобыланды батырдың аңыздық негізде қиялдан туған кейіпкер емес, өмірде болған, ерлік істерімен еліне танылып, құрметіне бөленген батыр                            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597254" y="5205352"/>
            <a:ext cx="600501" cy="36849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6894440" y="5286165"/>
            <a:ext cx="5058679" cy="1455827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Қобыланды-туған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жаудан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қаһармандықтың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символы,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қайсар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рухтың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символы.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6588343" y="5173572"/>
            <a:ext cx="563084" cy="24907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97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824"/>
            <a:ext cx="12192000" cy="934872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Білгенің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жөн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96287"/>
            <a:ext cx="12192000" cy="597089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ru-RU" sz="10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96678" y="1091821"/>
            <a:ext cx="8576622" cy="12965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Композиция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дегеніміз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латынша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құрастыру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қиыстыру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деген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мағынаны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береді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Көркем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шығарманың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құрылысы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яғни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шығарманың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оқиғасы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тілі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автор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сөзі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кейіпкер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пішіні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кескін-келбеті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мінез-құлқы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сөйлеген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сөзі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жалпы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алғанда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қажетті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материалдардың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бірлігі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Композиция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келген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шығармада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болады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0745" y="2906973"/>
            <a:ext cx="8502555" cy="9689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французша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мағынаны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М.Горькийдің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сөзімен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айтқанда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:" Сюжет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қайшылықтары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характердің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типтің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өсуі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жасалу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66280" y="4148920"/>
            <a:ext cx="8407019" cy="19925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Қобыланды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батыр"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жырында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оқиғаның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қатысушы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қарым-қатынаста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күрес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тартыстарда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болатынын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көреміз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Қимыл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талас-тартыс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үстінде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әркімнің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мінезі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наным-сенімдері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күйініш-сүйініштері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айқындалады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қарым-қатынастарына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бізге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жеткізуші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айтушының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қарайтын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көзқарасы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сезіледі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Осылардың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бәрін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сөзбен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шығарманың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атайды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504595" y="2388358"/>
            <a:ext cx="515344" cy="22518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481334" y="4349940"/>
            <a:ext cx="589411" cy="38583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8" idx="1"/>
          </p:cNvCxnSpPr>
          <p:nvPr/>
        </p:nvCxnSpPr>
        <p:spPr>
          <a:xfrm>
            <a:off x="2536424" y="3391468"/>
            <a:ext cx="534321" cy="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/>
          <a:srcRect l="29166" t="16626" r="19830" b="17605"/>
          <a:stretch/>
        </p:blipFill>
        <p:spPr>
          <a:xfrm>
            <a:off x="90980" y="2250031"/>
            <a:ext cx="2361064" cy="229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4589"/>
            <a:ext cx="12192000" cy="586853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бұрышы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3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Сюжеттің</a:t>
            </a: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32264"/>
            <a:ext cx="12192000" cy="623702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363" y="1910687"/>
            <a:ext cx="1881116" cy="2852382"/>
          </a:xfrm>
          <a:prstGeom prst="rect">
            <a:avLst/>
          </a:prstGeom>
        </p:spPr>
      </p:pic>
      <p:sp>
        <p:nvSpPr>
          <p:cNvPr id="6" name="Горизонтальный свиток 5"/>
          <p:cNvSpPr/>
          <p:nvPr/>
        </p:nvSpPr>
        <p:spPr>
          <a:xfrm>
            <a:off x="2292824" y="504968"/>
            <a:ext cx="9648967" cy="107817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Экспозиция-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түсіндірме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шығарманың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жай-жапсарын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таныстыру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әңгімеге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көшеді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347415" y="1752032"/>
            <a:ext cx="9594376" cy="110546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Связка-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шығармадағы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оқиғаның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басталғанын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келешекте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оқиғалардың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үзіліп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қалмай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бірінің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жалғасып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отыруын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айтады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367886" y="2875838"/>
            <a:ext cx="9553433" cy="176056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Мотивировка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дәлелдеу-көркем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шығармада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дәлелденбейтін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бірде-бір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әрекет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болмайды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Ісімен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сөзімен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дәлелденеді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Көркемдік-шындықта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Шығармадағы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оқиғаға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логикалық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дәлел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367886" y="4644502"/>
            <a:ext cx="9553433" cy="1701707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Ситуация-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шығармадағы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кейіпкерлердің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қарым-қатынастары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күрес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тартыстарының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эпизодтарда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айтады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Левая круглая скобка 11"/>
          <p:cNvSpPr/>
          <p:nvPr/>
        </p:nvSpPr>
        <p:spPr>
          <a:xfrm>
            <a:off x="2064225" y="1012066"/>
            <a:ext cx="205853" cy="1171576"/>
          </a:xfrm>
          <a:prstGeom prst="leftBracke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круглая скобка 12"/>
          <p:cNvSpPr/>
          <p:nvPr/>
        </p:nvSpPr>
        <p:spPr>
          <a:xfrm>
            <a:off x="2041479" y="2304766"/>
            <a:ext cx="326407" cy="1305067"/>
          </a:xfrm>
          <a:prstGeom prst="leftBracke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Левая круглая скобка 13"/>
          <p:cNvSpPr/>
          <p:nvPr/>
        </p:nvSpPr>
        <p:spPr>
          <a:xfrm>
            <a:off x="2064225" y="3835021"/>
            <a:ext cx="228599" cy="1547314"/>
          </a:xfrm>
          <a:prstGeom prst="leftBracke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2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3835</TotalTime>
  <Words>913</Words>
  <Application>Microsoft Office PowerPoint</Application>
  <PresentationFormat>Произвольный</PresentationFormat>
  <Paragraphs>144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           Бөлім тақырыбы:                              Таза, мінсіз асыл сөз                                                                     </vt:lpstr>
      <vt:lpstr>            Оқу мақсаты:                                                                      </vt:lpstr>
      <vt:lpstr>    Бағалау критерийлері   </vt:lpstr>
      <vt:lpstr>            Ой тастау, ойланту                                                                    </vt:lpstr>
      <vt:lpstr> «Қобыланды батыр» жыры туралы анықтаманы жазып алайық </vt:lpstr>
      <vt:lpstr>    «Қобыланды батыр» жыры   </vt:lpstr>
      <vt:lpstr>    «Қобыланды батыр» жыры   </vt:lpstr>
      <vt:lpstr>   Білгенің жөн   </vt:lpstr>
      <vt:lpstr>   Анықтама бұрышы                 Сюжеттің негізгі элементтері   </vt:lpstr>
      <vt:lpstr>   Анықтама бұрышы   </vt:lpstr>
      <vt:lpstr> Сабақты бекіту                                             «Қобыланды батыр» жырының мазмұнын тыңдауға шақырамын                                                  https://www.youtube.com/watch?v=_pOgd96qfpc  </vt:lpstr>
      <vt:lpstr> Өзіңді тексер  </vt:lpstr>
      <vt:lpstr>                                 Жырдың композициялық  құрылымына                    талдау жасап көрейік:  </vt:lpstr>
      <vt:lpstr>Өзіңді тексер</vt:lpstr>
      <vt:lpstr>Сөйлемді жалғастырып жазайық</vt:lpstr>
      <vt:lpstr>                                                                                                                                 Қорытынды  </vt:lpstr>
      <vt:lpstr>                                                                                                                                 Оқу тапсырмасы</vt:lpstr>
      <vt:lpstr>       Қосымша ресурстар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 бекіту:</dc:title>
  <dc:creator>User</dc:creator>
  <cp:lastModifiedBy>User</cp:lastModifiedBy>
  <cp:revision>158</cp:revision>
  <cp:lastPrinted>2020-03-22T06:39:47Z</cp:lastPrinted>
  <dcterms:created xsi:type="dcterms:W3CDTF">2020-03-21T16:12:39Z</dcterms:created>
  <dcterms:modified xsi:type="dcterms:W3CDTF">2020-08-11T05:09:51Z</dcterms:modified>
</cp:coreProperties>
</file>