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92" r:id="rId3"/>
    <p:sldId id="270" r:id="rId4"/>
    <p:sldId id="268" r:id="rId5"/>
    <p:sldId id="260" r:id="rId6"/>
    <p:sldId id="293" r:id="rId7"/>
    <p:sldId id="294" r:id="rId8"/>
    <p:sldId id="295" r:id="rId9"/>
    <p:sldId id="259" r:id="rId10"/>
    <p:sldId id="286" r:id="rId11"/>
    <p:sldId id="285" r:id="rId12"/>
    <p:sldId id="296" r:id="rId13"/>
    <p:sldId id="291" r:id="rId14"/>
    <p:sldId id="297" r:id="rId15"/>
    <p:sldId id="271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37C32-2BA5-422E-8BFA-BC0FE2AD88AA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C7C1-D78C-4788-91DA-D92E2862B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4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land.kz/ru/content/lesson/11360-struktura_atom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http://www.yaklass.ru/p/himija/89-klass/periodicheskii-zakon-i-stroenie-atomov-163960/stroenie-iadra-atoma-173651</a:t>
            </a:r>
            <a:r>
              <a:rPr lang="ru-RU" altLang="ru-RU" smtClean="0"/>
              <a:t>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489C6CB-0C57-4E53-863B-6C9A3B0B300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u="sng" smtClean="0">
                <a:hlinkClick r:id="rId3"/>
              </a:rPr>
              <a:t>https://bilimland.kz/ru/content/lesson/11360-struktura_atoma</a:t>
            </a:r>
            <a:r>
              <a:rPr lang="ru-RU" altLang="ru-RU" smtClean="0"/>
              <a:t> 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C2A5617-D9D3-465E-869A-E3C0C4C21F40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9F0EB1-7EBA-4C8B-A49D-7F96C00012E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DA15AB-F9C7-47A6-9596-B7F79C7AC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quizizz.com/join?gc=9990699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46m-SJp6w5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46m-SJp6w5k?si=sNKSq-VYkax3omFK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39924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Ыстық картоп» </a:t>
            </a: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тәсілі </a:t>
            </a: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  жағымды психологиялық ахуал </a:t>
            </a: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орнату.</a:t>
            </a:r>
            <a:b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«Атом және молекула» </a:t>
            </a: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</a:t>
            </a: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топқа </a:t>
            </a: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бірігеді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33"/>
          <a:stretch>
            <a:fillRect/>
          </a:stretch>
        </p:blipFill>
        <p:spPr bwMode="auto">
          <a:xfrm>
            <a:off x="2411760" y="4688302"/>
            <a:ext cx="1656184" cy="104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6490" r="30989"/>
          <a:stretch>
            <a:fillRect/>
          </a:stretch>
        </p:blipFill>
        <p:spPr bwMode="auto">
          <a:xfrm>
            <a:off x="5724128" y="4797152"/>
            <a:ext cx="14401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72" y="-99392"/>
            <a:ext cx="7498080" cy="1143000"/>
          </a:xfrm>
        </p:spPr>
        <p:txBody>
          <a:bodyPr>
            <a:noAutofit/>
          </a:bodyPr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-тапсырма:</a:t>
            </a:r>
            <a:r>
              <a:rPr lang="kk-K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1966" y="764704"/>
            <a:ext cx="6568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Төмендегі суретте берілген заттарды жікте:</a:t>
            </a:r>
            <a:endParaRPr lang="ru-RU" dirty="0"/>
          </a:p>
          <a:p>
            <a:r>
              <a:rPr lang="kk-KZ" dirty="0"/>
              <a:t>Жай заттар_________</a:t>
            </a:r>
            <a:endParaRPr lang="ru-RU" dirty="0"/>
          </a:p>
          <a:p>
            <a:r>
              <a:rPr lang="kk-KZ" dirty="0"/>
              <a:t>Күрделі заттар________</a:t>
            </a:r>
            <a:endParaRPr lang="ru-RU" dirty="0"/>
          </a:p>
          <a:p>
            <a:r>
              <a:rPr lang="kk-KZ" dirty="0"/>
              <a:t>Атомдар ____________</a:t>
            </a:r>
            <a:endParaRPr lang="ru-RU" dirty="0"/>
          </a:p>
          <a:p>
            <a:r>
              <a:rPr lang="kk-KZ" dirty="0"/>
              <a:t>Молекулалар _________</a:t>
            </a:r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3" y="2492896"/>
            <a:ext cx="6408712" cy="25202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04343"/>
              </p:ext>
            </p:extLst>
          </p:nvPr>
        </p:nvGraphicFramePr>
        <p:xfrm>
          <a:off x="1280636" y="5373216"/>
          <a:ext cx="6027668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1354"/>
                <a:gridCol w="102631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Дескриптор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балл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күрделі заттарды анықтайды;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қарапайым заттарды анықтайды;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атомды анықтайды;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молекуланы анықтайды;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Барлығы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5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649" y="27184"/>
            <a:ext cx="7498080" cy="114300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kk-KZ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модельдердің қай  затқа  тиісті екенін анықтап нұсқар арқылы сәйкестендіріңдер. </a:t>
            </a:r>
            <a:r>
              <a:rPr lang="kk-KZ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766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6063"/>
              </p:ext>
            </p:extLst>
          </p:nvPr>
        </p:nvGraphicFramePr>
        <p:xfrm>
          <a:off x="1979712" y="5157192"/>
          <a:ext cx="5544616" cy="1097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20093"/>
                <a:gridCol w="1024523"/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Дескриптор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балл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судың молекуласын  нұсқар арқылы сәйкестендіреді;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 оттектің молекуласын нұсқар арқылы сәйкестендіреді;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көмірқышқыл газының молекуласын нұсқар арқылы  сәйкестендіреді;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Барлығы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2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kk-KZ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uiziz»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платформасында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2475" y="155679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неден тұрады?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4507" y="20646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u="sng" dirty="0">
                <a:hlinkClick r:id="rId2"/>
              </a:rPr>
              <a:t>https://quizizz.com/join?gc=99906999</a:t>
            </a:r>
            <a:r>
              <a:rPr lang="kk-KZ" b="1" dirty="0"/>
              <a:t> </a:t>
            </a:r>
            <a:endParaRPr lang="ru-RU" dirty="0"/>
          </a:p>
          <a:p>
            <a:r>
              <a:rPr lang="kk-KZ" b="1" dirty="0"/>
              <a:t> </a:t>
            </a:r>
            <a:endParaRPr lang="ru-RU" dirty="0"/>
          </a:p>
        </p:txBody>
      </p:sp>
      <p:pic>
        <p:nvPicPr>
          <p:cNvPr id="2050" name="Picture 2" descr="C:\Users\admin\Desktop\стикеры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2692723"/>
            <a:ext cx="5197868" cy="21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31640" y="228219"/>
            <a:ext cx="33054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ЕБ</a:t>
            </a:r>
            <a:r>
              <a:rPr kumimoji="0" lang="" alt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</a:t>
            </a:r>
            <a:r>
              <a:rPr kumimoji="0" lang="kk-KZ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 тапсырмасы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85" y="1556792"/>
            <a:ext cx="56166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7624" y="882542"/>
            <a:ext cx="477181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Атомның құрамын жазыңдар.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18275"/>
              </p:ext>
            </p:extLst>
          </p:nvPr>
        </p:nvGraphicFramePr>
        <p:xfrm>
          <a:off x="2483768" y="4221088"/>
          <a:ext cx="4320480" cy="548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22150"/>
                <a:gridCol w="7983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Дескриптор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балл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 атомның құрамын дұрыс жазады;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Барлығы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1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 </a:t>
            </a:r>
            <a:endParaRPr lang="ru-RU" dirty="0"/>
          </a:p>
          <a:p>
            <a:r>
              <a:rPr lang="ru-RU" dirty="0"/>
              <a:t>№3 </a:t>
            </a:r>
            <a:r>
              <a:rPr lang="ru-RU" dirty="0" err="1"/>
              <a:t>сарамандық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endParaRPr lang="ru-RU" dirty="0"/>
          </a:p>
          <a:p>
            <a:r>
              <a:rPr lang="kk-KZ" dirty="0"/>
              <a:t> 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2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КЕР</a:t>
            </a:r>
            <a:r>
              <a:rPr lang="kk-KZ" dirty="0" smtClean="0"/>
              <a:t>І БАЙЛАНЫС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Қысқа мерзімді сабақ жоспары САБАҚ: Қазақ тілі Мектеп: Лисаков қал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Ашық сабақ: Газ құбырын жөндеу жұмыст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" y="7936"/>
            <a:ext cx="9039225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0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kk-KZ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fld id="{7FF4D051-1CA9-49C3-BD1E-5DC0CFA87FF8}" type="slidenum">
              <a:rPr lang="ru-RU" altLang="ru-RU"/>
              <a:pPr>
                <a:buFont typeface="Arial" charset="0"/>
                <a:buNone/>
                <a:defRPr/>
              </a:pPr>
              <a:t>2</a:t>
            </a:fld>
            <a:endParaRPr lang="ru-RU" altLang="ru-RU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009650" y="169334"/>
            <a:ext cx="428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altLang="ru-RU" sz="3600" b="1" dirty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57424"/>
            <a:ext cx="6336704" cy="36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971" y="962353"/>
            <a:ext cx="5436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Сұрақты ұстап ал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тәсілі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effectLst/>
              </a:rPr>
              <a:t> </a:t>
            </a:r>
            <a:endParaRPr lang="ru-RU" sz="36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43841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9104" y="2276872"/>
            <a:ext cx="7053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04664"/>
            <a:ext cx="5315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Кинометафора» 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hlinkClick r:id="rId2"/>
              </a:rPr>
              <a:t>https://www.youtube.com/watch?v=46m-SJp6w5k</a:t>
            </a:r>
            <a:r>
              <a:rPr lang="ru-RU" alt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7443" y="400929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Атом деген не?</a:t>
            </a:r>
            <a:endParaRPr lang="ru-RU" dirty="0"/>
          </a:p>
        </p:txBody>
      </p:sp>
      <p:pic>
        <p:nvPicPr>
          <p:cNvPr id="10" name="Picture 2" descr="C:\Users\admin\Desktop\КТЖ-2024-2025ж\ФО\стикеры\img_user_file_5eb664e1c9d87_5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6" t="27150" r="29860" b="16402"/>
          <a:stretch/>
        </p:blipFill>
        <p:spPr bwMode="auto">
          <a:xfrm>
            <a:off x="2771800" y="1371129"/>
            <a:ext cx="2808312" cy="18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2810" y="32324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Бейнеролик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5" y="1643895"/>
            <a:ext cx="1445033" cy="12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08428" y="3462643"/>
            <a:ext cx="6084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https://youtu.be/46m-SJp6w5k?si=sNKSq-VYkax3omFK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САБАҚТЫҢ ТАҚЫРЫБЫ: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/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Ғылым деңгейі неге төмен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2303" y="538976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ПӘНІ: ЖАРАТЫЛЫСТАНУ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279020"/>
            <a:ext cx="5042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Заттар неден тұрады?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4624"/>
            <a:ext cx="7498080" cy="559268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6.3.1.1 атом мен молекулаларды, қарапайым және күрделі заттарды айыра білу </a:t>
            </a:r>
            <a:endParaRPr lang="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мен атомды ажырата біледі;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мен атомның құрамын сипаттайды;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мен атом құрылысының сызбасын  түсіндіреді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lv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Құндылықтар: </a:t>
            </a:r>
          </a:p>
          <a:p>
            <a:pPr lvl="0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мақсатқа талпынушылық, өзін-өзі бақылау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байсалдылық, парасаттылық, заңға бағынушылық,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 құрметтеу,өзгенің пікірін құрметтеу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адалдық, объективтілік, риясыздық.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07707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kk-KZ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Атом құрылысы</a:t>
            </a:r>
            <a:endParaRPr lang="ru-RU" alt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68775"/>
            <a:ext cx="4013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netref.ru/sabati-tairibi-atom-rilisi-atom-yadrosini-rilisi-izotoptar-sab/50677_html_ac3e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r="1660" b="20514"/>
          <a:stretch>
            <a:fillRect/>
          </a:stretch>
        </p:blipFill>
        <p:spPr bwMode="auto">
          <a:xfrm>
            <a:off x="250825" y="800100"/>
            <a:ext cx="60134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Атомның фундаменталды бөлшектері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4325" y="1795463"/>
          <a:ext cx="8578850" cy="4578349"/>
        </p:xfrm>
        <a:graphic>
          <a:graphicData uri="http://schemas.openxmlformats.org/drawingml/2006/table">
            <a:tbl>
              <a:tblPr/>
              <a:tblGrid>
                <a:gridCol w="1587500"/>
                <a:gridCol w="2068513"/>
                <a:gridCol w="1893887"/>
                <a:gridCol w="1970088"/>
                <a:gridCol w="1058862"/>
              </a:tblGrid>
              <a:tr h="701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Бөлшек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(кг)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Салыстырмалы масса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Салыстырмалы заряд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292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9,109 × 10−31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 × 10</a:t>
                      </a:r>
                      <a:r>
                        <a:rPr kumimoji="0" lang="ru-RU" alt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−4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−1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292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Протон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1,673 × 10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2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Нейтрон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1,675 × 10−27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0" marR="95250" marT="9533" marB="95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10275" name="Рисунок 3" descr="https://bilimland.kz/upload/content/lesson/11360/media/4f0c7db8144ecee0a01a7986bc0f7c37/resources/4843492983439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7527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Рисунок 2" descr="https://bilimland.kz/upload/content/lesson/11360/media/4f0c7db8144ecee0a01a7986bc0f7c37/resources/57242152190607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9338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Рисунок 1" descr="https://bilimland.kz/upload/content/lesson/11360/media/4f0c7db8144ecee0a01a7986bc0f7c37/resources/58798859060510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847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" y="0"/>
            <a:ext cx="9115425" cy="1143000"/>
          </a:xfrm>
        </p:spPr>
        <p:txBody>
          <a:bodyPr/>
          <a:lstStyle/>
          <a:p>
            <a:pPr eaLnBrk="1" hangingPunct="1"/>
            <a:r>
              <a:rPr lang="kk-KZ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Атом ядросы мен оның электронды қабатының салыстырмалы өлшемі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41438"/>
            <a:ext cx="90392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384" y="21844"/>
            <a:ext cx="7498080" cy="1143000"/>
          </a:xfrm>
        </p:spPr>
        <p:txBody>
          <a:bodyPr>
            <a:no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жұмыс.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8072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66843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866" y="1177370"/>
            <a:ext cx="74325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366898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/>
              <a:t>1 </a:t>
            </a:r>
            <a:r>
              <a:rPr lang="kk-KZ" sz="2800" dirty="0"/>
              <a:t>топ:  «Атом, молекула дегеніміз не?»  </a:t>
            </a:r>
            <a:endParaRPr lang="ru-RU" sz="2800" dirty="0"/>
          </a:p>
          <a:p>
            <a:r>
              <a:rPr lang="kk-KZ" sz="2800" dirty="0"/>
              <a:t>2 топ:   «Қарпайым және күрделі заттар»  </a:t>
            </a:r>
            <a:endParaRPr lang="ru-RU" sz="2800" dirty="0"/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стикеры\бб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405133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9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</TotalTime>
  <Words>297</Words>
  <Application>Microsoft Office PowerPoint</Application>
  <PresentationFormat>Экран (4:3)</PresentationFormat>
  <Paragraphs>114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«Ыстық картоп» тәсілі бойынша   жағымды психологиялық ахуал орнату.     «Атом және молекула»    бойынша топқа бірігеді</vt:lpstr>
      <vt:lpstr>Презентация PowerPoint</vt:lpstr>
      <vt:lpstr> </vt:lpstr>
      <vt:lpstr>    САБАҚТЫҢ ТАҚЫРЫБЫ: </vt:lpstr>
      <vt:lpstr>Презентация PowerPoint</vt:lpstr>
      <vt:lpstr>Атом құрылысы</vt:lpstr>
      <vt:lpstr>Атомның фундаменталды бөлшектері</vt:lpstr>
      <vt:lpstr>Атом ядросы мен оның электронды қабатының салыстырмалы өлшемі</vt:lpstr>
      <vt:lpstr>Топтық жұмыс.   </vt:lpstr>
      <vt:lpstr>1-тапсырма:   </vt:lpstr>
      <vt:lpstr>  2-тапсырма.     Берілген модельдердің қай  затқа  тиісті екенін анықтап нұсқар арқылы сәйкестендіріңдер. .  </vt:lpstr>
      <vt:lpstr>3-тапсырма  «Quiziz»   платформасында орындайды</vt:lpstr>
      <vt:lpstr>Презентация PowerPoint</vt:lpstr>
      <vt:lpstr>Презентация PowerPoint</vt:lpstr>
      <vt:lpstr>КЕРІ БАЙЛАНЫС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«Жүректен жүрекке»   тәсілі бойынша   жағымды психологиялық ахуал орнату. Топқа бөлу:   «Суреттер»   мазмұны бойынша 3 топқа бірігеді</dc:title>
  <dc:creator>admin</dc:creator>
  <cp:lastModifiedBy>admin</cp:lastModifiedBy>
  <cp:revision>32</cp:revision>
  <dcterms:created xsi:type="dcterms:W3CDTF">2023-09-02T07:29:12Z</dcterms:created>
  <dcterms:modified xsi:type="dcterms:W3CDTF">2024-11-03T12:49:13Z</dcterms:modified>
</cp:coreProperties>
</file>