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8370-DB50-494A-A09A-E9A4E83A70B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E84C-E6A5-409A-985A-FB2BCA05B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7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E84C-E6A5-409A-985A-FB2BCA05BD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273878-97A1-4EA4-A365-D6F26714D8CE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68252E-A95D-4A23-8C11-339FC39F9A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47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4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5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3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2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89001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584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     </a:t>
            </a:r>
            <a:r>
              <a:rPr lang="en-US" sz="2400" b="1" dirty="0" err="1" smtClean="0"/>
              <a:t>CorelDRAW</a:t>
            </a:r>
            <a:r>
              <a:rPr lang="en-US" sz="2400" b="1" dirty="0" smtClean="0"/>
              <a:t> Graphics Suite (</a:t>
            </a:r>
            <a:r>
              <a:rPr lang="ru-RU" sz="2400" b="1" dirty="0" err="1" smtClean="0"/>
              <a:t>ағыл</a:t>
            </a:r>
            <a:r>
              <a:rPr lang="ru-RU" sz="2400" b="1" dirty="0" smtClean="0"/>
              <a:t>: «</a:t>
            </a:r>
            <a:r>
              <a:rPr lang="en-US" sz="2400" b="1" dirty="0" err="1" smtClean="0"/>
              <a:t>CorelDRAW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бағдарлама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топтастығы</a:t>
            </a:r>
            <a:r>
              <a:rPr lang="ru-RU" sz="2400" b="1" dirty="0" smtClean="0"/>
              <a:t>») — </a:t>
            </a:r>
            <a:r>
              <a:rPr lang="en-US" sz="2400" b="1" dirty="0" err="1" smtClean="0"/>
              <a:t>CorelDRAW</a:t>
            </a:r>
            <a:r>
              <a:rPr lang="ru-RU" sz="2400" b="1" dirty="0" err="1" smtClean="0"/>
              <a:t>дың</a:t>
            </a:r>
            <a:r>
              <a:rPr lang="ru-RU" sz="2400" b="1" dirty="0" smtClean="0"/>
              <a:t> 12 </a:t>
            </a:r>
            <a:r>
              <a:rPr lang="ru-RU" sz="2400" b="1" dirty="0" err="1" smtClean="0"/>
              <a:t>пакетінен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бастап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бағдарламаның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маркетингтік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аты</a:t>
            </a:r>
            <a:r>
              <a:rPr lang="ru-RU" sz="2400" b="1" dirty="0" smtClean="0"/>
              <a:t> </a:t>
            </a:r>
            <a:r>
              <a:rPr lang="en-US" sz="2400" b="1" dirty="0" smtClean="0"/>
              <a:t>Corel (</a:t>
            </a:r>
            <a:r>
              <a:rPr lang="ru-RU" sz="2400" b="1" dirty="0" err="1" smtClean="0"/>
              <a:t>Оттауа</a:t>
            </a:r>
            <a:r>
              <a:rPr lang="ru-RU" sz="2400" b="1" dirty="0" smtClean="0"/>
              <a:t>, Онтарио, Канада) </a:t>
            </a:r>
            <a:r>
              <a:rPr lang="ru-RU" sz="2400" b="1" dirty="0" err="1" smtClean="0"/>
              <a:t>компаниясының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графикалық</a:t>
            </a:r>
            <a:r>
              <a:rPr lang="ru-RU" sz="2400" b="1" dirty="0" smtClean="0"/>
              <a:t> редакторы. «</a:t>
            </a:r>
            <a:r>
              <a:rPr lang="en-US" sz="2400" b="1" dirty="0" smtClean="0"/>
              <a:t>Suite» </a:t>
            </a:r>
            <a:r>
              <a:rPr lang="ru-RU" sz="2400" b="1" dirty="0" smtClean="0"/>
              <a:t>н-се «</a:t>
            </a:r>
            <a:r>
              <a:rPr lang="en-US" sz="2400" b="1" dirty="0" smtClean="0"/>
              <a:t>Graphics Suite» </a:t>
            </a:r>
            <a:r>
              <a:rPr lang="ru-RU" sz="2400" b="1" dirty="0" err="1" smtClean="0"/>
              <a:t>деген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сөздер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қорапшада</a:t>
            </a:r>
            <a:r>
              <a:rPr lang="ru-RU" sz="2400" b="1" dirty="0" smtClean="0"/>
              <a:t> 9 </a:t>
            </a:r>
            <a:r>
              <a:rPr lang="ru-RU" sz="2400" b="1" dirty="0" err="1" smtClean="0"/>
              <a:t>нұсқадан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қолданылғанына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қарамастан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бұл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нұсқаға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дейін</a:t>
            </a:r>
            <a:r>
              <a:rPr lang="ru-RU" sz="2400" b="1" dirty="0" smtClean="0"/>
              <a:t> пакет </a:t>
            </a:r>
            <a:r>
              <a:rPr lang="ru-RU" sz="2400" b="1" dirty="0" err="1" smtClean="0"/>
              <a:t>жай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ғана</a:t>
            </a:r>
            <a:r>
              <a:rPr lang="ru-RU" sz="2400" b="1" dirty="0" smtClean="0"/>
              <a:t> «</a:t>
            </a:r>
            <a:r>
              <a:rPr lang="en-US" sz="2400" b="1" dirty="0" err="1" smtClean="0"/>
              <a:t>CorelDRAW</a:t>
            </a:r>
            <a:r>
              <a:rPr lang="en-US" sz="2400" b="1" dirty="0" smtClean="0"/>
              <a:t>»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аталатын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Пакеттің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құрамы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атының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өзгеруіне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қатысы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жоқ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r>
              <a:rPr lang="en-US" sz="2400" b="1" dirty="0" err="1" smtClean="0"/>
              <a:t>CorelDRAW</a:t>
            </a:r>
            <a:r>
              <a:rPr lang="en-US" sz="2400" b="1" dirty="0" smtClean="0"/>
              <a:t> Graphics Suite </a:t>
            </a:r>
            <a:r>
              <a:rPr lang="ru-RU" sz="2400" b="1" dirty="0" err="1" smtClean="0"/>
              <a:t>растрлік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графиканың</a:t>
            </a:r>
            <a:r>
              <a:rPr lang="ru-RU" sz="2400" b="1" dirty="0" smtClean="0"/>
              <a:t> редакторы - </a:t>
            </a:r>
            <a:r>
              <a:rPr lang="en-US" sz="2400" b="1" dirty="0" smtClean="0"/>
              <a:t>Corel PHOTO-PAINT </a:t>
            </a:r>
            <a:r>
              <a:rPr lang="ru-RU" sz="2400" b="1" dirty="0" err="1" smtClean="0"/>
              <a:t>сияқты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бағдарламалар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кіреді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мысалға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экраннан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сурет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түсіруге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арналған</a:t>
            </a:r>
            <a:r>
              <a:rPr lang="ru-RU" sz="2400" b="1" dirty="0" smtClean="0"/>
              <a:t> </a:t>
            </a:r>
            <a:r>
              <a:rPr lang="en-US" sz="2400" b="1" dirty="0" smtClean="0"/>
              <a:t>Corel CAPTURE. Corel TRACE </a:t>
            </a:r>
            <a:r>
              <a:rPr lang="ru-RU" sz="2400" b="1" dirty="0" err="1" smtClean="0"/>
              <a:t>растрлік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графикасын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векторлауы</a:t>
            </a:r>
            <a:r>
              <a:rPr lang="ru-RU" sz="2400" b="1" dirty="0" smtClean="0"/>
              <a:t> 12-ші </a:t>
            </a:r>
            <a:r>
              <a:rPr lang="ru-RU" sz="2400" b="1" dirty="0" err="1" smtClean="0"/>
              <a:t>нұсқаға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дейін</a:t>
            </a:r>
            <a:r>
              <a:rPr lang="ru-RU" sz="2400" b="1" dirty="0" smtClean="0"/>
              <a:t> пакет </a:t>
            </a:r>
            <a:r>
              <a:rPr lang="ru-RU" sz="2400" b="1" dirty="0" err="1" smtClean="0"/>
              <a:t>кұрамына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бөлек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бағдарлама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ретінде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кірген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590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0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3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914400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30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8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34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111</Words>
  <Application>Microsoft Office PowerPoint</Application>
  <PresentationFormat>Экран (4:3)</PresentationFormat>
  <Paragraphs>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Windows 7</cp:lastModifiedBy>
  <cp:revision>5</cp:revision>
  <dcterms:created xsi:type="dcterms:W3CDTF">2016-04-26T14:11:27Z</dcterms:created>
  <dcterms:modified xsi:type="dcterms:W3CDTF">2016-04-26T15:37:35Z</dcterms:modified>
</cp:coreProperties>
</file>