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4" r:id="rId7"/>
    <p:sldId id="260" r:id="rId8"/>
    <p:sldId id="263" r:id="rId9"/>
    <p:sldId id="267" r:id="rId10"/>
    <p:sldId id="268" r:id="rId11"/>
    <p:sldId id="262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19AD52-9A5C-4E70-B9AF-540E4996035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9FBD3FB-C062-4944-9D0B-F2C29C930F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Биологиялық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ырғақ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044C0226-7902-4AEE-9F16-6E740CC44D0D}" type="parTrans" cxnId="{3F934C72-351C-45FE-BB99-A31D2B05F661}">
      <dgm:prSet/>
      <dgm:spPr/>
    </dgm:pt>
    <dgm:pt modelId="{8F0EAF49-37FA-4D8F-BEE0-20D1A1A73F3E}" type="sibTrans" cxnId="{3F934C72-351C-45FE-BB99-A31D2B05F661}">
      <dgm:prSet/>
      <dgm:spPr/>
    </dgm:pt>
    <dgm:pt modelId="{1AD21386-9F01-477E-AD06-D84860F1C2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Күн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белсенділігінің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кезеңдері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E6CA355-9ABF-4CFC-9C7E-A2F8AF540345}" type="parTrans" cxnId="{92275345-1718-45DD-B711-7B40E19DB011}">
      <dgm:prSet/>
      <dgm:spPr/>
    </dgm:pt>
    <dgm:pt modelId="{52B60EF9-9F27-49BC-BADB-2D1E63BAF3A2}" type="sibTrans" cxnId="{92275345-1718-45DD-B711-7B40E19DB011}">
      <dgm:prSet/>
      <dgm:spPr/>
    </dgm:pt>
    <dgm:pt modelId="{1ECB0DB2-69EF-4924-93DB-8E1C21CBC3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Жыл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мерзімдерінің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алмасуы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6CFDA21-460B-4222-ABEC-0D2CF6515A97}" type="parTrans" cxnId="{CE2741EC-81D1-485D-8A0D-FBEC42EAE19F}">
      <dgm:prSet/>
      <dgm:spPr/>
    </dgm:pt>
    <dgm:pt modelId="{42F64BE6-C337-47EA-A418-434FBD761B89}" type="sibTrans" cxnId="{CE2741EC-81D1-485D-8A0D-FBEC42EAE19F}">
      <dgm:prSet/>
      <dgm:spPr/>
    </dgm:pt>
    <dgm:pt modelId="{9EB717CB-2E08-4CE0-8F6E-CA9858A4B30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Ай фазалары,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тәулік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уақытының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өзгеруі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2B3ECAD-1B02-4863-AD70-72608FBF9899}" type="parTrans" cxnId="{87E6DD65-584D-4140-8027-80E279DEC4F5}">
      <dgm:prSet/>
      <dgm:spPr/>
    </dgm:pt>
    <dgm:pt modelId="{DD84DA11-BD27-47F6-ADF8-8D3361A5510A}" type="sibTrans" cxnId="{87E6DD65-584D-4140-8027-80E279DEC4F5}">
      <dgm:prSet/>
      <dgm:spPr/>
    </dgm:pt>
    <dgm:pt modelId="{5CC74D11-FB1C-43AF-ACD4-E15C2A68C9A2}" type="pres">
      <dgm:prSet presAssocID="{8719AD52-9A5C-4E70-B9AF-540E499603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1154F3C-C80C-4C5C-AF72-E6F47D223133}" type="pres">
      <dgm:prSet presAssocID="{09FBD3FB-C062-4944-9D0B-F2C29C930F44}" presName="hierRoot1" presStyleCnt="0">
        <dgm:presLayoutVars>
          <dgm:hierBranch/>
        </dgm:presLayoutVars>
      </dgm:prSet>
      <dgm:spPr/>
    </dgm:pt>
    <dgm:pt modelId="{CB805471-5B12-47B1-93CD-8B99FBFDB026}" type="pres">
      <dgm:prSet presAssocID="{09FBD3FB-C062-4944-9D0B-F2C29C930F44}" presName="rootComposite1" presStyleCnt="0"/>
      <dgm:spPr/>
    </dgm:pt>
    <dgm:pt modelId="{10DAF79E-72D9-4FAE-9A73-B5FAD23503DA}" type="pres">
      <dgm:prSet presAssocID="{09FBD3FB-C062-4944-9D0B-F2C29C930F4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09553B-7039-45F4-A12D-A25DF2E6A281}" type="pres">
      <dgm:prSet presAssocID="{09FBD3FB-C062-4944-9D0B-F2C29C930F4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7071901-FDF0-45E8-8B71-F4E12F9881A2}" type="pres">
      <dgm:prSet presAssocID="{09FBD3FB-C062-4944-9D0B-F2C29C930F44}" presName="hierChild2" presStyleCnt="0"/>
      <dgm:spPr/>
    </dgm:pt>
    <dgm:pt modelId="{1DDF0399-0FB6-4ABD-9968-076BC098E5AA}" type="pres">
      <dgm:prSet presAssocID="{9E6CA355-9ABF-4CFC-9C7E-A2F8AF540345}" presName="Name35" presStyleLbl="parChTrans1D2" presStyleIdx="0" presStyleCnt="3"/>
      <dgm:spPr/>
    </dgm:pt>
    <dgm:pt modelId="{2DC80074-0112-4433-8B97-ADDB39442B91}" type="pres">
      <dgm:prSet presAssocID="{1AD21386-9F01-477E-AD06-D84860F1C257}" presName="hierRoot2" presStyleCnt="0">
        <dgm:presLayoutVars>
          <dgm:hierBranch/>
        </dgm:presLayoutVars>
      </dgm:prSet>
      <dgm:spPr/>
    </dgm:pt>
    <dgm:pt modelId="{B64ECEAC-064F-481E-8FAC-95C9C8A8AC08}" type="pres">
      <dgm:prSet presAssocID="{1AD21386-9F01-477E-AD06-D84860F1C257}" presName="rootComposite" presStyleCnt="0"/>
      <dgm:spPr/>
    </dgm:pt>
    <dgm:pt modelId="{6AAFAD7A-C88F-455B-A271-3CBC096BF85C}" type="pres">
      <dgm:prSet presAssocID="{1AD21386-9F01-477E-AD06-D84860F1C25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98E9E7-6949-49C9-A176-CD18F5F51CB7}" type="pres">
      <dgm:prSet presAssocID="{1AD21386-9F01-477E-AD06-D84860F1C257}" presName="rootConnector" presStyleLbl="node2" presStyleIdx="0" presStyleCnt="3"/>
      <dgm:spPr/>
      <dgm:t>
        <a:bodyPr/>
        <a:lstStyle/>
        <a:p>
          <a:endParaRPr lang="ru-RU"/>
        </a:p>
      </dgm:t>
    </dgm:pt>
    <dgm:pt modelId="{EF455105-D635-4A3D-B3C8-30ED334910B3}" type="pres">
      <dgm:prSet presAssocID="{1AD21386-9F01-477E-AD06-D84860F1C257}" presName="hierChild4" presStyleCnt="0"/>
      <dgm:spPr/>
    </dgm:pt>
    <dgm:pt modelId="{59DDDB1A-BFB5-4BF5-A085-CD5B05DCF004}" type="pres">
      <dgm:prSet presAssocID="{1AD21386-9F01-477E-AD06-D84860F1C257}" presName="hierChild5" presStyleCnt="0"/>
      <dgm:spPr/>
    </dgm:pt>
    <dgm:pt modelId="{15378FCF-70B2-4C14-AEF6-2B215488E754}" type="pres">
      <dgm:prSet presAssocID="{56CFDA21-460B-4222-ABEC-0D2CF6515A97}" presName="Name35" presStyleLbl="parChTrans1D2" presStyleIdx="1" presStyleCnt="3"/>
      <dgm:spPr/>
    </dgm:pt>
    <dgm:pt modelId="{CA3CB168-13FA-4AB1-B175-C572D9850CD9}" type="pres">
      <dgm:prSet presAssocID="{1ECB0DB2-69EF-4924-93DB-8E1C21CBC3EF}" presName="hierRoot2" presStyleCnt="0">
        <dgm:presLayoutVars>
          <dgm:hierBranch/>
        </dgm:presLayoutVars>
      </dgm:prSet>
      <dgm:spPr/>
    </dgm:pt>
    <dgm:pt modelId="{8483F3CF-0516-4409-B233-5BE9341EBE22}" type="pres">
      <dgm:prSet presAssocID="{1ECB0DB2-69EF-4924-93DB-8E1C21CBC3EF}" presName="rootComposite" presStyleCnt="0"/>
      <dgm:spPr/>
    </dgm:pt>
    <dgm:pt modelId="{479EE42F-0015-42AA-AB54-259A4B7BFD71}" type="pres">
      <dgm:prSet presAssocID="{1ECB0DB2-69EF-4924-93DB-8E1C21CBC3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543585-D12D-496A-948B-99CC58958DC3}" type="pres">
      <dgm:prSet presAssocID="{1ECB0DB2-69EF-4924-93DB-8E1C21CBC3EF}" presName="rootConnector" presStyleLbl="node2" presStyleIdx="1" presStyleCnt="3"/>
      <dgm:spPr/>
      <dgm:t>
        <a:bodyPr/>
        <a:lstStyle/>
        <a:p>
          <a:endParaRPr lang="ru-RU"/>
        </a:p>
      </dgm:t>
    </dgm:pt>
    <dgm:pt modelId="{FB9162D7-AE3F-4E3A-AE8F-CDA04F0CD38F}" type="pres">
      <dgm:prSet presAssocID="{1ECB0DB2-69EF-4924-93DB-8E1C21CBC3EF}" presName="hierChild4" presStyleCnt="0"/>
      <dgm:spPr/>
    </dgm:pt>
    <dgm:pt modelId="{B39A14FD-3C9F-4006-9C7D-380F916D3BC4}" type="pres">
      <dgm:prSet presAssocID="{1ECB0DB2-69EF-4924-93DB-8E1C21CBC3EF}" presName="hierChild5" presStyleCnt="0"/>
      <dgm:spPr/>
    </dgm:pt>
    <dgm:pt modelId="{450E2AEE-CC64-45CA-897C-14FEF0F4D2AF}" type="pres">
      <dgm:prSet presAssocID="{92B3ECAD-1B02-4863-AD70-72608FBF9899}" presName="Name35" presStyleLbl="parChTrans1D2" presStyleIdx="2" presStyleCnt="3"/>
      <dgm:spPr/>
    </dgm:pt>
    <dgm:pt modelId="{E0D376E1-325F-49B4-B4D7-F627DA074026}" type="pres">
      <dgm:prSet presAssocID="{9EB717CB-2E08-4CE0-8F6E-CA9858A4B30F}" presName="hierRoot2" presStyleCnt="0">
        <dgm:presLayoutVars>
          <dgm:hierBranch/>
        </dgm:presLayoutVars>
      </dgm:prSet>
      <dgm:spPr/>
    </dgm:pt>
    <dgm:pt modelId="{484061EF-B3A0-451A-AB5C-3640DF221B41}" type="pres">
      <dgm:prSet presAssocID="{9EB717CB-2E08-4CE0-8F6E-CA9858A4B30F}" presName="rootComposite" presStyleCnt="0"/>
      <dgm:spPr/>
    </dgm:pt>
    <dgm:pt modelId="{C8C746DB-F8CE-49C9-9AEE-59162F57358D}" type="pres">
      <dgm:prSet presAssocID="{9EB717CB-2E08-4CE0-8F6E-CA9858A4B30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24B17C-FEAB-493F-A37F-5538F7DBACE5}" type="pres">
      <dgm:prSet presAssocID="{9EB717CB-2E08-4CE0-8F6E-CA9858A4B30F}" presName="rootConnector" presStyleLbl="node2" presStyleIdx="2" presStyleCnt="3"/>
      <dgm:spPr/>
      <dgm:t>
        <a:bodyPr/>
        <a:lstStyle/>
        <a:p>
          <a:endParaRPr lang="ru-RU"/>
        </a:p>
      </dgm:t>
    </dgm:pt>
    <dgm:pt modelId="{898F9AFE-FEF6-414E-833A-F8BF42CE7776}" type="pres">
      <dgm:prSet presAssocID="{9EB717CB-2E08-4CE0-8F6E-CA9858A4B30F}" presName="hierChild4" presStyleCnt="0"/>
      <dgm:spPr/>
    </dgm:pt>
    <dgm:pt modelId="{D157042A-2026-47AF-BE00-ECC64AAA0E65}" type="pres">
      <dgm:prSet presAssocID="{9EB717CB-2E08-4CE0-8F6E-CA9858A4B30F}" presName="hierChild5" presStyleCnt="0"/>
      <dgm:spPr/>
    </dgm:pt>
    <dgm:pt modelId="{249AA054-974B-4E5A-A619-26FACBC9BEFD}" type="pres">
      <dgm:prSet presAssocID="{09FBD3FB-C062-4944-9D0B-F2C29C930F44}" presName="hierChild3" presStyleCnt="0"/>
      <dgm:spPr/>
    </dgm:pt>
  </dgm:ptLst>
  <dgm:cxnLst>
    <dgm:cxn modelId="{3F934C72-351C-45FE-BB99-A31D2B05F661}" srcId="{8719AD52-9A5C-4E70-B9AF-540E49960351}" destId="{09FBD3FB-C062-4944-9D0B-F2C29C930F44}" srcOrd="0" destOrd="0" parTransId="{044C0226-7902-4AEE-9F16-6E740CC44D0D}" sibTransId="{8F0EAF49-37FA-4D8F-BEE0-20D1A1A73F3E}"/>
    <dgm:cxn modelId="{469EA2AC-E5C2-41FF-9853-0EAC85984690}" type="presOf" srcId="{8719AD52-9A5C-4E70-B9AF-540E49960351}" destId="{5CC74D11-FB1C-43AF-ACD4-E15C2A68C9A2}" srcOrd="0" destOrd="0" presId="urn:microsoft.com/office/officeart/2005/8/layout/orgChart1"/>
    <dgm:cxn modelId="{28680D6D-B548-4B48-8219-D460520B7D58}" type="presOf" srcId="{1ECB0DB2-69EF-4924-93DB-8E1C21CBC3EF}" destId="{1B543585-D12D-496A-948B-99CC58958DC3}" srcOrd="1" destOrd="0" presId="urn:microsoft.com/office/officeart/2005/8/layout/orgChart1"/>
    <dgm:cxn modelId="{5A112EEB-1367-4A55-B6B6-6C7A47D2D6BB}" type="presOf" srcId="{09FBD3FB-C062-4944-9D0B-F2C29C930F44}" destId="{1E09553B-7039-45F4-A12D-A25DF2E6A281}" srcOrd="1" destOrd="0" presId="urn:microsoft.com/office/officeart/2005/8/layout/orgChart1"/>
    <dgm:cxn modelId="{09E1BB9C-9302-45F4-8E6F-0CBA3EEDD3BD}" type="presOf" srcId="{09FBD3FB-C062-4944-9D0B-F2C29C930F44}" destId="{10DAF79E-72D9-4FAE-9A73-B5FAD23503DA}" srcOrd="0" destOrd="0" presId="urn:microsoft.com/office/officeart/2005/8/layout/orgChart1"/>
    <dgm:cxn modelId="{92275345-1718-45DD-B711-7B40E19DB011}" srcId="{09FBD3FB-C062-4944-9D0B-F2C29C930F44}" destId="{1AD21386-9F01-477E-AD06-D84860F1C257}" srcOrd="0" destOrd="0" parTransId="{9E6CA355-9ABF-4CFC-9C7E-A2F8AF540345}" sibTransId="{52B60EF9-9F27-49BC-BADB-2D1E63BAF3A2}"/>
    <dgm:cxn modelId="{6A520747-7EE4-4D82-8225-E73631A65864}" type="presOf" srcId="{1ECB0DB2-69EF-4924-93DB-8E1C21CBC3EF}" destId="{479EE42F-0015-42AA-AB54-259A4B7BFD71}" srcOrd="0" destOrd="0" presId="urn:microsoft.com/office/officeart/2005/8/layout/orgChart1"/>
    <dgm:cxn modelId="{B03AE50D-5A72-49BD-A8BE-494F122DE7CE}" type="presOf" srcId="{56CFDA21-460B-4222-ABEC-0D2CF6515A97}" destId="{15378FCF-70B2-4C14-AEF6-2B215488E754}" srcOrd="0" destOrd="0" presId="urn:microsoft.com/office/officeart/2005/8/layout/orgChart1"/>
    <dgm:cxn modelId="{191108CD-9D03-40EC-B14F-488D1AA44465}" type="presOf" srcId="{9EB717CB-2E08-4CE0-8F6E-CA9858A4B30F}" destId="{C8C746DB-F8CE-49C9-9AEE-59162F57358D}" srcOrd="0" destOrd="0" presId="urn:microsoft.com/office/officeart/2005/8/layout/orgChart1"/>
    <dgm:cxn modelId="{87E6DD65-584D-4140-8027-80E279DEC4F5}" srcId="{09FBD3FB-C062-4944-9D0B-F2C29C930F44}" destId="{9EB717CB-2E08-4CE0-8F6E-CA9858A4B30F}" srcOrd="2" destOrd="0" parTransId="{92B3ECAD-1B02-4863-AD70-72608FBF9899}" sibTransId="{DD84DA11-BD27-47F6-ADF8-8D3361A5510A}"/>
    <dgm:cxn modelId="{360748DE-2FC3-41FF-8405-D376445DBFEA}" type="presOf" srcId="{9EB717CB-2E08-4CE0-8F6E-CA9858A4B30F}" destId="{8B24B17C-FEAB-493F-A37F-5538F7DBACE5}" srcOrd="1" destOrd="0" presId="urn:microsoft.com/office/officeart/2005/8/layout/orgChart1"/>
    <dgm:cxn modelId="{A5B6C9C5-F57F-4FB2-8B6C-C370893B8120}" type="presOf" srcId="{1AD21386-9F01-477E-AD06-D84860F1C257}" destId="{8A98E9E7-6949-49C9-A176-CD18F5F51CB7}" srcOrd="1" destOrd="0" presId="urn:microsoft.com/office/officeart/2005/8/layout/orgChart1"/>
    <dgm:cxn modelId="{9E239DAB-BDFC-4107-A701-EA46A450614B}" type="presOf" srcId="{1AD21386-9F01-477E-AD06-D84860F1C257}" destId="{6AAFAD7A-C88F-455B-A271-3CBC096BF85C}" srcOrd="0" destOrd="0" presId="urn:microsoft.com/office/officeart/2005/8/layout/orgChart1"/>
    <dgm:cxn modelId="{CE2741EC-81D1-485D-8A0D-FBEC42EAE19F}" srcId="{09FBD3FB-C062-4944-9D0B-F2C29C930F44}" destId="{1ECB0DB2-69EF-4924-93DB-8E1C21CBC3EF}" srcOrd="1" destOrd="0" parTransId="{56CFDA21-460B-4222-ABEC-0D2CF6515A97}" sibTransId="{42F64BE6-C337-47EA-A418-434FBD761B89}"/>
    <dgm:cxn modelId="{51D7BC19-F021-4C90-A779-20C9E9501DE7}" type="presOf" srcId="{9E6CA355-9ABF-4CFC-9C7E-A2F8AF540345}" destId="{1DDF0399-0FB6-4ABD-9968-076BC098E5AA}" srcOrd="0" destOrd="0" presId="urn:microsoft.com/office/officeart/2005/8/layout/orgChart1"/>
    <dgm:cxn modelId="{C37E851B-2E22-48C8-AF86-1A9BBB38BA3F}" type="presOf" srcId="{92B3ECAD-1B02-4863-AD70-72608FBF9899}" destId="{450E2AEE-CC64-45CA-897C-14FEF0F4D2AF}" srcOrd="0" destOrd="0" presId="urn:microsoft.com/office/officeart/2005/8/layout/orgChart1"/>
    <dgm:cxn modelId="{85F4CDA8-F9E0-4E87-9B1C-70F46BE56BC1}" type="presParOf" srcId="{5CC74D11-FB1C-43AF-ACD4-E15C2A68C9A2}" destId="{61154F3C-C80C-4C5C-AF72-E6F47D223133}" srcOrd="0" destOrd="0" presId="urn:microsoft.com/office/officeart/2005/8/layout/orgChart1"/>
    <dgm:cxn modelId="{3B7290A7-34C4-42F9-89B7-771A7F5AEFCB}" type="presParOf" srcId="{61154F3C-C80C-4C5C-AF72-E6F47D223133}" destId="{CB805471-5B12-47B1-93CD-8B99FBFDB026}" srcOrd="0" destOrd="0" presId="urn:microsoft.com/office/officeart/2005/8/layout/orgChart1"/>
    <dgm:cxn modelId="{253DAFC3-4862-4DB2-BFD7-82F0C9D6168F}" type="presParOf" srcId="{CB805471-5B12-47B1-93CD-8B99FBFDB026}" destId="{10DAF79E-72D9-4FAE-9A73-B5FAD23503DA}" srcOrd="0" destOrd="0" presId="urn:microsoft.com/office/officeart/2005/8/layout/orgChart1"/>
    <dgm:cxn modelId="{2C141126-F83A-4388-B5AD-DDD31E8C97B0}" type="presParOf" srcId="{CB805471-5B12-47B1-93CD-8B99FBFDB026}" destId="{1E09553B-7039-45F4-A12D-A25DF2E6A281}" srcOrd="1" destOrd="0" presId="urn:microsoft.com/office/officeart/2005/8/layout/orgChart1"/>
    <dgm:cxn modelId="{8F2AB8B4-603B-4F23-B8F9-E22EA8DB2969}" type="presParOf" srcId="{61154F3C-C80C-4C5C-AF72-E6F47D223133}" destId="{47071901-FDF0-45E8-8B71-F4E12F9881A2}" srcOrd="1" destOrd="0" presId="urn:microsoft.com/office/officeart/2005/8/layout/orgChart1"/>
    <dgm:cxn modelId="{AF8A2711-253F-4ABC-87F2-55956EF46CEF}" type="presParOf" srcId="{47071901-FDF0-45E8-8B71-F4E12F9881A2}" destId="{1DDF0399-0FB6-4ABD-9968-076BC098E5AA}" srcOrd="0" destOrd="0" presId="urn:microsoft.com/office/officeart/2005/8/layout/orgChart1"/>
    <dgm:cxn modelId="{386ADD9C-AAB0-413D-8A61-4E21D8999BD9}" type="presParOf" srcId="{47071901-FDF0-45E8-8B71-F4E12F9881A2}" destId="{2DC80074-0112-4433-8B97-ADDB39442B91}" srcOrd="1" destOrd="0" presId="urn:microsoft.com/office/officeart/2005/8/layout/orgChart1"/>
    <dgm:cxn modelId="{38767CA5-563F-4274-8488-43047C87DEB8}" type="presParOf" srcId="{2DC80074-0112-4433-8B97-ADDB39442B91}" destId="{B64ECEAC-064F-481E-8FAC-95C9C8A8AC08}" srcOrd="0" destOrd="0" presId="urn:microsoft.com/office/officeart/2005/8/layout/orgChart1"/>
    <dgm:cxn modelId="{B8706A29-C81D-4A8A-865D-C08AEF55D3BC}" type="presParOf" srcId="{B64ECEAC-064F-481E-8FAC-95C9C8A8AC08}" destId="{6AAFAD7A-C88F-455B-A271-3CBC096BF85C}" srcOrd="0" destOrd="0" presId="urn:microsoft.com/office/officeart/2005/8/layout/orgChart1"/>
    <dgm:cxn modelId="{5351177A-E1EE-48E6-B282-6FAA786B879F}" type="presParOf" srcId="{B64ECEAC-064F-481E-8FAC-95C9C8A8AC08}" destId="{8A98E9E7-6949-49C9-A176-CD18F5F51CB7}" srcOrd="1" destOrd="0" presId="urn:microsoft.com/office/officeart/2005/8/layout/orgChart1"/>
    <dgm:cxn modelId="{D843CAA0-1F48-4F60-B4EB-2C8C02FB971A}" type="presParOf" srcId="{2DC80074-0112-4433-8B97-ADDB39442B91}" destId="{EF455105-D635-4A3D-B3C8-30ED334910B3}" srcOrd="1" destOrd="0" presId="urn:microsoft.com/office/officeart/2005/8/layout/orgChart1"/>
    <dgm:cxn modelId="{C44EE3E2-9A19-46DD-B511-F2746DC75115}" type="presParOf" srcId="{2DC80074-0112-4433-8B97-ADDB39442B91}" destId="{59DDDB1A-BFB5-4BF5-A085-CD5B05DCF004}" srcOrd="2" destOrd="0" presId="urn:microsoft.com/office/officeart/2005/8/layout/orgChart1"/>
    <dgm:cxn modelId="{DC9AF112-EC0E-44F8-B91A-D743BC5F8997}" type="presParOf" srcId="{47071901-FDF0-45E8-8B71-F4E12F9881A2}" destId="{15378FCF-70B2-4C14-AEF6-2B215488E754}" srcOrd="2" destOrd="0" presId="urn:microsoft.com/office/officeart/2005/8/layout/orgChart1"/>
    <dgm:cxn modelId="{DC830AE4-64A4-4762-ADD5-69C7D9150428}" type="presParOf" srcId="{47071901-FDF0-45E8-8B71-F4E12F9881A2}" destId="{CA3CB168-13FA-4AB1-B175-C572D9850CD9}" srcOrd="3" destOrd="0" presId="urn:microsoft.com/office/officeart/2005/8/layout/orgChart1"/>
    <dgm:cxn modelId="{1F7F3E80-C330-4C8D-B921-0A8F2FC6EB73}" type="presParOf" srcId="{CA3CB168-13FA-4AB1-B175-C572D9850CD9}" destId="{8483F3CF-0516-4409-B233-5BE9341EBE22}" srcOrd="0" destOrd="0" presId="urn:microsoft.com/office/officeart/2005/8/layout/orgChart1"/>
    <dgm:cxn modelId="{C565F3E0-E9C0-4225-A560-80000D478FA3}" type="presParOf" srcId="{8483F3CF-0516-4409-B233-5BE9341EBE22}" destId="{479EE42F-0015-42AA-AB54-259A4B7BFD71}" srcOrd="0" destOrd="0" presId="urn:microsoft.com/office/officeart/2005/8/layout/orgChart1"/>
    <dgm:cxn modelId="{D946F58F-A9A0-47DE-9A90-3C336D78C654}" type="presParOf" srcId="{8483F3CF-0516-4409-B233-5BE9341EBE22}" destId="{1B543585-D12D-496A-948B-99CC58958DC3}" srcOrd="1" destOrd="0" presId="urn:microsoft.com/office/officeart/2005/8/layout/orgChart1"/>
    <dgm:cxn modelId="{DE14AE68-6307-4E5A-821B-5601B0278045}" type="presParOf" srcId="{CA3CB168-13FA-4AB1-B175-C572D9850CD9}" destId="{FB9162D7-AE3F-4E3A-AE8F-CDA04F0CD38F}" srcOrd="1" destOrd="0" presId="urn:microsoft.com/office/officeart/2005/8/layout/orgChart1"/>
    <dgm:cxn modelId="{9A8A9650-D587-4B99-938D-32F76204FEDA}" type="presParOf" srcId="{CA3CB168-13FA-4AB1-B175-C572D9850CD9}" destId="{B39A14FD-3C9F-4006-9C7D-380F916D3BC4}" srcOrd="2" destOrd="0" presId="urn:microsoft.com/office/officeart/2005/8/layout/orgChart1"/>
    <dgm:cxn modelId="{F6B0ADAF-EBA4-463D-822D-A042AFC48137}" type="presParOf" srcId="{47071901-FDF0-45E8-8B71-F4E12F9881A2}" destId="{450E2AEE-CC64-45CA-897C-14FEF0F4D2AF}" srcOrd="4" destOrd="0" presId="urn:microsoft.com/office/officeart/2005/8/layout/orgChart1"/>
    <dgm:cxn modelId="{E39A32E0-EC6A-4180-BB1E-2E998C2E4047}" type="presParOf" srcId="{47071901-FDF0-45E8-8B71-F4E12F9881A2}" destId="{E0D376E1-325F-49B4-B4D7-F627DA074026}" srcOrd="5" destOrd="0" presId="urn:microsoft.com/office/officeart/2005/8/layout/orgChart1"/>
    <dgm:cxn modelId="{F42C9B9A-BE0A-47E9-872B-BBF1C943DDF8}" type="presParOf" srcId="{E0D376E1-325F-49B4-B4D7-F627DA074026}" destId="{484061EF-B3A0-451A-AB5C-3640DF221B41}" srcOrd="0" destOrd="0" presId="urn:microsoft.com/office/officeart/2005/8/layout/orgChart1"/>
    <dgm:cxn modelId="{49AE2934-BAA7-4C43-B350-755887328B5B}" type="presParOf" srcId="{484061EF-B3A0-451A-AB5C-3640DF221B41}" destId="{C8C746DB-F8CE-49C9-9AEE-59162F57358D}" srcOrd="0" destOrd="0" presId="urn:microsoft.com/office/officeart/2005/8/layout/orgChart1"/>
    <dgm:cxn modelId="{CCF52BBA-1604-4313-83D2-FB3BDF5DA268}" type="presParOf" srcId="{484061EF-B3A0-451A-AB5C-3640DF221B41}" destId="{8B24B17C-FEAB-493F-A37F-5538F7DBACE5}" srcOrd="1" destOrd="0" presId="urn:microsoft.com/office/officeart/2005/8/layout/orgChart1"/>
    <dgm:cxn modelId="{6B15F289-1DFB-4911-8EF2-2602FC7AF1DB}" type="presParOf" srcId="{E0D376E1-325F-49B4-B4D7-F627DA074026}" destId="{898F9AFE-FEF6-414E-833A-F8BF42CE7776}" srcOrd="1" destOrd="0" presId="urn:microsoft.com/office/officeart/2005/8/layout/orgChart1"/>
    <dgm:cxn modelId="{42DF5C15-D361-4194-9202-D5EC09895D54}" type="presParOf" srcId="{E0D376E1-325F-49B4-B4D7-F627DA074026}" destId="{D157042A-2026-47AF-BE00-ECC64AAA0E65}" srcOrd="2" destOrd="0" presId="urn:microsoft.com/office/officeart/2005/8/layout/orgChart1"/>
    <dgm:cxn modelId="{B5C1F699-7B3B-40E0-9B93-AC080B6175F7}" type="presParOf" srcId="{61154F3C-C80C-4C5C-AF72-E6F47D223133}" destId="{249AA054-974B-4E5A-A619-26FACBC9BE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783196-74C9-423C-8734-0D483815E0C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05307F-894F-4D5D-BCC5-CDAD819C339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температура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ауытқулары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DC39A4-0124-4E3F-A6D9-5A29CE78854F}" type="parTrans" cxnId="{F7C8538D-3F32-4BD1-A275-DE04A5800F9F}">
      <dgm:prSet/>
      <dgm:spPr/>
      <dgm:t>
        <a:bodyPr/>
        <a:lstStyle/>
        <a:p>
          <a:endParaRPr lang="ru-RU"/>
        </a:p>
      </dgm:t>
    </dgm:pt>
    <dgm:pt modelId="{CFEA1F1D-F8C1-40DE-BFD4-75B2E4ACAC89}" type="sibTrans" cxnId="{F7C8538D-3F32-4BD1-A275-DE04A5800F9F}">
      <dgm:prSet/>
      <dgm:spPr/>
      <dgm:t>
        <a:bodyPr/>
        <a:lstStyle/>
        <a:p>
          <a:endParaRPr lang="ru-RU"/>
        </a:p>
      </dgm:t>
    </dgm:pt>
    <dgm:pt modelId="{87935AD3-4518-4DBB-A013-9887071DAA1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гормондар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бөлінуі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4DD972-9F75-40A3-8BF3-920734FBC40A}" type="parTrans" cxnId="{CFAA1DB4-A122-4578-B400-73A2D6ECFF35}">
      <dgm:prSet/>
      <dgm:spPr/>
      <dgm:t>
        <a:bodyPr/>
        <a:lstStyle/>
        <a:p>
          <a:endParaRPr lang="ru-RU"/>
        </a:p>
      </dgm:t>
    </dgm:pt>
    <dgm:pt modelId="{31A8ACF2-77F5-4BD7-8045-9735C449D622}" type="sibTrans" cxnId="{CFAA1DB4-A122-4578-B400-73A2D6ECFF35}">
      <dgm:prSet/>
      <dgm:spPr/>
      <dgm:t>
        <a:bodyPr/>
        <a:lstStyle/>
        <a:p>
          <a:endParaRPr lang="ru-RU"/>
        </a:p>
      </dgm:t>
    </dgm:pt>
    <dgm:pt modelId="{45808E4F-2AB8-4B0B-9A64-D91DFA611CA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РНҚ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синтезі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340CC0-8476-4825-9FE7-BC0539EB7177}" type="parTrans" cxnId="{CF361A3A-7FEC-4719-9D30-AF54F1377E0F}">
      <dgm:prSet/>
      <dgm:spPr/>
      <dgm:t>
        <a:bodyPr/>
        <a:lstStyle/>
        <a:p>
          <a:endParaRPr lang="ru-RU"/>
        </a:p>
      </dgm:t>
    </dgm:pt>
    <dgm:pt modelId="{F65B805B-B5F7-47DA-A569-A3F8E7C0BC47}" type="sibTrans" cxnId="{CF361A3A-7FEC-4719-9D30-AF54F1377E0F}">
      <dgm:prSet/>
      <dgm:spPr/>
      <dgm:t>
        <a:bodyPr/>
        <a:lstStyle/>
        <a:p>
          <a:endParaRPr lang="ru-RU"/>
        </a:p>
      </dgm:t>
    </dgm:pt>
    <dgm:pt modelId="{5A13586B-7FF0-4C32-9D3A-75092A8F312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рибосома 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құрылуы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180905-52E2-4793-84EA-40C2F7A012B5}" type="parTrans" cxnId="{45284AAD-7982-4BFA-9CF7-5B964E856226}">
      <dgm:prSet/>
      <dgm:spPr/>
      <dgm:t>
        <a:bodyPr/>
        <a:lstStyle/>
        <a:p>
          <a:endParaRPr lang="ru-RU"/>
        </a:p>
      </dgm:t>
    </dgm:pt>
    <dgm:pt modelId="{0FB1C43A-697D-4797-8A12-5B55EE3460AC}" type="sibTrans" cxnId="{45284AAD-7982-4BFA-9CF7-5B964E856226}">
      <dgm:prSet/>
      <dgm:spPr/>
      <dgm:t>
        <a:bodyPr/>
        <a:lstStyle/>
        <a:p>
          <a:endParaRPr lang="ru-RU"/>
        </a:p>
      </dgm:t>
    </dgm:pt>
    <dgm:pt modelId="{825156AE-62E3-42AE-A876-3517534C119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клеткалардың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бөлінуі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D9BA81-6C11-4ABF-9997-B2F8FBBB2A32}" type="parTrans" cxnId="{7BE826F9-616D-40FC-97EC-0B325D21CC5D}">
      <dgm:prSet/>
      <dgm:spPr/>
      <dgm:t>
        <a:bodyPr/>
        <a:lstStyle/>
        <a:p>
          <a:endParaRPr lang="ru-RU"/>
        </a:p>
      </dgm:t>
    </dgm:pt>
    <dgm:pt modelId="{5E917AE4-3A36-4E9D-AE17-840CB559ED9C}" type="sibTrans" cxnId="{7BE826F9-616D-40FC-97EC-0B325D21CC5D}">
      <dgm:prSet/>
      <dgm:spPr/>
      <dgm:t>
        <a:bodyPr/>
        <a:lstStyle/>
        <a:p>
          <a:endParaRPr lang="ru-RU"/>
        </a:p>
      </dgm:t>
    </dgm:pt>
    <dgm:pt modelId="{EA450526-7CA8-4CFF-81D3-18657B2FE753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т.б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BAF663-5EE9-4A39-813B-008FE8CCCF70}" type="parTrans" cxnId="{88D6B05F-DB9A-4C79-9F91-0FAE4855449D}">
      <dgm:prSet/>
      <dgm:spPr/>
      <dgm:t>
        <a:bodyPr/>
        <a:lstStyle/>
        <a:p>
          <a:endParaRPr lang="ru-RU"/>
        </a:p>
      </dgm:t>
    </dgm:pt>
    <dgm:pt modelId="{52BEF2FC-D952-4A76-B1BA-4C4C4F7E07C2}" type="sibTrans" cxnId="{88D6B05F-DB9A-4C79-9F91-0FAE4855449D}">
      <dgm:prSet/>
      <dgm:spPr/>
      <dgm:t>
        <a:bodyPr/>
        <a:lstStyle/>
        <a:p>
          <a:endParaRPr lang="ru-RU"/>
        </a:p>
      </dgm:t>
    </dgm:pt>
    <dgm:pt modelId="{98C98B7E-1A68-4400-B47D-AB43BA939A3B}" type="pres">
      <dgm:prSet presAssocID="{4B783196-74C9-423C-8734-0D483815E0C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447ED3-BA95-43A5-B231-3D81429C24F5}" type="pres">
      <dgm:prSet presAssocID="{DE05307F-894F-4D5D-BCC5-CDAD819C339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E70E3-A675-4D66-911A-672E27418A0C}" type="pres">
      <dgm:prSet presAssocID="{DE05307F-894F-4D5D-BCC5-CDAD819C3397}" presName="spNode" presStyleCnt="0"/>
      <dgm:spPr/>
    </dgm:pt>
    <dgm:pt modelId="{C8BEA8A3-8BE1-48AD-8FCD-71D610FBD0D1}" type="pres">
      <dgm:prSet presAssocID="{CFEA1F1D-F8C1-40DE-BFD4-75B2E4ACAC89}" presName="sibTrans" presStyleLbl="sibTrans1D1" presStyleIdx="0" presStyleCnt="6"/>
      <dgm:spPr/>
      <dgm:t>
        <a:bodyPr/>
        <a:lstStyle/>
        <a:p>
          <a:endParaRPr lang="ru-RU"/>
        </a:p>
      </dgm:t>
    </dgm:pt>
    <dgm:pt modelId="{20995892-BE95-44C4-ADCC-112610B7E268}" type="pres">
      <dgm:prSet presAssocID="{87935AD3-4518-4DBB-A013-9887071DAA1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3F013-74A1-4CFC-BFFF-D48F623050B3}" type="pres">
      <dgm:prSet presAssocID="{87935AD3-4518-4DBB-A013-9887071DAA1A}" presName="spNode" presStyleCnt="0"/>
      <dgm:spPr/>
    </dgm:pt>
    <dgm:pt modelId="{14F6EE98-EA60-4B7D-83A8-AA04D440FB40}" type="pres">
      <dgm:prSet presAssocID="{31A8ACF2-77F5-4BD7-8045-9735C449D622}" presName="sibTrans" presStyleLbl="sibTrans1D1" presStyleIdx="1" presStyleCnt="6"/>
      <dgm:spPr/>
      <dgm:t>
        <a:bodyPr/>
        <a:lstStyle/>
        <a:p>
          <a:endParaRPr lang="ru-RU"/>
        </a:p>
      </dgm:t>
    </dgm:pt>
    <dgm:pt modelId="{361DA74C-133E-4770-8940-B3E6241086CA}" type="pres">
      <dgm:prSet presAssocID="{45808E4F-2AB8-4B0B-9A64-D91DFA611CA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D5B31-CAEF-4976-9B3F-2C43DCD0E68B}" type="pres">
      <dgm:prSet presAssocID="{45808E4F-2AB8-4B0B-9A64-D91DFA611CA9}" presName="spNode" presStyleCnt="0"/>
      <dgm:spPr/>
    </dgm:pt>
    <dgm:pt modelId="{60F05995-B921-4F4C-8385-87612CEB2F47}" type="pres">
      <dgm:prSet presAssocID="{F65B805B-B5F7-47DA-A569-A3F8E7C0BC47}" presName="sibTrans" presStyleLbl="sibTrans1D1" presStyleIdx="2" presStyleCnt="6"/>
      <dgm:spPr/>
      <dgm:t>
        <a:bodyPr/>
        <a:lstStyle/>
        <a:p>
          <a:endParaRPr lang="ru-RU"/>
        </a:p>
      </dgm:t>
    </dgm:pt>
    <dgm:pt modelId="{AA562900-C54B-4F9B-9802-339D32570F62}" type="pres">
      <dgm:prSet presAssocID="{5A13586B-7FF0-4C32-9D3A-75092A8F312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DAB70-B536-4D9D-8E4E-F417AECC8AB6}" type="pres">
      <dgm:prSet presAssocID="{5A13586B-7FF0-4C32-9D3A-75092A8F3129}" presName="spNode" presStyleCnt="0"/>
      <dgm:spPr/>
    </dgm:pt>
    <dgm:pt modelId="{030C9ED3-A55F-4702-A2FE-1003D57992BE}" type="pres">
      <dgm:prSet presAssocID="{0FB1C43A-697D-4797-8A12-5B55EE3460AC}" presName="sibTrans" presStyleLbl="sibTrans1D1" presStyleIdx="3" presStyleCnt="6"/>
      <dgm:spPr/>
      <dgm:t>
        <a:bodyPr/>
        <a:lstStyle/>
        <a:p>
          <a:endParaRPr lang="ru-RU"/>
        </a:p>
      </dgm:t>
    </dgm:pt>
    <dgm:pt modelId="{D9574747-0399-4C85-871D-ADFD56AFA40E}" type="pres">
      <dgm:prSet presAssocID="{825156AE-62E3-42AE-A876-3517534C119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87164-8C40-474D-B88D-152B69329075}" type="pres">
      <dgm:prSet presAssocID="{825156AE-62E3-42AE-A876-3517534C1191}" presName="spNode" presStyleCnt="0"/>
      <dgm:spPr/>
    </dgm:pt>
    <dgm:pt modelId="{F2160F57-3996-4C5C-B5EB-FD7ABC658947}" type="pres">
      <dgm:prSet presAssocID="{5E917AE4-3A36-4E9D-AE17-840CB559ED9C}" presName="sibTrans" presStyleLbl="sibTrans1D1" presStyleIdx="4" presStyleCnt="6"/>
      <dgm:spPr/>
      <dgm:t>
        <a:bodyPr/>
        <a:lstStyle/>
        <a:p>
          <a:endParaRPr lang="ru-RU"/>
        </a:p>
      </dgm:t>
    </dgm:pt>
    <dgm:pt modelId="{17AD1114-C891-4EDA-9A1C-367C08180405}" type="pres">
      <dgm:prSet presAssocID="{EA450526-7CA8-4CFF-81D3-18657B2FE75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D8A87-C93E-46F3-BC89-883EC880F01B}" type="pres">
      <dgm:prSet presAssocID="{EA450526-7CA8-4CFF-81D3-18657B2FE753}" presName="spNode" presStyleCnt="0"/>
      <dgm:spPr/>
    </dgm:pt>
    <dgm:pt modelId="{02296930-5C39-4266-9B30-DF545B0B40F5}" type="pres">
      <dgm:prSet presAssocID="{52BEF2FC-D952-4A76-B1BA-4C4C4F7E07C2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F7C8538D-3F32-4BD1-A275-DE04A5800F9F}" srcId="{4B783196-74C9-423C-8734-0D483815E0C6}" destId="{DE05307F-894F-4D5D-BCC5-CDAD819C3397}" srcOrd="0" destOrd="0" parTransId="{85DC39A4-0124-4E3F-A6D9-5A29CE78854F}" sibTransId="{CFEA1F1D-F8C1-40DE-BFD4-75B2E4ACAC89}"/>
    <dgm:cxn modelId="{CFAA1DB4-A122-4578-B400-73A2D6ECFF35}" srcId="{4B783196-74C9-423C-8734-0D483815E0C6}" destId="{87935AD3-4518-4DBB-A013-9887071DAA1A}" srcOrd="1" destOrd="0" parTransId="{F44DD972-9F75-40A3-8BF3-920734FBC40A}" sibTransId="{31A8ACF2-77F5-4BD7-8045-9735C449D622}"/>
    <dgm:cxn modelId="{690EAABC-710D-4970-984D-1137791DC5F4}" type="presOf" srcId="{F65B805B-B5F7-47DA-A569-A3F8E7C0BC47}" destId="{60F05995-B921-4F4C-8385-87612CEB2F47}" srcOrd="0" destOrd="0" presId="urn:microsoft.com/office/officeart/2005/8/layout/cycle5"/>
    <dgm:cxn modelId="{B151854F-C887-4799-8C11-30B50437F77D}" type="presOf" srcId="{0FB1C43A-697D-4797-8A12-5B55EE3460AC}" destId="{030C9ED3-A55F-4702-A2FE-1003D57992BE}" srcOrd="0" destOrd="0" presId="urn:microsoft.com/office/officeart/2005/8/layout/cycle5"/>
    <dgm:cxn modelId="{1800B58A-20D6-4C20-A283-8549FCF3CED7}" type="presOf" srcId="{4B783196-74C9-423C-8734-0D483815E0C6}" destId="{98C98B7E-1A68-4400-B47D-AB43BA939A3B}" srcOrd="0" destOrd="0" presId="urn:microsoft.com/office/officeart/2005/8/layout/cycle5"/>
    <dgm:cxn modelId="{468BB5FD-534B-40D5-BBBE-04E195A296FA}" type="presOf" srcId="{825156AE-62E3-42AE-A876-3517534C1191}" destId="{D9574747-0399-4C85-871D-ADFD56AFA40E}" srcOrd="0" destOrd="0" presId="urn:microsoft.com/office/officeart/2005/8/layout/cycle5"/>
    <dgm:cxn modelId="{584B141E-1694-4B5F-AA31-B776FCAC633F}" type="presOf" srcId="{87935AD3-4518-4DBB-A013-9887071DAA1A}" destId="{20995892-BE95-44C4-ADCC-112610B7E268}" srcOrd="0" destOrd="0" presId="urn:microsoft.com/office/officeart/2005/8/layout/cycle5"/>
    <dgm:cxn modelId="{CB1B0CB7-9E45-42BC-A316-8D2631FBF1A4}" type="presOf" srcId="{5A13586B-7FF0-4C32-9D3A-75092A8F3129}" destId="{AA562900-C54B-4F9B-9802-339D32570F62}" srcOrd="0" destOrd="0" presId="urn:microsoft.com/office/officeart/2005/8/layout/cycle5"/>
    <dgm:cxn modelId="{45284AAD-7982-4BFA-9CF7-5B964E856226}" srcId="{4B783196-74C9-423C-8734-0D483815E0C6}" destId="{5A13586B-7FF0-4C32-9D3A-75092A8F3129}" srcOrd="3" destOrd="0" parTransId="{73180905-52E2-4793-84EA-40C2F7A012B5}" sibTransId="{0FB1C43A-697D-4797-8A12-5B55EE3460AC}"/>
    <dgm:cxn modelId="{71435F23-C251-453E-A7B1-50A24C11C101}" type="presOf" srcId="{31A8ACF2-77F5-4BD7-8045-9735C449D622}" destId="{14F6EE98-EA60-4B7D-83A8-AA04D440FB40}" srcOrd="0" destOrd="0" presId="urn:microsoft.com/office/officeart/2005/8/layout/cycle5"/>
    <dgm:cxn modelId="{88D6B05F-DB9A-4C79-9F91-0FAE4855449D}" srcId="{4B783196-74C9-423C-8734-0D483815E0C6}" destId="{EA450526-7CA8-4CFF-81D3-18657B2FE753}" srcOrd="5" destOrd="0" parTransId="{EEBAF663-5EE9-4A39-813B-008FE8CCCF70}" sibTransId="{52BEF2FC-D952-4A76-B1BA-4C4C4F7E07C2}"/>
    <dgm:cxn modelId="{8AD86B5F-68F1-4E9E-A97A-C02DF4EA6A6D}" type="presOf" srcId="{5E917AE4-3A36-4E9D-AE17-840CB559ED9C}" destId="{F2160F57-3996-4C5C-B5EB-FD7ABC658947}" srcOrd="0" destOrd="0" presId="urn:microsoft.com/office/officeart/2005/8/layout/cycle5"/>
    <dgm:cxn modelId="{CF361A3A-7FEC-4719-9D30-AF54F1377E0F}" srcId="{4B783196-74C9-423C-8734-0D483815E0C6}" destId="{45808E4F-2AB8-4B0B-9A64-D91DFA611CA9}" srcOrd="2" destOrd="0" parTransId="{14340CC0-8476-4825-9FE7-BC0539EB7177}" sibTransId="{F65B805B-B5F7-47DA-A569-A3F8E7C0BC47}"/>
    <dgm:cxn modelId="{7BE826F9-616D-40FC-97EC-0B325D21CC5D}" srcId="{4B783196-74C9-423C-8734-0D483815E0C6}" destId="{825156AE-62E3-42AE-A876-3517534C1191}" srcOrd="4" destOrd="0" parTransId="{C7D9BA81-6C11-4ABF-9997-B2F8FBBB2A32}" sibTransId="{5E917AE4-3A36-4E9D-AE17-840CB559ED9C}"/>
    <dgm:cxn modelId="{9BB55118-4A68-4128-9DBE-C1BD4C6D3F80}" type="presOf" srcId="{52BEF2FC-D952-4A76-B1BA-4C4C4F7E07C2}" destId="{02296930-5C39-4266-9B30-DF545B0B40F5}" srcOrd="0" destOrd="0" presId="urn:microsoft.com/office/officeart/2005/8/layout/cycle5"/>
    <dgm:cxn modelId="{EE0EF60A-5397-4FC3-8E68-C6C429A59DC6}" type="presOf" srcId="{CFEA1F1D-F8C1-40DE-BFD4-75B2E4ACAC89}" destId="{C8BEA8A3-8BE1-48AD-8FCD-71D610FBD0D1}" srcOrd="0" destOrd="0" presId="urn:microsoft.com/office/officeart/2005/8/layout/cycle5"/>
    <dgm:cxn modelId="{DFCF5734-9159-4683-8DBF-27BAEFB90D7A}" type="presOf" srcId="{45808E4F-2AB8-4B0B-9A64-D91DFA611CA9}" destId="{361DA74C-133E-4770-8940-B3E6241086CA}" srcOrd="0" destOrd="0" presId="urn:microsoft.com/office/officeart/2005/8/layout/cycle5"/>
    <dgm:cxn modelId="{0A88DA0C-CDD0-48C2-B2A5-D434CBF03CF1}" type="presOf" srcId="{EA450526-7CA8-4CFF-81D3-18657B2FE753}" destId="{17AD1114-C891-4EDA-9A1C-367C08180405}" srcOrd="0" destOrd="0" presId="urn:microsoft.com/office/officeart/2005/8/layout/cycle5"/>
    <dgm:cxn modelId="{E914BDB5-BE44-4328-A702-DEC62EC8880B}" type="presOf" srcId="{DE05307F-894F-4D5D-BCC5-CDAD819C3397}" destId="{EF447ED3-BA95-43A5-B231-3D81429C24F5}" srcOrd="0" destOrd="0" presId="urn:microsoft.com/office/officeart/2005/8/layout/cycle5"/>
    <dgm:cxn modelId="{912851BD-C440-493B-A782-6908F8E39A20}" type="presParOf" srcId="{98C98B7E-1A68-4400-B47D-AB43BA939A3B}" destId="{EF447ED3-BA95-43A5-B231-3D81429C24F5}" srcOrd="0" destOrd="0" presId="urn:microsoft.com/office/officeart/2005/8/layout/cycle5"/>
    <dgm:cxn modelId="{ABB18ADD-9434-4BF1-BBC8-BB5F4B211368}" type="presParOf" srcId="{98C98B7E-1A68-4400-B47D-AB43BA939A3B}" destId="{4C5E70E3-A675-4D66-911A-672E27418A0C}" srcOrd="1" destOrd="0" presId="urn:microsoft.com/office/officeart/2005/8/layout/cycle5"/>
    <dgm:cxn modelId="{C29F9225-CA1F-469E-AEBC-81ADB0F2C5D3}" type="presParOf" srcId="{98C98B7E-1A68-4400-B47D-AB43BA939A3B}" destId="{C8BEA8A3-8BE1-48AD-8FCD-71D610FBD0D1}" srcOrd="2" destOrd="0" presId="urn:microsoft.com/office/officeart/2005/8/layout/cycle5"/>
    <dgm:cxn modelId="{CB026503-F0A7-417A-9912-012D9F3FDD48}" type="presParOf" srcId="{98C98B7E-1A68-4400-B47D-AB43BA939A3B}" destId="{20995892-BE95-44C4-ADCC-112610B7E268}" srcOrd="3" destOrd="0" presId="urn:microsoft.com/office/officeart/2005/8/layout/cycle5"/>
    <dgm:cxn modelId="{DF168141-AC40-41FE-BB7B-511F223A1D0A}" type="presParOf" srcId="{98C98B7E-1A68-4400-B47D-AB43BA939A3B}" destId="{B443F013-74A1-4CFC-BFFF-D48F623050B3}" srcOrd="4" destOrd="0" presId="urn:microsoft.com/office/officeart/2005/8/layout/cycle5"/>
    <dgm:cxn modelId="{38241158-B055-440F-BEAA-67BA981AC345}" type="presParOf" srcId="{98C98B7E-1A68-4400-B47D-AB43BA939A3B}" destId="{14F6EE98-EA60-4B7D-83A8-AA04D440FB40}" srcOrd="5" destOrd="0" presId="urn:microsoft.com/office/officeart/2005/8/layout/cycle5"/>
    <dgm:cxn modelId="{062EADD9-97F7-44C1-857D-42712EB76F77}" type="presParOf" srcId="{98C98B7E-1A68-4400-B47D-AB43BA939A3B}" destId="{361DA74C-133E-4770-8940-B3E6241086CA}" srcOrd="6" destOrd="0" presId="urn:microsoft.com/office/officeart/2005/8/layout/cycle5"/>
    <dgm:cxn modelId="{7472B82F-00AA-40BF-A197-384FAE71758F}" type="presParOf" srcId="{98C98B7E-1A68-4400-B47D-AB43BA939A3B}" destId="{726D5B31-CAEF-4976-9B3F-2C43DCD0E68B}" srcOrd="7" destOrd="0" presId="urn:microsoft.com/office/officeart/2005/8/layout/cycle5"/>
    <dgm:cxn modelId="{66F6D81B-9533-4892-B7BD-F86AD4456688}" type="presParOf" srcId="{98C98B7E-1A68-4400-B47D-AB43BA939A3B}" destId="{60F05995-B921-4F4C-8385-87612CEB2F47}" srcOrd="8" destOrd="0" presId="urn:microsoft.com/office/officeart/2005/8/layout/cycle5"/>
    <dgm:cxn modelId="{7D586634-7C84-4969-8577-51BD1C1A9AB2}" type="presParOf" srcId="{98C98B7E-1A68-4400-B47D-AB43BA939A3B}" destId="{AA562900-C54B-4F9B-9802-339D32570F62}" srcOrd="9" destOrd="0" presId="urn:microsoft.com/office/officeart/2005/8/layout/cycle5"/>
    <dgm:cxn modelId="{9258F2F1-F3F2-4149-9BE7-25BB928C0D2D}" type="presParOf" srcId="{98C98B7E-1A68-4400-B47D-AB43BA939A3B}" destId="{B38DAB70-B536-4D9D-8E4E-F417AECC8AB6}" srcOrd="10" destOrd="0" presId="urn:microsoft.com/office/officeart/2005/8/layout/cycle5"/>
    <dgm:cxn modelId="{13C31402-BD74-4F7A-BA64-378282151C0E}" type="presParOf" srcId="{98C98B7E-1A68-4400-B47D-AB43BA939A3B}" destId="{030C9ED3-A55F-4702-A2FE-1003D57992BE}" srcOrd="11" destOrd="0" presId="urn:microsoft.com/office/officeart/2005/8/layout/cycle5"/>
    <dgm:cxn modelId="{AFC25988-2977-4AA7-8E63-0FCC770317EF}" type="presParOf" srcId="{98C98B7E-1A68-4400-B47D-AB43BA939A3B}" destId="{D9574747-0399-4C85-871D-ADFD56AFA40E}" srcOrd="12" destOrd="0" presId="urn:microsoft.com/office/officeart/2005/8/layout/cycle5"/>
    <dgm:cxn modelId="{6E5AE9BE-1524-4854-8AA8-37B11FCD8210}" type="presParOf" srcId="{98C98B7E-1A68-4400-B47D-AB43BA939A3B}" destId="{73287164-8C40-474D-B88D-152B69329075}" srcOrd="13" destOrd="0" presId="urn:microsoft.com/office/officeart/2005/8/layout/cycle5"/>
    <dgm:cxn modelId="{6B0FF70C-C34E-4A4D-8D86-3F2A1FCBA123}" type="presParOf" srcId="{98C98B7E-1A68-4400-B47D-AB43BA939A3B}" destId="{F2160F57-3996-4C5C-B5EB-FD7ABC658947}" srcOrd="14" destOrd="0" presId="urn:microsoft.com/office/officeart/2005/8/layout/cycle5"/>
    <dgm:cxn modelId="{FE03E17E-2B52-4726-AE10-250B92CDB5A1}" type="presParOf" srcId="{98C98B7E-1A68-4400-B47D-AB43BA939A3B}" destId="{17AD1114-C891-4EDA-9A1C-367C08180405}" srcOrd="15" destOrd="0" presId="urn:microsoft.com/office/officeart/2005/8/layout/cycle5"/>
    <dgm:cxn modelId="{92F8C72E-BFB1-43E7-9AAD-D266673FEA72}" type="presParOf" srcId="{98C98B7E-1A68-4400-B47D-AB43BA939A3B}" destId="{ACBD8A87-C93E-46F3-BC89-883EC880F01B}" srcOrd="16" destOrd="0" presId="urn:microsoft.com/office/officeart/2005/8/layout/cycle5"/>
    <dgm:cxn modelId="{C04DAB86-DB43-4333-8377-C7E5C74E8265}" type="presParOf" srcId="{98C98B7E-1A68-4400-B47D-AB43BA939A3B}" destId="{02296930-5C39-4266-9B30-DF545B0B40F5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27A836-FCA0-499A-BBEE-8BD0C94C51B3}" type="doc">
      <dgm:prSet loTypeId="urn:microsoft.com/office/officeart/2008/layout/AscendingPictureAccent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D054541-8E46-4DFC-9620-9B4948623CB4}">
      <dgm:prSet phldrT="[Текст]" custT="1"/>
      <dgm:spPr/>
      <dgm:t>
        <a:bodyPr/>
        <a:lstStyle/>
        <a:p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Биологиялық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ырғақ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тұқым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қуалайды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табиғи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сұрыпталу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организмдердің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бейімделгіштігінің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маңызды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факторы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табылады</a:t>
          </a:r>
          <a:r>
            <a:rPr lang="ru-RU" sz="2000" b="0" i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 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6AA6A93-68D0-49D1-B06C-46D2BD8BC54C}" type="parTrans" cxnId="{CC8A36EC-AEE1-45A9-B956-336A9F6F0845}">
      <dgm:prSet/>
      <dgm:spPr/>
      <dgm:t>
        <a:bodyPr/>
        <a:lstStyle/>
        <a:p>
          <a:endParaRPr lang="ru-RU"/>
        </a:p>
      </dgm:t>
    </dgm:pt>
    <dgm:pt modelId="{367FA9FF-D02D-40B9-AD9F-E1F08CB1A8E2}" type="sibTrans" cxnId="{CC8A36EC-AEE1-45A9-B956-336A9F6F084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35A09E27-D3D8-4517-925F-051A41D1781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Жеке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органдардың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тіндердің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клеткалардың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тәуелсіз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ырғақтары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биологиялық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құбылыстардың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мерзімдік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реттілігін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құрайды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тірі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организмдерде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жүретін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процестердің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үйлесуіне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негіз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FB9B9FF-1449-4B35-9993-E58528607E69}" type="parTrans" cxnId="{246C727D-1741-409B-8CA2-83CECBC23F64}">
      <dgm:prSet/>
      <dgm:spPr/>
      <dgm:t>
        <a:bodyPr/>
        <a:lstStyle/>
        <a:p>
          <a:endParaRPr lang="ru-RU"/>
        </a:p>
      </dgm:t>
    </dgm:pt>
    <dgm:pt modelId="{4008D47D-A4AA-4359-B291-678B7C806919}" type="sibTrans" cxnId="{246C727D-1741-409B-8CA2-83CECBC23F6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CE3C4D68-85C1-4EB2-8993-25B7638BBF31}" type="pres">
      <dgm:prSet presAssocID="{3927A836-FCA0-499A-BBEE-8BD0C94C51B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267B66A-24AB-4154-A679-FC927FF2CEBC}" type="pres">
      <dgm:prSet presAssocID="{3927A836-FCA0-499A-BBEE-8BD0C94C51B3}" presName="dot1" presStyleLbl="alignNode1" presStyleIdx="0" presStyleCnt="10"/>
      <dgm:spPr/>
    </dgm:pt>
    <dgm:pt modelId="{2B19AD75-B436-45A7-A858-8CB34F002E47}" type="pres">
      <dgm:prSet presAssocID="{3927A836-FCA0-499A-BBEE-8BD0C94C51B3}" presName="dot2" presStyleLbl="alignNode1" presStyleIdx="1" presStyleCnt="10"/>
      <dgm:spPr/>
    </dgm:pt>
    <dgm:pt modelId="{6A0D1E8B-DD66-47D9-9397-5EC76E0A1575}" type="pres">
      <dgm:prSet presAssocID="{3927A836-FCA0-499A-BBEE-8BD0C94C51B3}" presName="dot3" presStyleLbl="alignNode1" presStyleIdx="2" presStyleCnt="10"/>
      <dgm:spPr/>
    </dgm:pt>
    <dgm:pt modelId="{E4F9BB0E-2102-4B24-B590-9D0D0F5ABC0B}" type="pres">
      <dgm:prSet presAssocID="{3927A836-FCA0-499A-BBEE-8BD0C94C51B3}" presName="dotArrow1" presStyleLbl="alignNode1" presStyleIdx="3" presStyleCnt="10"/>
      <dgm:spPr/>
    </dgm:pt>
    <dgm:pt modelId="{3185BFAB-DC80-45A8-86B4-1467CEF5EB17}" type="pres">
      <dgm:prSet presAssocID="{3927A836-FCA0-499A-BBEE-8BD0C94C51B3}" presName="dotArrow2" presStyleLbl="alignNode1" presStyleIdx="4" presStyleCnt="10"/>
      <dgm:spPr/>
    </dgm:pt>
    <dgm:pt modelId="{4648A1C7-5EEB-4E5E-971F-BBA8EEBB97AC}" type="pres">
      <dgm:prSet presAssocID="{3927A836-FCA0-499A-BBEE-8BD0C94C51B3}" presName="dotArrow3" presStyleLbl="alignNode1" presStyleIdx="5" presStyleCnt="10"/>
      <dgm:spPr/>
    </dgm:pt>
    <dgm:pt modelId="{8E26E99D-08AA-4AB3-8332-B327947E8D6D}" type="pres">
      <dgm:prSet presAssocID="{3927A836-FCA0-499A-BBEE-8BD0C94C51B3}" presName="dotArrow4" presStyleLbl="alignNode1" presStyleIdx="6" presStyleCnt="10"/>
      <dgm:spPr/>
    </dgm:pt>
    <dgm:pt modelId="{7D07B1C4-654B-4215-B8CC-9D15B42F15F3}" type="pres">
      <dgm:prSet presAssocID="{3927A836-FCA0-499A-BBEE-8BD0C94C51B3}" presName="dotArrow5" presStyleLbl="alignNode1" presStyleIdx="7" presStyleCnt="10"/>
      <dgm:spPr/>
    </dgm:pt>
    <dgm:pt modelId="{4F0CB0E8-949D-469A-8AB1-B37ECBE5BAB6}" type="pres">
      <dgm:prSet presAssocID="{3927A836-FCA0-499A-BBEE-8BD0C94C51B3}" presName="dotArrow6" presStyleLbl="alignNode1" presStyleIdx="8" presStyleCnt="10"/>
      <dgm:spPr/>
    </dgm:pt>
    <dgm:pt modelId="{580E4785-9786-4854-B789-9410EF566EF8}" type="pres">
      <dgm:prSet presAssocID="{3927A836-FCA0-499A-BBEE-8BD0C94C51B3}" presName="dotArrow7" presStyleLbl="alignNode1" presStyleIdx="9" presStyleCnt="10"/>
      <dgm:spPr/>
    </dgm:pt>
    <dgm:pt modelId="{D43D2DA2-3380-4A6D-92B6-8D516BFA31F8}" type="pres">
      <dgm:prSet presAssocID="{AD054541-8E46-4DFC-9620-9B4948623CB4}" presName="parTx1" presStyleLbl="node1" presStyleIdx="0" presStyleCnt="2" custScaleX="118305" custScaleY="167120" custLinFactNeighborX="4958" custLinFactNeighborY="-1692"/>
      <dgm:spPr/>
      <dgm:t>
        <a:bodyPr/>
        <a:lstStyle/>
        <a:p>
          <a:endParaRPr lang="ru-RU"/>
        </a:p>
      </dgm:t>
    </dgm:pt>
    <dgm:pt modelId="{C8F1BF31-3B93-4F04-8D51-9B03525B57D1}" type="pres">
      <dgm:prSet presAssocID="{367FA9FF-D02D-40B9-AD9F-E1F08CB1A8E2}" presName="picture1" presStyleCnt="0"/>
      <dgm:spPr/>
    </dgm:pt>
    <dgm:pt modelId="{EDDEFE6E-ED93-4922-829D-46E59158A2E7}" type="pres">
      <dgm:prSet presAssocID="{367FA9FF-D02D-40B9-AD9F-E1F08CB1A8E2}" presName="imageRepeatNode" presStyleLbl="fgImgPlace1" presStyleIdx="0" presStyleCnt="2"/>
      <dgm:spPr/>
      <dgm:t>
        <a:bodyPr/>
        <a:lstStyle/>
        <a:p>
          <a:endParaRPr lang="ru-RU"/>
        </a:p>
      </dgm:t>
    </dgm:pt>
    <dgm:pt modelId="{CDA45D6A-DEF4-4CE8-AFB1-19B53188E905}" type="pres">
      <dgm:prSet presAssocID="{35A09E27-D3D8-4517-925F-051A41D17814}" presName="parTx2" presStyleLbl="node1" presStyleIdx="1" presStyleCnt="2" custScaleX="118305" custScaleY="167120" custLinFactNeighborX="4958" custLinFactNeighborY="-1692"/>
      <dgm:spPr/>
      <dgm:t>
        <a:bodyPr/>
        <a:lstStyle/>
        <a:p>
          <a:endParaRPr lang="ru-RU"/>
        </a:p>
      </dgm:t>
    </dgm:pt>
    <dgm:pt modelId="{760781B7-0F9A-49C5-B139-54875617873F}" type="pres">
      <dgm:prSet presAssocID="{4008D47D-A4AA-4359-B291-678B7C806919}" presName="picture2" presStyleCnt="0"/>
      <dgm:spPr/>
    </dgm:pt>
    <dgm:pt modelId="{9FBA4F91-8690-4F68-8EE3-1396314EE94C}" type="pres">
      <dgm:prSet presAssocID="{4008D47D-A4AA-4359-B291-678B7C806919}" presName="imageRepeatNode" presStyleLbl="fgImgPlace1" presStyleIdx="1" presStyleCnt="2"/>
      <dgm:spPr/>
      <dgm:t>
        <a:bodyPr/>
        <a:lstStyle/>
        <a:p>
          <a:endParaRPr lang="ru-RU"/>
        </a:p>
      </dgm:t>
    </dgm:pt>
  </dgm:ptLst>
  <dgm:cxnLst>
    <dgm:cxn modelId="{5556A46C-B8F5-42D3-8108-B54E9C79B2FE}" type="presOf" srcId="{3927A836-FCA0-499A-BBEE-8BD0C94C51B3}" destId="{CE3C4D68-85C1-4EB2-8993-25B7638BBF31}" srcOrd="0" destOrd="0" presId="urn:microsoft.com/office/officeart/2008/layout/AscendingPictureAccentProcess"/>
    <dgm:cxn modelId="{2F147D5E-2606-47DE-803D-82879BA3BD40}" type="presOf" srcId="{35A09E27-D3D8-4517-925F-051A41D17814}" destId="{CDA45D6A-DEF4-4CE8-AFB1-19B53188E905}" srcOrd="0" destOrd="0" presId="urn:microsoft.com/office/officeart/2008/layout/AscendingPictureAccentProcess"/>
    <dgm:cxn modelId="{CC8A36EC-AEE1-45A9-B956-336A9F6F0845}" srcId="{3927A836-FCA0-499A-BBEE-8BD0C94C51B3}" destId="{AD054541-8E46-4DFC-9620-9B4948623CB4}" srcOrd="0" destOrd="0" parTransId="{26AA6A93-68D0-49D1-B06C-46D2BD8BC54C}" sibTransId="{367FA9FF-D02D-40B9-AD9F-E1F08CB1A8E2}"/>
    <dgm:cxn modelId="{246C727D-1741-409B-8CA2-83CECBC23F64}" srcId="{3927A836-FCA0-499A-BBEE-8BD0C94C51B3}" destId="{35A09E27-D3D8-4517-925F-051A41D17814}" srcOrd="1" destOrd="0" parTransId="{2FB9B9FF-1449-4B35-9993-E58528607E69}" sibTransId="{4008D47D-A4AA-4359-B291-678B7C806919}"/>
    <dgm:cxn modelId="{C5AF23E5-C3D4-4677-8657-0E6EC19BA1AB}" type="presOf" srcId="{367FA9FF-D02D-40B9-AD9F-E1F08CB1A8E2}" destId="{EDDEFE6E-ED93-4922-829D-46E59158A2E7}" srcOrd="0" destOrd="0" presId="urn:microsoft.com/office/officeart/2008/layout/AscendingPictureAccentProcess"/>
    <dgm:cxn modelId="{9C3234E9-294A-49CB-B391-5EB73CC040EF}" type="presOf" srcId="{4008D47D-A4AA-4359-B291-678B7C806919}" destId="{9FBA4F91-8690-4F68-8EE3-1396314EE94C}" srcOrd="0" destOrd="0" presId="urn:microsoft.com/office/officeart/2008/layout/AscendingPictureAccentProcess"/>
    <dgm:cxn modelId="{70895CF2-2180-4D1F-B236-EA944C7A7066}" type="presOf" srcId="{AD054541-8E46-4DFC-9620-9B4948623CB4}" destId="{D43D2DA2-3380-4A6D-92B6-8D516BFA31F8}" srcOrd="0" destOrd="0" presId="urn:microsoft.com/office/officeart/2008/layout/AscendingPictureAccentProcess"/>
    <dgm:cxn modelId="{B61F2D17-0C3A-4865-AE3F-52AC656A67FE}" type="presParOf" srcId="{CE3C4D68-85C1-4EB2-8993-25B7638BBF31}" destId="{B267B66A-24AB-4154-A679-FC927FF2CEBC}" srcOrd="0" destOrd="0" presId="urn:microsoft.com/office/officeart/2008/layout/AscendingPictureAccentProcess"/>
    <dgm:cxn modelId="{63559283-02FF-43B9-9019-470520F547F9}" type="presParOf" srcId="{CE3C4D68-85C1-4EB2-8993-25B7638BBF31}" destId="{2B19AD75-B436-45A7-A858-8CB34F002E47}" srcOrd="1" destOrd="0" presId="urn:microsoft.com/office/officeart/2008/layout/AscendingPictureAccentProcess"/>
    <dgm:cxn modelId="{BEF63EBD-0A97-4413-B9F0-84B8576EEC74}" type="presParOf" srcId="{CE3C4D68-85C1-4EB2-8993-25B7638BBF31}" destId="{6A0D1E8B-DD66-47D9-9397-5EC76E0A1575}" srcOrd="2" destOrd="0" presId="urn:microsoft.com/office/officeart/2008/layout/AscendingPictureAccentProcess"/>
    <dgm:cxn modelId="{C41A9D35-F227-4989-8219-65D0F0474542}" type="presParOf" srcId="{CE3C4D68-85C1-4EB2-8993-25B7638BBF31}" destId="{E4F9BB0E-2102-4B24-B590-9D0D0F5ABC0B}" srcOrd="3" destOrd="0" presId="urn:microsoft.com/office/officeart/2008/layout/AscendingPictureAccentProcess"/>
    <dgm:cxn modelId="{12DF72B6-7D5D-4FE0-8A11-2736DA4DA314}" type="presParOf" srcId="{CE3C4D68-85C1-4EB2-8993-25B7638BBF31}" destId="{3185BFAB-DC80-45A8-86B4-1467CEF5EB17}" srcOrd="4" destOrd="0" presId="urn:microsoft.com/office/officeart/2008/layout/AscendingPictureAccentProcess"/>
    <dgm:cxn modelId="{410F4DBF-6BC0-42A1-91FF-A199B946567A}" type="presParOf" srcId="{CE3C4D68-85C1-4EB2-8993-25B7638BBF31}" destId="{4648A1C7-5EEB-4E5E-971F-BBA8EEBB97AC}" srcOrd="5" destOrd="0" presId="urn:microsoft.com/office/officeart/2008/layout/AscendingPictureAccentProcess"/>
    <dgm:cxn modelId="{F833F48D-8E54-45DB-A794-BB60DACA7893}" type="presParOf" srcId="{CE3C4D68-85C1-4EB2-8993-25B7638BBF31}" destId="{8E26E99D-08AA-4AB3-8332-B327947E8D6D}" srcOrd="6" destOrd="0" presId="urn:microsoft.com/office/officeart/2008/layout/AscendingPictureAccentProcess"/>
    <dgm:cxn modelId="{A4EDF7B6-4736-4822-B77E-C057D92749A5}" type="presParOf" srcId="{CE3C4D68-85C1-4EB2-8993-25B7638BBF31}" destId="{7D07B1C4-654B-4215-B8CC-9D15B42F15F3}" srcOrd="7" destOrd="0" presId="urn:microsoft.com/office/officeart/2008/layout/AscendingPictureAccentProcess"/>
    <dgm:cxn modelId="{7C9308D4-25B9-4CA5-963E-8A53F326DD47}" type="presParOf" srcId="{CE3C4D68-85C1-4EB2-8993-25B7638BBF31}" destId="{4F0CB0E8-949D-469A-8AB1-B37ECBE5BAB6}" srcOrd="8" destOrd="0" presId="urn:microsoft.com/office/officeart/2008/layout/AscendingPictureAccentProcess"/>
    <dgm:cxn modelId="{038FB7C4-35E0-486A-8B29-84F4026B0C0F}" type="presParOf" srcId="{CE3C4D68-85C1-4EB2-8993-25B7638BBF31}" destId="{580E4785-9786-4854-B789-9410EF566EF8}" srcOrd="9" destOrd="0" presId="urn:microsoft.com/office/officeart/2008/layout/AscendingPictureAccentProcess"/>
    <dgm:cxn modelId="{D266D68C-F521-4DDC-B0D0-9DCE1FD71124}" type="presParOf" srcId="{CE3C4D68-85C1-4EB2-8993-25B7638BBF31}" destId="{D43D2DA2-3380-4A6D-92B6-8D516BFA31F8}" srcOrd="10" destOrd="0" presId="urn:microsoft.com/office/officeart/2008/layout/AscendingPictureAccentProcess"/>
    <dgm:cxn modelId="{09BB630F-DFFD-4097-B5F7-B4CF319B2ACF}" type="presParOf" srcId="{CE3C4D68-85C1-4EB2-8993-25B7638BBF31}" destId="{C8F1BF31-3B93-4F04-8D51-9B03525B57D1}" srcOrd="11" destOrd="0" presId="urn:microsoft.com/office/officeart/2008/layout/AscendingPictureAccentProcess"/>
    <dgm:cxn modelId="{530D2B54-230C-4211-BF8F-A5BC765D7305}" type="presParOf" srcId="{C8F1BF31-3B93-4F04-8D51-9B03525B57D1}" destId="{EDDEFE6E-ED93-4922-829D-46E59158A2E7}" srcOrd="0" destOrd="0" presId="urn:microsoft.com/office/officeart/2008/layout/AscendingPictureAccentProcess"/>
    <dgm:cxn modelId="{8A918A87-A949-41C0-8CBD-AEA1F0ECAF35}" type="presParOf" srcId="{CE3C4D68-85C1-4EB2-8993-25B7638BBF31}" destId="{CDA45D6A-DEF4-4CE8-AFB1-19B53188E905}" srcOrd="12" destOrd="0" presId="urn:microsoft.com/office/officeart/2008/layout/AscendingPictureAccentProcess"/>
    <dgm:cxn modelId="{3B22ED95-FB52-4358-8790-F7532E9F9F88}" type="presParOf" srcId="{CE3C4D68-85C1-4EB2-8993-25B7638BBF31}" destId="{760781B7-0F9A-49C5-B139-54875617873F}" srcOrd="13" destOrd="0" presId="urn:microsoft.com/office/officeart/2008/layout/AscendingPictureAccentProcess"/>
    <dgm:cxn modelId="{9ACCF5CA-92E7-4805-874D-0B7F00E4C131}" type="presParOf" srcId="{760781B7-0F9A-49C5-B139-54875617873F}" destId="{9FBA4F91-8690-4F68-8EE3-1396314EE94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12127E-D2AD-4783-9A26-A9D1B7A039A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BF41DB-8381-4111-B76A-94725A4AC4B9}">
      <dgm:prSet phldrT="[Текст]" custT="1"/>
      <dgm:spPr/>
      <dgm:t>
        <a:bodyPr/>
        <a:lstStyle/>
        <a:p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Биологиялық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ырғақ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болу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себептеріне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қарай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  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B0253C8-3A37-492E-AC9A-7B6FC96C3617}" type="parTrans" cxnId="{DE3FB966-8912-4A81-8594-2339BE4E7F6A}">
      <dgm:prSet/>
      <dgm:spPr/>
      <dgm:t>
        <a:bodyPr/>
        <a:lstStyle/>
        <a:p>
          <a:endParaRPr lang="ru-RU"/>
        </a:p>
      </dgm:t>
    </dgm:pt>
    <dgm:pt modelId="{D91FF13D-4692-487D-B133-B465A76B352D}" type="sibTrans" cxnId="{DE3FB966-8912-4A81-8594-2339BE4E7F6A}">
      <dgm:prSet/>
      <dgm:spPr/>
      <dgm:t>
        <a:bodyPr/>
        <a:lstStyle/>
        <a:p>
          <a:endParaRPr lang="ru-RU"/>
        </a:p>
      </dgm:t>
    </dgm:pt>
    <dgm:pt modelId="{BD380C18-0132-4007-8A57-F7CC7ED913A7}">
      <dgm:prSet phldrT="[Текст]" custT="1"/>
      <dgm:spPr/>
      <dgm:t>
        <a:bodyPr/>
        <a:lstStyle/>
        <a:p>
          <a:r>
            <a:rPr lang="ru-RU" sz="2400" b="1" i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Экзогенді</a:t>
          </a:r>
          <a:endParaRPr lang="ru-RU" sz="24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281CAE3-0266-4255-8992-87DDF189B7C4}" type="parTrans" cxnId="{7B6DDD14-EF5F-43B1-87DC-11669A026526}">
      <dgm:prSet/>
      <dgm:spPr/>
      <dgm:t>
        <a:bodyPr/>
        <a:lstStyle/>
        <a:p>
          <a:endParaRPr lang="ru-RU"/>
        </a:p>
      </dgm:t>
    </dgm:pt>
    <dgm:pt modelId="{7B863DB1-9D4F-4055-8F7C-306B3552FCEB}" type="sibTrans" cxnId="{7B6DDD14-EF5F-43B1-87DC-11669A026526}">
      <dgm:prSet/>
      <dgm:spPr/>
      <dgm:t>
        <a:bodyPr/>
        <a:lstStyle/>
        <a:p>
          <a:endParaRPr lang="ru-RU"/>
        </a:p>
      </dgm:t>
    </dgm:pt>
    <dgm:pt modelId="{B7B9E3E6-A6DB-400A-A4A9-4A1E6FA94FAA}">
      <dgm:prSet phldrT="[Текст]"/>
      <dgm:spPr/>
      <dgm:t>
        <a:bodyPr/>
        <a:lstStyle/>
        <a:p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организмнің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сыртқы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күш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әсеріне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қоршаған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ортаның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мерзімдік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өзгерістеріне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жауабы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845F74A-DF46-4C70-BE94-0BD1FC3906D9}" type="parTrans" cxnId="{D64D7252-8AB8-46D1-8389-5E5C17D6CA86}">
      <dgm:prSet/>
      <dgm:spPr/>
      <dgm:t>
        <a:bodyPr/>
        <a:lstStyle/>
        <a:p>
          <a:endParaRPr lang="ru-RU"/>
        </a:p>
      </dgm:t>
    </dgm:pt>
    <dgm:pt modelId="{39ADBF94-6040-4982-B882-B10C8298703D}" type="sibTrans" cxnId="{D64D7252-8AB8-46D1-8389-5E5C17D6CA86}">
      <dgm:prSet/>
      <dgm:spPr/>
      <dgm:t>
        <a:bodyPr/>
        <a:lstStyle/>
        <a:p>
          <a:endParaRPr lang="ru-RU"/>
        </a:p>
      </dgm:t>
    </dgm:pt>
    <dgm:pt modelId="{B236AD04-F3C5-4A13-AAF7-83FE7CC210BB}">
      <dgm:prSet phldrT="[Текст]" custT="1"/>
      <dgm:spPr/>
      <dgm:t>
        <a:bodyPr/>
        <a:lstStyle/>
        <a:p>
          <a:r>
            <a:rPr lang="ru-RU" sz="2400" b="1" i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Эндогенді</a:t>
          </a:r>
          <a:endParaRPr lang="ru-RU" sz="2400" b="1" i="0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400" b="0" i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2400" b="0" i="1" dirty="0" err="1" smtClean="0">
              <a:latin typeface="Times New Roman" pitchFamily="18" charset="0"/>
              <a:cs typeface="Times New Roman" pitchFamily="18" charset="0"/>
            </a:rPr>
            <a:t>дербес</a:t>
          </a:r>
          <a:r>
            <a:rPr lang="ru-RU" sz="2400" b="0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0" i="1" dirty="0" err="1" smtClean="0">
              <a:latin typeface="Times New Roman" pitchFamily="18" charset="0"/>
              <a:cs typeface="Times New Roman" pitchFamily="18" charset="0"/>
            </a:rPr>
            <a:t>ырықсыз</a:t>
          </a:r>
          <a:r>
            <a:rPr lang="ru-RU" sz="2400" b="0" i="1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ru-RU" sz="24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300" b="1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D1BEF24-BEC4-42FE-A16A-00C1F325CB91}" type="parTrans" cxnId="{E93AD6EA-1758-4755-808A-2FB41DA9CEDB}">
      <dgm:prSet/>
      <dgm:spPr/>
      <dgm:t>
        <a:bodyPr/>
        <a:lstStyle/>
        <a:p>
          <a:endParaRPr lang="ru-RU"/>
        </a:p>
      </dgm:t>
    </dgm:pt>
    <dgm:pt modelId="{FB2C7CD6-AB4B-4B98-A523-5C1DF379F547}" type="sibTrans" cxnId="{E93AD6EA-1758-4755-808A-2FB41DA9CEDB}">
      <dgm:prSet/>
      <dgm:spPr/>
      <dgm:t>
        <a:bodyPr/>
        <a:lstStyle/>
        <a:p>
          <a:endParaRPr lang="ru-RU"/>
        </a:p>
      </dgm:t>
    </dgm:pt>
    <dgm:pt modelId="{247FC299-27B8-44E5-AAEF-B0C95B23ACE6}">
      <dgm:prSet phldrT="[Текст]"/>
      <dgm:spPr/>
      <dgm:t>
        <a:bodyPr/>
        <a:lstStyle/>
        <a:p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тірі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организмнің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өзінде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туындайтын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активті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процестердің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толқынына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сәйкес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қалыптасады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Ол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қайтарымды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байланыс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механизмімен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реттеледі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76141FC-32C4-49FC-A25C-D6368BC55830}" type="parTrans" cxnId="{5366804F-7CA8-42C3-9692-63F0F18B86D4}">
      <dgm:prSet/>
      <dgm:spPr/>
      <dgm:t>
        <a:bodyPr/>
        <a:lstStyle/>
        <a:p>
          <a:endParaRPr lang="ru-RU"/>
        </a:p>
      </dgm:t>
    </dgm:pt>
    <dgm:pt modelId="{A05452C0-4696-43CB-9EEA-3C289C0DD443}" type="sibTrans" cxnId="{5366804F-7CA8-42C3-9692-63F0F18B86D4}">
      <dgm:prSet/>
      <dgm:spPr/>
      <dgm:t>
        <a:bodyPr/>
        <a:lstStyle/>
        <a:p>
          <a:endParaRPr lang="ru-RU"/>
        </a:p>
      </dgm:t>
    </dgm:pt>
    <dgm:pt modelId="{EB10A6AF-2D3D-44C6-B034-9A80795AED3C}" type="pres">
      <dgm:prSet presAssocID="{1512127E-D2AD-4783-9A26-A9D1B7A039A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300FF6-70D6-4D64-AC5D-8003A8532F14}" type="pres">
      <dgm:prSet presAssocID="{4BBF41DB-8381-4111-B76A-94725A4AC4B9}" presName="hierRoot1" presStyleCnt="0"/>
      <dgm:spPr/>
    </dgm:pt>
    <dgm:pt modelId="{99B64471-78AA-4987-8219-FFCA265D29FC}" type="pres">
      <dgm:prSet presAssocID="{4BBF41DB-8381-4111-B76A-94725A4AC4B9}" presName="composite" presStyleCnt="0"/>
      <dgm:spPr/>
    </dgm:pt>
    <dgm:pt modelId="{C9BE9129-3740-4B1E-A6D0-BC6CF25069D2}" type="pres">
      <dgm:prSet presAssocID="{4BBF41DB-8381-4111-B76A-94725A4AC4B9}" presName="background" presStyleLbl="node0" presStyleIdx="0" presStyleCnt="1"/>
      <dgm:spPr/>
    </dgm:pt>
    <dgm:pt modelId="{FAC24DE8-3D5B-4642-A880-678A887D631F}" type="pres">
      <dgm:prSet presAssocID="{4BBF41DB-8381-4111-B76A-94725A4AC4B9}" presName="text" presStyleLbl="fgAcc0" presStyleIdx="0" presStyleCnt="1" custScaleX="193293" custLinFactNeighborX="-966" custLinFactNeighborY="-1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1D7731-EE01-47E2-94D8-5DAF88B2330A}" type="pres">
      <dgm:prSet presAssocID="{4BBF41DB-8381-4111-B76A-94725A4AC4B9}" presName="hierChild2" presStyleCnt="0"/>
      <dgm:spPr/>
    </dgm:pt>
    <dgm:pt modelId="{A5FFCE08-B82F-4338-84E8-C3615E5804C4}" type="pres">
      <dgm:prSet presAssocID="{D281CAE3-0266-4255-8992-87DDF189B7C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BC09514-2170-472E-B3A6-7B374CC7A1A5}" type="pres">
      <dgm:prSet presAssocID="{BD380C18-0132-4007-8A57-F7CC7ED913A7}" presName="hierRoot2" presStyleCnt="0"/>
      <dgm:spPr/>
    </dgm:pt>
    <dgm:pt modelId="{4722F7DA-D169-41E1-A77F-A9ECF96BA462}" type="pres">
      <dgm:prSet presAssocID="{BD380C18-0132-4007-8A57-F7CC7ED913A7}" presName="composite2" presStyleCnt="0"/>
      <dgm:spPr/>
    </dgm:pt>
    <dgm:pt modelId="{65A43316-23C1-480E-AB91-F9A4FA91DBF7}" type="pres">
      <dgm:prSet presAssocID="{BD380C18-0132-4007-8A57-F7CC7ED913A7}" presName="background2" presStyleLbl="node2" presStyleIdx="0" presStyleCnt="2"/>
      <dgm:spPr/>
    </dgm:pt>
    <dgm:pt modelId="{CB4ACCE5-BD3B-4A37-B510-EF4566316DD6}" type="pres">
      <dgm:prSet presAssocID="{BD380C18-0132-4007-8A57-F7CC7ED913A7}" presName="text2" presStyleLbl="fgAcc2" presStyleIdx="0" presStyleCnt="2" custScaleX="1932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406FC8-0B8D-40A0-A18A-30D054C8785E}" type="pres">
      <dgm:prSet presAssocID="{BD380C18-0132-4007-8A57-F7CC7ED913A7}" presName="hierChild3" presStyleCnt="0"/>
      <dgm:spPr/>
    </dgm:pt>
    <dgm:pt modelId="{CBF5CC4B-C13A-4184-B57B-18A50EE7D939}" type="pres">
      <dgm:prSet presAssocID="{B845F74A-DF46-4C70-BE94-0BD1FC3906D9}" presName="Name17" presStyleLbl="parChTrans1D3" presStyleIdx="0" presStyleCnt="2"/>
      <dgm:spPr/>
      <dgm:t>
        <a:bodyPr/>
        <a:lstStyle/>
        <a:p>
          <a:endParaRPr lang="ru-RU"/>
        </a:p>
      </dgm:t>
    </dgm:pt>
    <dgm:pt modelId="{9EAB0028-E0C6-4851-B9E1-2C99885C6CF4}" type="pres">
      <dgm:prSet presAssocID="{B7B9E3E6-A6DB-400A-A4A9-4A1E6FA94FAA}" presName="hierRoot3" presStyleCnt="0"/>
      <dgm:spPr/>
    </dgm:pt>
    <dgm:pt modelId="{A59B228B-B8F7-4152-AE27-DB29897BA43A}" type="pres">
      <dgm:prSet presAssocID="{B7B9E3E6-A6DB-400A-A4A9-4A1E6FA94FAA}" presName="composite3" presStyleCnt="0"/>
      <dgm:spPr/>
    </dgm:pt>
    <dgm:pt modelId="{16B22286-7415-42A0-A9EC-4DA5A2B8E995}" type="pres">
      <dgm:prSet presAssocID="{B7B9E3E6-A6DB-400A-A4A9-4A1E6FA94FAA}" presName="background3" presStyleLbl="node3" presStyleIdx="0" presStyleCnt="2"/>
      <dgm:spPr/>
    </dgm:pt>
    <dgm:pt modelId="{4613E660-E510-4D04-912D-789E77BA87BB}" type="pres">
      <dgm:prSet presAssocID="{B7B9E3E6-A6DB-400A-A4A9-4A1E6FA94FAA}" presName="text3" presStyleLbl="fgAcc3" presStyleIdx="0" presStyleCnt="2" custScaleX="1932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3680A1-4269-4E50-BA0F-B5B073868BC5}" type="pres">
      <dgm:prSet presAssocID="{B7B9E3E6-A6DB-400A-A4A9-4A1E6FA94FAA}" presName="hierChild4" presStyleCnt="0"/>
      <dgm:spPr/>
    </dgm:pt>
    <dgm:pt modelId="{C0DE36F4-1879-4630-AD2B-ADF445A08473}" type="pres">
      <dgm:prSet presAssocID="{7D1BEF24-BEC4-42FE-A16A-00C1F325CB9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A8F6355-1969-41D6-856E-27C092443160}" type="pres">
      <dgm:prSet presAssocID="{B236AD04-F3C5-4A13-AAF7-83FE7CC210BB}" presName="hierRoot2" presStyleCnt="0"/>
      <dgm:spPr/>
    </dgm:pt>
    <dgm:pt modelId="{8339C575-4174-4912-BF7B-6F7AB943D282}" type="pres">
      <dgm:prSet presAssocID="{B236AD04-F3C5-4A13-AAF7-83FE7CC210BB}" presName="composite2" presStyleCnt="0"/>
      <dgm:spPr/>
    </dgm:pt>
    <dgm:pt modelId="{6F1DF6E1-B617-4B2C-93DC-6BAFDF249D97}" type="pres">
      <dgm:prSet presAssocID="{B236AD04-F3C5-4A13-AAF7-83FE7CC210BB}" presName="background2" presStyleLbl="node2" presStyleIdx="1" presStyleCnt="2"/>
      <dgm:spPr/>
    </dgm:pt>
    <dgm:pt modelId="{EDC1F4DA-7D46-47A1-9AB7-6F79B8E4291C}" type="pres">
      <dgm:prSet presAssocID="{B236AD04-F3C5-4A13-AAF7-83FE7CC210BB}" presName="text2" presStyleLbl="fgAcc2" presStyleIdx="1" presStyleCnt="2" custScaleX="1932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8F85B7-6924-48DD-86F3-D0EE020195DC}" type="pres">
      <dgm:prSet presAssocID="{B236AD04-F3C5-4A13-AAF7-83FE7CC210BB}" presName="hierChild3" presStyleCnt="0"/>
      <dgm:spPr/>
    </dgm:pt>
    <dgm:pt modelId="{A9405958-B098-4280-80C4-596C540B96F8}" type="pres">
      <dgm:prSet presAssocID="{776141FC-32C4-49FC-A25C-D6368BC55830}" presName="Name17" presStyleLbl="parChTrans1D3" presStyleIdx="1" presStyleCnt="2"/>
      <dgm:spPr/>
      <dgm:t>
        <a:bodyPr/>
        <a:lstStyle/>
        <a:p>
          <a:endParaRPr lang="ru-RU"/>
        </a:p>
      </dgm:t>
    </dgm:pt>
    <dgm:pt modelId="{B5C90398-5BF9-4F25-B0FA-0A75F4DBF5FC}" type="pres">
      <dgm:prSet presAssocID="{247FC299-27B8-44E5-AAEF-B0C95B23ACE6}" presName="hierRoot3" presStyleCnt="0"/>
      <dgm:spPr/>
    </dgm:pt>
    <dgm:pt modelId="{A5A568A2-7009-4783-9B38-EB9A6562A105}" type="pres">
      <dgm:prSet presAssocID="{247FC299-27B8-44E5-AAEF-B0C95B23ACE6}" presName="composite3" presStyleCnt="0"/>
      <dgm:spPr/>
    </dgm:pt>
    <dgm:pt modelId="{312DC38E-4F04-4C97-A659-BACFD1C440A6}" type="pres">
      <dgm:prSet presAssocID="{247FC299-27B8-44E5-AAEF-B0C95B23ACE6}" presName="background3" presStyleLbl="node3" presStyleIdx="1" presStyleCnt="2"/>
      <dgm:spPr/>
    </dgm:pt>
    <dgm:pt modelId="{3FD09CE9-AD3F-44E6-ABFE-5486B92D41C9}" type="pres">
      <dgm:prSet presAssocID="{247FC299-27B8-44E5-AAEF-B0C95B23ACE6}" presName="text3" presStyleLbl="fgAcc3" presStyleIdx="1" presStyleCnt="2" custScaleX="193293" custScaleY="140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553FB0-6A01-4169-AC20-7132A1C26398}" type="pres">
      <dgm:prSet presAssocID="{247FC299-27B8-44E5-AAEF-B0C95B23ACE6}" presName="hierChild4" presStyleCnt="0"/>
      <dgm:spPr/>
    </dgm:pt>
  </dgm:ptLst>
  <dgm:cxnLst>
    <dgm:cxn modelId="{A51FAA8A-9705-4BE2-92E2-E39561582814}" type="presOf" srcId="{BD380C18-0132-4007-8A57-F7CC7ED913A7}" destId="{CB4ACCE5-BD3B-4A37-B510-EF4566316DD6}" srcOrd="0" destOrd="0" presId="urn:microsoft.com/office/officeart/2005/8/layout/hierarchy1"/>
    <dgm:cxn modelId="{D6DDF6D2-2B82-42A7-84C2-056FCB4C61D4}" type="presOf" srcId="{B236AD04-F3C5-4A13-AAF7-83FE7CC210BB}" destId="{EDC1F4DA-7D46-47A1-9AB7-6F79B8E4291C}" srcOrd="0" destOrd="0" presId="urn:microsoft.com/office/officeart/2005/8/layout/hierarchy1"/>
    <dgm:cxn modelId="{BB93DD17-EEA5-4875-B15C-030622F74FD0}" type="presOf" srcId="{B845F74A-DF46-4C70-BE94-0BD1FC3906D9}" destId="{CBF5CC4B-C13A-4184-B57B-18A50EE7D939}" srcOrd="0" destOrd="0" presId="urn:microsoft.com/office/officeart/2005/8/layout/hierarchy1"/>
    <dgm:cxn modelId="{6487F3BB-C2E4-4C8B-8828-11C888D190D1}" type="presOf" srcId="{1512127E-D2AD-4783-9A26-A9D1B7A039A6}" destId="{EB10A6AF-2D3D-44C6-B034-9A80795AED3C}" srcOrd="0" destOrd="0" presId="urn:microsoft.com/office/officeart/2005/8/layout/hierarchy1"/>
    <dgm:cxn modelId="{7B6DDD14-EF5F-43B1-87DC-11669A026526}" srcId="{4BBF41DB-8381-4111-B76A-94725A4AC4B9}" destId="{BD380C18-0132-4007-8A57-F7CC7ED913A7}" srcOrd="0" destOrd="0" parTransId="{D281CAE3-0266-4255-8992-87DDF189B7C4}" sibTransId="{7B863DB1-9D4F-4055-8F7C-306B3552FCEB}"/>
    <dgm:cxn modelId="{D64D7252-8AB8-46D1-8389-5E5C17D6CA86}" srcId="{BD380C18-0132-4007-8A57-F7CC7ED913A7}" destId="{B7B9E3E6-A6DB-400A-A4A9-4A1E6FA94FAA}" srcOrd="0" destOrd="0" parTransId="{B845F74A-DF46-4C70-BE94-0BD1FC3906D9}" sibTransId="{39ADBF94-6040-4982-B882-B10C8298703D}"/>
    <dgm:cxn modelId="{8B8B57E7-1023-4B6E-8544-A331BFEF5414}" type="presOf" srcId="{776141FC-32C4-49FC-A25C-D6368BC55830}" destId="{A9405958-B098-4280-80C4-596C540B96F8}" srcOrd="0" destOrd="0" presId="urn:microsoft.com/office/officeart/2005/8/layout/hierarchy1"/>
    <dgm:cxn modelId="{38429A71-19C3-4E3E-99A7-506CB7E1EF07}" type="presOf" srcId="{7D1BEF24-BEC4-42FE-A16A-00C1F325CB91}" destId="{C0DE36F4-1879-4630-AD2B-ADF445A08473}" srcOrd="0" destOrd="0" presId="urn:microsoft.com/office/officeart/2005/8/layout/hierarchy1"/>
    <dgm:cxn modelId="{0A3D6335-957D-4C12-856D-0A94C8FD0BD2}" type="presOf" srcId="{B7B9E3E6-A6DB-400A-A4A9-4A1E6FA94FAA}" destId="{4613E660-E510-4D04-912D-789E77BA87BB}" srcOrd="0" destOrd="0" presId="urn:microsoft.com/office/officeart/2005/8/layout/hierarchy1"/>
    <dgm:cxn modelId="{DE3FB966-8912-4A81-8594-2339BE4E7F6A}" srcId="{1512127E-D2AD-4783-9A26-A9D1B7A039A6}" destId="{4BBF41DB-8381-4111-B76A-94725A4AC4B9}" srcOrd="0" destOrd="0" parTransId="{8B0253C8-3A37-492E-AC9A-7B6FC96C3617}" sibTransId="{D91FF13D-4692-487D-B133-B465A76B352D}"/>
    <dgm:cxn modelId="{E93AD6EA-1758-4755-808A-2FB41DA9CEDB}" srcId="{4BBF41DB-8381-4111-B76A-94725A4AC4B9}" destId="{B236AD04-F3C5-4A13-AAF7-83FE7CC210BB}" srcOrd="1" destOrd="0" parTransId="{7D1BEF24-BEC4-42FE-A16A-00C1F325CB91}" sibTransId="{FB2C7CD6-AB4B-4B98-A523-5C1DF379F547}"/>
    <dgm:cxn modelId="{5366804F-7CA8-42C3-9692-63F0F18B86D4}" srcId="{B236AD04-F3C5-4A13-AAF7-83FE7CC210BB}" destId="{247FC299-27B8-44E5-AAEF-B0C95B23ACE6}" srcOrd="0" destOrd="0" parTransId="{776141FC-32C4-49FC-A25C-D6368BC55830}" sibTransId="{A05452C0-4696-43CB-9EEA-3C289C0DD443}"/>
    <dgm:cxn modelId="{F5A4EEFF-79A0-4797-935C-2F8E9CAFE8CF}" type="presOf" srcId="{247FC299-27B8-44E5-AAEF-B0C95B23ACE6}" destId="{3FD09CE9-AD3F-44E6-ABFE-5486B92D41C9}" srcOrd="0" destOrd="0" presId="urn:microsoft.com/office/officeart/2005/8/layout/hierarchy1"/>
    <dgm:cxn modelId="{85F968C4-6EBA-4C49-A1FD-67AEEC8E2C20}" type="presOf" srcId="{D281CAE3-0266-4255-8992-87DDF189B7C4}" destId="{A5FFCE08-B82F-4338-84E8-C3615E5804C4}" srcOrd="0" destOrd="0" presId="urn:microsoft.com/office/officeart/2005/8/layout/hierarchy1"/>
    <dgm:cxn modelId="{BA312CA1-A7EE-4996-A4AC-C2EFC631669D}" type="presOf" srcId="{4BBF41DB-8381-4111-B76A-94725A4AC4B9}" destId="{FAC24DE8-3D5B-4642-A880-678A887D631F}" srcOrd="0" destOrd="0" presId="urn:microsoft.com/office/officeart/2005/8/layout/hierarchy1"/>
    <dgm:cxn modelId="{5725CFAB-621D-40D2-AB98-57EC2E9E3E5C}" type="presParOf" srcId="{EB10A6AF-2D3D-44C6-B034-9A80795AED3C}" destId="{69300FF6-70D6-4D64-AC5D-8003A8532F14}" srcOrd="0" destOrd="0" presId="urn:microsoft.com/office/officeart/2005/8/layout/hierarchy1"/>
    <dgm:cxn modelId="{543C521C-C041-4FCF-8571-D3908ED8BBA8}" type="presParOf" srcId="{69300FF6-70D6-4D64-AC5D-8003A8532F14}" destId="{99B64471-78AA-4987-8219-FFCA265D29FC}" srcOrd="0" destOrd="0" presId="urn:microsoft.com/office/officeart/2005/8/layout/hierarchy1"/>
    <dgm:cxn modelId="{8EB96792-F03B-4038-A3B6-138190BF39FB}" type="presParOf" srcId="{99B64471-78AA-4987-8219-FFCA265D29FC}" destId="{C9BE9129-3740-4B1E-A6D0-BC6CF25069D2}" srcOrd="0" destOrd="0" presId="urn:microsoft.com/office/officeart/2005/8/layout/hierarchy1"/>
    <dgm:cxn modelId="{61890B21-98A2-4181-8077-13AC44EB1656}" type="presParOf" srcId="{99B64471-78AA-4987-8219-FFCA265D29FC}" destId="{FAC24DE8-3D5B-4642-A880-678A887D631F}" srcOrd="1" destOrd="0" presId="urn:microsoft.com/office/officeart/2005/8/layout/hierarchy1"/>
    <dgm:cxn modelId="{EB3E8CA4-95FD-414A-AA32-E1B4175447F8}" type="presParOf" srcId="{69300FF6-70D6-4D64-AC5D-8003A8532F14}" destId="{9C1D7731-EE01-47E2-94D8-5DAF88B2330A}" srcOrd="1" destOrd="0" presId="urn:microsoft.com/office/officeart/2005/8/layout/hierarchy1"/>
    <dgm:cxn modelId="{FA814D47-7850-41F5-9CD7-201F7E5E03AA}" type="presParOf" srcId="{9C1D7731-EE01-47E2-94D8-5DAF88B2330A}" destId="{A5FFCE08-B82F-4338-84E8-C3615E5804C4}" srcOrd="0" destOrd="0" presId="urn:microsoft.com/office/officeart/2005/8/layout/hierarchy1"/>
    <dgm:cxn modelId="{B930DA61-704D-4C92-A9A3-ABDD087282A3}" type="presParOf" srcId="{9C1D7731-EE01-47E2-94D8-5DAF88B2330A}" destId="{6BC09514-2170-472E-B3A6-7B374CC7A1A5}" srcOrd="1" destOrd="0" presId="urn:microsoft.com/office/officeart/2005/8/layout/hierarchy1"/>
    <dgm:cxn modelId="{F31D6DEA-5300-4974-8CCF-CEFECAABC4C1}" type="presParOf" srcId="{6BC09514-2170-472E-B3A6-7B374CC7A1A5}" destId="{4722F7DA-D169-41E1-A77F-A9ECF96BA462}" srcOrd="0" destOrd="0" presId="urn:microsoft.com/office/officeart/2005/8/layout/hierarchy1"/>
    <dgm:cxn modelId="{C95081E2-9685-4B4E-ABE3-C9C420320A92}" type="presParOf" srcId="{4722F7DA-D169-41E1-A77F-A9ECF96BA462}" destId="{65A43316-23C1-480E-AB91-F9A4FA91DBF7}" srcOrd="0" destOrd="0" presId="urn:microsoft.com/office/officeart/2005/8/layout/hierarchy1"/>
    <dgm:cxn modelId="{70E428C5-A835-49F1-9D24-519314C44EBE}" type="presParOf" srcId="{4722F7DA-D169-41E1-A77F-A9ECF96BA462}" destId="{CB4ACCE5-BD3B-4A37-B510-EF4566316DD6}" srcOrd="1" destOrd="0" presId="urn:microsoft.com/office/officeart/2005/8/layout/hierarchy1"/>
    <dgm:cxn modelId="{E22B6F72-9F9C-4211-8B9A-1D3051F8E249}" type="presParOf" srcId="{6BC09514-2170-472E-B3A6-7B374CC7A1A5}" destId="{35406FC8-0B8D-40A0-A18A-30D054C8785E}" srcOrd="1" destOrd="0" presId="urn:microsoft.com/office/officeart/2005/8/layout/hierarchy1"/>
    <dgm:cxn modelId="{630AD08F-8981-4CFA-A82A-BCA4C4F72807}" type="presParOf" srcId="{35406FC8-0B8D-40A0-A18A-30D054C8785E}" destId="{CBF5CC4B-C13A-4184-B57B-18A50EE7D939}" srcOrd="0" destOrd="0" presId="urn:microsoft.com/office/officeart/2005/8/layout/hierarchy1"/>
    <dgm:cxn modelId="{3CB3207E-CD16-4E42-A344-88F1D2D124A3}" type="presParOf" srcId="{35406FC8-0B8D-40A0-A18A-30D054C8785E}" destId="{9EAB0028-E0C6-4851-B9E1-2C99885C6CF4}" srcOrd="1" destOrd="0" presId="urn:microsoft.com/office/officeart/2005/8/layout/hierarchy1"/>
    <dgm:cxn modelId="{6F91CDF7-DC67-4B13-B19B-5EB807FB058E}" type="presParOf" srcId="{9EAB0028-E0C6-4851-B9E1-2C99885C6CF4}" destId="{A59B228B-B8F7-4152-AE27-DB29897BA43A}" srcOrd="0" destOrd="0" presId="urn:microsoft.com/office/officeart/2005/8/layout/hierarchy1"/>
    <dgm:cxn modelId="{B370EE34-2389-402F-9E6F-CC6E46C65664}" type="presParOf" srcId="{A59B228B-B8F7-4152-AE27-DB29897BA43A}" destId="{16B22286-7415-42A0-A9EC-4DA5A2B8E995}" srcOrd="0" destOrd="0" presId="urn:microsoft.com/office/officeart/2005/8/layout/hierarchy1"/>
    <dgm:cxn modelId="{91DC5BBF-854D-4A85-9F96-4709079F3C99}" type="presParOf" srcId="{A59B228B-B8F7-4152-AE27-DB29897BA43A}" destId="{4613E660-E510-4D04-912D-789E77BA87BB}" srcOrd="1" destOrd="0" presId="urn:microsoft.com/office/officeart/2005/8/layout/hierarchy1"/>
    <dgm:cxn modelId="{EE6B5A8A-B28E-469A-9030-516219994FF1}" type="presParOf" srcId="{9EAB0028-E0C6-4851-B9E1-2C99885C6CF4}" destId="{FC3680A1-4269-4E50-BA0F-B5B073868BC5}" srcOrd="1" destOrd="0" presId="urn:microsoft.com/office/officeart/2005/8/layout/hierarchy1"/>
    <dgm:cxn modelId="{04D4381A-0811-4045-A278-D47DB2D9DF0C}" type="presParOf" srcId="{9C1D7731-EE01-47E2-94D8-5DAF88B2330A}" destId="{C0DE36F4-1879-4630-AD2B-ADF445A08473}" srcOrd="2" destOrd="0" presId="urn:microsoft.com/office/officeart/2005/8/layout/hierarchy1"/>
    <dgm:cxn modelId="{42E24DC1-0190-4F83-9BD5-2BDEA369C50C}" type="presParOf" srcId="{9C1D7731-EE01-47E2-94D8-5DAF88B2330A}" destId="{FA8F6355-1969-41D6-856E-27C092443160}" srcOrd="3" destOrd="0" presId="urn:microsoft.com/office/officeart/2005/8/layout/hierarchy1"/>
    <dgm:cxn modelId="{5C480853-3408-4821-B1FB-72BBC18E9F85}" type="presParOf" srcId="{FA8F6355-1969-41D6-856E-27C092443160}" destId="{8339C575-4174-4912-BF7B-6F7AB943D282}" srcOrd="0" destOrd="0" presId="urn:microsoft.com/office/officeart/2005/8/layout/hierarchy1"/>
    <dgm:cxn modelId="{235309A1-2919-49CB-AB54-835937023497}" type="presParOf" srcId="{8339C575-4174-4912-BF7B-6F7AB943D282}" destId="{6F1DF6E1-B617-4B2C-93DC-6BAFDF249D97}" srcOrd="0" destOrd="0" presId="urn:microsoft.com/office/officeart/2005/8/layout/hierarchy1"/>
    <dgm:cxn modelId="{B1F8306F-BBCD-4EBC-A764-0FB802B882CE}" type="presParOf" srcId="{8339C575-4174-4912-BF7B-6F7AB943D282}" destId="{EDC1F4DA-7D46-47A1-9AB7-6F79B8E4291C}" srcOrd="1" destOrd="0" presId="urn:microsoft.com/office/officeart/2005/8/layout/hierarchy1"/>
    <dgm:cxn modelId="{E9BF960D-1A1A-4A0F-824D-C750A2444471}" type="presParOf" srcId="{FA8F6355-1969-41D6-856E-27C092443160}" destId="{6A8F85B7-6924-48DD-86F3-D0EE020195DC}" srcOrd="1" destOrd="0" presId="urn:microsoft.com/office/officeart/2005/8/layout/hierarchy1"/>
    <dgm:cxn modelId="{52C67862-113F-46EC-873C-42980C49D54C}" type="presParOf" srcId="{6A8F85B7-6924-48DD-86F3-D0EE020195DC}" destId="{A9405958-B098-4280-80C4-596C540B96F8}" srcOrd="0" destOrd="0" presId="urn:microsoft.com/office/officeart/2005/8/layout/hierarchy1"/>
    <dgm:cxn modelId="{7492204B-A27F-4895-9D1F-2AEE27A83972}" type="presParOf" srcId="{6A8F85B7-6924-48DD-86F3-D0EE020195DC}" destId="{B5C90398-5BF9-4F25-B0FA-0A75F4DBF5FC}" srcOrd="1" destOrd="0" presId="urn:microsoft.com/office/officeart/2005/8/layout/hierarchy1"/>
    <dgm:cxn modelId="{569E8D4E-F434-4BF3-9AF6-62B400091CA6}" type="presParOf" srcId="{B5C90398-5BF9-4F25-B0FA-0A75F4DBF5FC}" destId="{A5A568A2-7009-4783-9B38-EB9A6562A105}" srcOrd="0" destOrd="0" presId="urn:microsoft.com/office/officeart/2005/8/layout/hierarchy1"/>
    <dgm:cxn modelId="{EE52B0EE-EC26-427E-B870-CEB348E7B2AC}" type="presParOf" srcId="{A5A568A2-7009-4783-9B38-EB9A6562A105}" destId="{312DC38E-4F04-4C97-A659-BACFD1C440A6}" srcOrd="0" destOrd="0" presId="urn:microsoft.com/office/officeart/2005/8/layout/hierarchy1"/>
    <dgm:cxn modelId="{D18199F8-3352-43F2-B3EC-8F1C7F17D685}" type="presParOf" srcId="{A5A568A2-7009-4783-9B38-EB9A6562A105}" destId="{3FD09CE9-AD3F-44E6-ABFE-5486B92D41C9}" srcOrd="1" destOrd="0" presId="urn:microsoft.com/office/officeart/2005/8/layout/hierarchy1"/>
    <dgm:cxn modelId="{7FBE04A4-1A96-47CD-B7DF-4139D3AB9A87}" type="presParOf" srcId="{B5C90398-5BF9-4F25-B0FA-0A75F4DBF5FC}" destId="{F8553FB0-6A01-4169-AC20-7132A1C263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C102FC-D4BD-4909-9A0F-D18C1198B0D3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D8725E6-E30C-4EFA-ADAF-A02E1923DCCA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Биологиялық құрылым деңгейіне қарай ырғақтардың  жіктелуі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C482060-8C17-4B23-8A98-C7F1C9E6B359}" type="parTrans" cxnId="{1E11C260-1DBE-4A93-AF4C-84192466311F}">
      <dgm:prSet/>
      <dgm:spPr/>
      <dgm:t>
        <a:bodyPr/>
        <a:lstStyle/>
        <a:p>
          <a:endParaRPr lang="ru-RU"/>
        </a:p>
      </dgm:t>
    </dgm:pt>
    <dgm:pt modelId="{C7CC3406-FD97-4A0E-8D1D-3552C39A9120}" type="sibTrans" cxnId="{1E11C260-1DBE-4A93-AF4C-84192466311F}">
      <dgm:prSet/>
      <dgm:spPr/>
      <dgm:t>
        <a:bodyPr/>
        <a:lstStyle/>
        <a:p>
          <a:endParaRPr lang="ru-RU"/>
        </a:p>
      </dgm:t>
    </dgm:pt>
    <dgm:pt modelId="{2C49B3C1-261B-43CA-ADFE-D788F819F92C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клеткалық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881720E-7DF4-447C-8E80-BC2371FF36E5}" type="parTrans" cxnId="{4F31EDD8-6C20-4A56-ADE3-2DEC22808330}">
      <dgm:prSet/>
      <dgm:spPr/>
      <dgm:t>
        <a:bodyPr/>
        <a:lstStyle/>
        <a:p>
          <a:endParaRPr lang="ru-RU"/>
        </a:p>
      </dgm:t>
    </dgm:pt>
    <dgm:pt modelId="{D1827AF7-D7FC-4A05-9F07-8A7F111F2BCA}" type="sibTrans" cxnId="{4F31EDD8-6C20-4A56-ADE3-2DEC22808330}">
      <dgm:prSet/>
      <dgm:spPr/>
      <dgm:t>
        <a:bodyPr/>
        <a:lstStyle/>
        <a:p>
          <a:endParaRPr lang="ru-RU"/>
        </a:p>
      </dgm:t>
    </dgm:pt>
    <dgm:pt modelId="{6004846C-CE03-4801-95E3-B01C4174F59D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мүшелік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BF895A3-0C9A-47F8-AB57-BF0C28B8E1CB}" type="parTrans" cxnId="{F84114FD-6C2A-48D0-8151-858F0D968B8C}">
      <dgm:prSet/>
      <dgm:spPr/>
      <dgm:t>
        <a:bodyPr/>
        <a:lstStyle/>
        <a:p>
          <a:endParaRPr lang="ru-RU"/>
        </a:p>
      </dgm:t>
    </dgm:pt>
    <dgm:pt modelId="{9E180915-839B-4A61-A8FC-62DCC36858DC}" type="sibTrans" cxnId="{F84114FD-6C2A-48D0-8151-858F0D968B8C}">
      <dgm:prSet/>
      <dgm:spPr/>
      <dgm:t>
        <a:bodyPr/>
        <a:lstStyle/>
        <a:p>
          <a:endParaRPr lang="ru-RU"/>
        </a:p>
      </dgm:t>
    </dgm:pt>
    <dgm:pt modelId="{55E217D2-0908-405A-9FFD-F166ACA5AD0D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организмдік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D0031EC-C30E-45CF-81A7-0D232C7C3E0E}" type="parTrans" cxnId="{1193165F-F0D3-46CF-8D35-630BD6F39433}">
      <dgm:prSet/>
      <dgm:spPr/>
      <dgm:t>
        <a:bodyPr/>
        <a:lstStyle/>
        <a:p>
          <a:endParaRPr lang="ru-RU"/>
        </a:p>
      </dgm:t>
    </dgm:pt>
    <dgm:pt modelId="{B267A2AD-8E29-4718-8473-2E4D24CB10E0}" type="sibTrans" cxnId="{1193165F-F0D3-46CF-8D35-630BD6F39433}">
      <dgm:prSet/>
      <dgm:spPr/>
      <dgm:t>
        <a:bodyPr/>
        <a:lstStyle/>
        <a:p>
          <a:endParaRPr lang="ru-RU"/>
        </a:p>
      </dgm:t>
    </dgm:pt>
    <dgm:pt modelId="{E427658E-467A-4DBB-9292-6797FFE29470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популяциялық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F751720-2785-4108-845C-EC4107B46C00}" type="parTrans" cxnId="{8176FBBE-5C61-4011-BFE2-E72533DD3B84}">
      <dgm:prSet/>
      <dgm:spPr/>
      <dgm:t>
        <a:bodyPr/>
        <a:lstStyle/>
        <a:p>
          <a:endParaRPr lang="ru-RU"/>
        </a:p>
      </dgm:t>
    </dgm:pt>
    <dgm:pt modelId="{4A436EF9-9092-41AA-A03B-8F1A449BD01B}" type="sibTrans" cxnId="{8176FBBE-5C61-4011-BFE2-E72533DD3B84}">
      <dgm:prSet/>
      <dgm:spPr/>
      <dgm:t>
        <a:bodyPr/>
        <a:lstStyle/>
        <a:p>
          <a:endParaRPr lang="ru-RU"/>
        </a:p>
      </dgm:t>
    </dgm:pt>
    <dgm:pt modelId="{AA5BF188-A80C-4DBD-8CB4-5BD2C032F3B4}" type="pres">
      <dgm:prSet presAssocID="{06C102FC-D4BD-4909-9A0F-D18C1198B0D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AAA3E0-00F3-48ED-B26F-723B4B2B58EF}" type="pres">
      <dgm:prSet presAssocID="{1D8725E6-E30C-4EFA-ADAF-A02E1923DCCA}" presName="root1" presStyleCnt="0"/>
      <dgm:spPr/>
    </dgm:pt>
    <dgm:pt modelId="{7E32C3AE-55E9-494B-8326-6DAA007B0C73}" type="pres">
      <dgm:prSet presAssocID="{1D8725E6-E30C-4EFA-ADAF-A02E1923DCC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272EAA-E91F-4471-B636-506A6234B2A1}" type="pres">
      <dgm:prSet presAssocID="{1D8725E6-E30C-4EFA-ADAF-A02E1923DCCA}" presName="level2hierChild" presStyleCnt="0"/>
      <dgm:spPr/>
    </dgm:pt>
    <dgm:pt modelId="{58C2003E-CCEF-42F3-8D42-240FB833868E}" type="pres">
      <dgm:prSet presAssocID="{4881720E-7DF4-447C-8E80-BC2371FF36E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7A1A57FA-7004-41D0-AFE3-5252D8E660CB}" type="pres">
      <dgm:prSet presAssocID="{4881720E-7DF4-447C-8E80-BC2371FF36E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7703F33B-D21A-4602-96DA-F710C6D237B9}" type="pres">
      <dgm:prSet presAssocID="{2C49B3C1-261B-43CA-ADFE-D788F819F92C}" presName="root2" presStyleCnt="0"/>
      <dgm:spPr/>
    </dgm:pt>
    <dgm:pt modelId="{C999800E-E378-4247-954B-97C285B02EEB}" type="pres">
      <dgm:prSet presAssocID="{2C49B3C1-261B-43CA-ADFE-D788F819F92C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FFCE49-F18D-4DD6-8D57-3066FF25C899}" type="pres">
      <dgm:prSet presAssocID="{2C49B3C1-261B-43CA-ADFE-D788F819F92C}" presName="level3hierChild" presStyleCnt="0"/>
      <dgm:spPr/>
    </dgm:pt>
    <dgm:pt modelId="{6976732A-D470-4A6D-A2CA-BE9068786D34}" type="pres">
      <dgm:prSet presAssocID="{FBF895A3-0C9A-47F8-AB57-BF0C28B8E1C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456558A9-61F0-4333-B29D-A3AFD54DE48E}" type="pres">
      <dgm:prSet presAssocID="{FBF895A3-0C9A-47F8-AB57-BF0C28B8E1C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84FBA50-73B7-4ECA-A992-FD4386E16B3D}" type="pres">
      <dgm:prSet presAssocID="{6004846C-CE03-4801-95E3-B01C4174F59D}" presName="root2" presStyleCnt="0"/>
      <dgm:spPr/>
    </dgm:pt>
    <dgm:pt modelId="{FFF21812-7AD0-44B4-89DB-BAF49C7DCF29}" type="pres">
      <dgm:prSet presAssocID="{6004846C-CE03-4801-95E3-B01C4174F59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162B85-60F7-4B58-94EE-FB0E3B3E0060}" type="pres">
      <dgm:prSet presAssocID="{6004846C-CE03-4801-95E3-B01C4174F59D}" presName="level3hierChild" presStyleCnt="0"/>
      <dgm:spPr/>
    </dgm:pt>
    <dgm:pt modelId="{71DF661D-7A13-4406-A913-0E2835A23D78}" type="pres">
      <dgm:prSet presAssocID="{7D0031EC-C30E-45CF-81A7-0D232C7C3E0E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3DA4E63-0751-4070-9603-8A70B247CFE1}" type="pres">
      <dgm:prSet presAssocID="{7D0031EC-C30E-45CF-81A7-0D232C7C3E0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50511B1-59DD-4612-B9C6-87DA238B5C43}" type="pres">
      <dgm:prSet presAssocID="{55E217D2-0908-405A-9FFD-F166ACA5AD0D}" presName="root2" presStyleCnt="0"/>
      <dgm:spPr/>
    </dgm:pt>
    <dgm:pt modelId="{3886DCB0-1D1C-4805-9921-00D4BA5DCC53}" type="pres">
      <dgm:prSet presAssocID="{55E217D2-0908-405A-9FFD-F166ACA5AD0D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C2B82E-B01D-47EE-A883-45D8CB12F7E0}" type="pres">
      <dgm:prSet presAssocID="{55E217D2-0908-405A-9FFD-F166ACA5AD0D}" presName="level3hierChild" presStyleCnt="0"/>
      <dgm:spPr/>
    </dgm:pt>
    <dgm:pt modelId="{4390A0F0-D581-4A9E-B7F3-58FADCC85439}" type="pres">
      <dgm:prSet presAssocID="{9F751720-2785-4108-845C-EC4107B46C00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9E4D71E0-ED44-4E6A-A429-504242631B3D}" type="pres">
      <dgm:prSet presAssocID="{9F751720-2785-4108-845C-EC4107B46C0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87FE3F0-0A96-42AD-8214-F8FE1D7EDECC}" type="pres">
      <dgm:prSet presAssocID="{E427658E-467A-4DBB-9292-6797FFE29470}" presName="root2" presStyleCnt="0"/>
      <dgm:spPr/>
    </dgm:pt>
    <dgm:pt modelId="{0277595A-8A84-4FBD-A4DB-1E1ACF5E13C0}" type="pres">
      <dgm:prSet presAssocID="{E427658E-467A-4DBB-9292-6797FFE29470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A8B149-2426-4E3E-8706-F1E8A21DE1D8}" type="pres">
      <dgm:prSet presAssocID="{E427658E-467A-4DBB-9292-6797FFE29470}" presName="level3hierChild" presStyleCnt="0"/>
      <dgm:spPr/>
    </dgm:pt>
  </dgm:ptLst>
  <dgm:cxnLst>
    <dgm:cxn modelId="{607A5B16-599B-4107-9756-C2D37826B0A7}" type="presOf" srcId="{4881720E-7DF4-447C-8E80-BC2371FF36E5}" destId="{7A1A57FA-7004-41D0-AFE3-5252D8E660CB}" srcOrd="1" destOrd="0" presId="urn:microsoft.com/office/officeart/2008/layout/HorizontalMultiLevelHierarchy"/>
    <dgm:cxn modelId="{F84114FD-6C2A-48D0-8151-858F0D968B8C}" srcId="{1D8725E6-E30C-4EFA-ADAF-A02E1923DCCA}" destId="{6004846C-CE03-4801-95E3-B01C4174F59D}" srcOrd="1" destOrd="0" parTransId="{FBF895A3-0C9A-47F8-AB57-BF0C28B8E1CB}" sibTransId="{9E180915-839B-4A61-A8FC-62DCC36858DC}"/>
    <dgm:cxn modelId="{8176FBBE-5C61-4011-BFE2-E72533DD3B84}" srcId="{1D8725E6-E30C-4EFA-ADAF-A02E1923DCCA}" destId="{E427658E-467A-4DBB-9292-6797FFE29470}" srcOrd="3" destOrd="0" parTransId="{9F751720-2785-4108-845C-EC4107B46C00}" sibTransId="{4A436EF9-9092-41AA-A03B-8F1A449BD01B}"/>
    <dgm:cxn modelId="{121EF4A4-EB64-44F1-999A-943A6CD1AF4A}" type="presOf" srcId="{06C102FC-D4BD-4909-9A0F-D18C1198B0D3}" destId="{AA5BF188-A80C-4DBD-8CB4-5BD2C032F3B4}" srcOrd="0" destOrd="0" presId="urn:microsoft.com/office/officeart/2008/layout/HorizontalMultiLevelHierarchy"/>
    <dgm:cxn modelId="{1E11C260-1DBE-4A93-AF4C-84192466311F}" srcId="{06C102FC-D4BD-4909-9A0F-D18C1198B0D3}" destId="{1D8725E6-E30C-4EFA-ADAF-A02E1923DCCA}" srcOrd="0" destOrd="0" parTransId="{5C482060-8C17-4B23-8A98-C7F1C9E6B359}" sibTransId="{C7CC3406-FD97-4A0E-8D1D-3552C39A9120}"/>
    <dgm:cxn modelId="{AD8EE9BD-4101-4012-8C9A-35D1A426A47B}" type="presOf" srcId="{2C49B3C1-261B-43CA-ADFE-D788F819F92C}" destId="{C999800E-E378-4247-954B-97C285B02EEB}" srcOrd="0" destOrd="0" presId="urn:microsoft.com/office/officeart/2008/layout/HorizontalMultiLevelHierarchy"/>
    <dgm:cxn modelId="{4F31EDD8-6C20-4A56-ADE3-2DEC22808330}" srcId="{1D8725E6-E30C-4EFA-ADAF-A02E1923DCCA}" destId="{2C49B3C1-261B-43CA-ADFE-D788F819F92C}" srcOrd="0" destOrd="0" parTransId="{4881720E-7DF4-447C-8E80-BC2371FF36E5}" sibTransId="{D1827AF7-D7FC-4A05-9F07-8A7F111F2BCA}"/>
    <dgm:cxn modelId="{24ACFB32-7CBF-404E-AB6E-810A1DEECB28}" type="presOf" srcId="{9F751720-2785-4108-845C-EC4107B46C00}" destId="{9E4D71E0-ED44-4E6A-A429-504242631B3D}" srcOrd="1" destOrd="0" presId="urn:microsoft.com/office/officeart/2008/layout/HorizontalMultiLevelHierarchy"/>
    <dgm:cxn modelId="{010F478B-4227-494A-BFBF-7CA355AB89B1}" type="presOf" srcId="{FBF895A3-0C9A-47F8-AB57-BF0C28B8E1CB}" destId="{6976732A-D470-4A6D-A2CA-BE9068786D34}" srcOrd="0" destOrd="0" presId="urn:microsoft.com/office/officeart/2008/layout/HorizontalMultiLevelHierarchy"/>
    <dgm:cxn modelId="{6BB25F02-AB96-46A9-AA28-7EFAAF03D950}" type="presOf" srcId="{7D0031EC-C30E-45CF-81A7-0D232C7C3E0E}" destId="{13DA4E63-0751-4070-9603-8A70B247CFE1}" srcOrd="1" destOrd="0" presId="urn:microsoft.com/office/officeart/2008/layout/HorizontalMultiLevelHierarchy"/>
    <dgm:cxn modelId="{5F153858-5C18-4172-84E7-58EBF5BCDAD7}" type="presOf" srcId="{6004846C-CE03-4801-95E3-B01C4174F59D}" destId="{FFF21812-7AD0-44B4-89DB-BAF49C7DCF29}" srcOrd="0" destOrd="0" presId="urn:microsoft.com/office/officeart/2008/layout/HorizontalMultiLevelHierarchy"/>
    <dgm:cxn modelId="{90E629FA-95A1-4AA5-8BDA-785F8DB2471F}" type="presOf" srcId="{7D0031EC-C30E-45CF-81A7-0D232C7C3E0E}" destId="{71DF661D-7A13-4406-A913-0E2835A23D78}" srcOrd="0" destOrd="0" presId="urn:microsoft.com/office/officeart/2008/layout/HorizontalMultiLevelHierarchy"/>
    <dgm:cxn modelId="{9E7DC92C-6AA1-4FB3-A312-EDB41A232A97}" type="presOf" srcId="{4881720E-7DF4-447C-8E80-BC2371FF36E5}" destId="{58C2003E-CCEF-42F3-8D42-240FB833868E}" srcOrd="0" destOrd="0" presId="urn:microsoft.com/office/officeart/2008/layout/HorizontalMultiLevelHierarchy"/>
    <dgm:cxn modelId="{1193165F-F0D3-46CF-8D35-630BD6F39433}" srcId="{1D8725E6-E30C-4EFA-ADAF-A02E1923DCCA}" destId="{55E217D2-0908-405A-9FFD-F166ACA5AD0D}" srcOrd="2" destOrd="0" parTransId="{7D0031EC-C30E-45CF-81A7-0D232C7C3E0E}" sibTransId="{B267A2AD-8E29-4718-8473-2E4D24CB10E0}"/>
    <dgm:cxn modelId="{27C09E51-DF5F-49C9-9756-5E616DC04EAB}" type="presOf" srcId="{E427658E-467A-4DBB-9292-6797FFE29470}" destId="{0277595A-8A84-4FBD-A4DB-1E1ACF5E13C0}" srcOrd="0" destOrd="0" presId="urn:microsoft.com/office/officeart/2008/layout/HorizontalMultiLevelHierarchy"/>
    <dgm:cxn modelId="{7AC13426-7397-4CDA-8D5E-BD3216F59E8C}" type="presOf" srcId="{55E217D2-0908-405A-9FFD-F166ACA5AD0D}" destId="{3886DCB0-1D1C-4805-9921-00D4BA5DCC53}" srcOrd="0" destOrd="0" presId="urn:microsoft.com/office/officeart/2008/layout/HorizontalMultiLevelHierarchy"/>
    <dgm:cxn modelId="{9A6AF28F-F185-4F4E-97F0-2FE23F8D6AEB}" type="presOf" srcId="{FBF895A3-0C9A-47F8-AB57-BF0C28B8E1CB}" destId="{456558A9-61F0-4333-B29D-A3AFD54DE48E}" srcOrd="1" destOrd="0" presId="urn:microsoft.com/office/officeart/2008/layout/HorizontalMultiLevelHierarchy"/>
    <dgm:cxn modelId="{08CA62AD-58E7-48F3-AB05-86C2E1D32DAA}" type="presOf" srcId="{1D8725E6-E30C-4EFA-ADAF-A02E1923DCCA}" destId="{7E32C3AE-55E9-494B-8326-6DAA007B0C73}" srcOrd="0" destOrd="0" presId="urn:microsoft.com/office/officeart/2008/layout/HorizontalMultiLevelHierarchy"/>
    <dgm:cxn modelId="{EC7AAFD2-85C1-41FC-8873-9594EFB8B39A}" type="presOf" srcId="{9F751720-2785-4108-845C-EC4107B46C00}" destId="{4390A0F0-D581-4A9E-B7F3-58FADCC85439}" srcOrd="0" destOrd="0" presId="urn:microsoft.com/office/officeart/2008/layout/HorizontalMultiLevelHierarchy"/>
    <dgm:cxn modelId="{DF437093-4FDC-4452-80FB-A835B63F7015}" type="presParOf" srcId="{AA5BF188-A80C-4DBD-8CB4-5BD2C032F3B4}" destId="{39AAA3E0-00F3-48ED-B26F-723B4B2B58EF}" srcOrd="0" destOrd="0" presId="urn:microsoft.com/office/officeart/2008/layout/HorizontalMultiLevelHierarchy"/>
    <dgm:cxn modelId="{420FE461-3AEA-4FE4-907E-6FFA1CCA9CFC}" type="presParOf" srcId="{39AAA3E0-00F3-48ED-B26F-723B4B2B58EF}" destId="{7E32C3AE-55E9-494B-8326-6DAA007B0C73}" srcOrd="0" destOrd="0" presId="urn:microsoft.com/office/officeart/2008/layout/HorizontalMultiLevelHierarchy"/>
    <dgm:cxn modelId="{77A116C2-ED68-4B4C-A976-87A4CEB18077}" type="presParOf" srcId="{39AAA3E0-00F3-48ED-B26F-723B4B2B58EF}" destId="{EE272EAA-E91F-4471-B636-506A6234B2A1}" srcOrd="1" destOrd="0" presId="urn:microsoft.com/office/officeart/2008/layout/HorizontalMultiLevelHierarchy"/>
    <dgm:cxn modelId="{814C5F6A-6888-42B1-B6A2-ED73C233A805}" type="presParOf" srcId="{EE272EAA-E91F-4471-B636-506A6234B2A1}" destId="{58C2003E-CCEF-42F3-8D42-240FB833868E}" srcOrd="0" destOrd="0" presId="urn:microsoft.com/office/officeart/2008/layout/HorizontalMultiLevelHierarchy"/>
    <dgm:cxn modelId="{F4E60F32-3591-4FA9-B8FF-0F7A154E7B25}" type="presParOf" srcId="{58C2003E-CCEF-42F3-8D42-240FB833868E}" destId="{7A1A57FA-7004-41D0-AFE3-5252D8E660CB}" srcOrd="0" destOrd="0" presId="urn:microsoft.com/office/officeart/2008/layout/HorizontalMultiLevelHierarchy"/>
    <dgm:cxn modelId="{E36AB143-3555-420A-9CBC-9EA57B4BFB80}" type="presParOf" srcId="{EE272EAA-E91F-4471-B636-506A6234B2A1}" destId="{7703F33B-D21A-4602-96DA-F710C6D237B9}" srcOrd="1" destOrd="0" presId="urn:microsoft.com/office/officeart/2008/layout/HorizontalMultiLevelHierarchy"/>
    <dgm:cxn modelId="{103A9393-1A09-4A3B-85A0-2F989F70C2EE}" type="presParOf" srcId="{7703F33B-D21A-4602-96DA-F710C6D237B9}" destId="{C999800E-E378-4247-954B-97C285B02EEB}" srcOrd="0" destOrd="0" presId="urn:microsoft.com/office/officeart/2008/layout/HorizontalMultiLevelHierarchy"/>
    <dgm:cxn modelId="{0A2F46D0-C6E1-4747-B1AE-6E9734C09E39}" type="presParOf" srcId="{7703F33B-D21A-4602-96DA-F710C6D237B9}" destId="{22FFCE49-F18D-4DD6-8D57-3066FF25C899}" srcOrd="1" destOrd="0" presId="urn:microsoft.com/office/officeart/2008/layout/HorizontalMultiLevelHierarchy"/>
    <dgm:cxn modelId="{E0B27501-CF11-4331-9E1A-FB6030816A68}" type="presParOf" srcId="{EE272EAA-E91F-4471-B636-506A6234B2A1}" destId="{6976732A-D470-4A6D-A2CA-BE9068786D34}" srcOrd="2" destOrd="0" presId="urn:microsoft.com/office/officeart/2008/layout/HorizontalMultiLevelHierarchy"/>
    <dgm:cxn modelId="{B231F2F5-A178-49D9-91AE-576659014B80}" type="presParOf" srcId="{6976732A-D470-4A6D-A2CA-BE9068786D34}" destId="{456558A9-61F0-4333-B29D-A3AFD54DE48E}" srcOrd="0" destOrd="0" presId="urn:microsoft.com/office/officeart/2008/layout/HorizontalMultiLevelHierarchy"/>
    <dgm:cxn modelId="{01F10816-F564-4E9C-98CF-02850C7FB393}" type="presParOf" srcId="{EE272EAA-E91F-4471-B636-506A6234B2A1}" destId="{B84FBA50-73B7-4ECA-A992-FD4386E16B3D}" srcOrd="3" destOrd="0" presId="urn:microsoft.com/office/officeart/2008/layout/HorizontalMultiLevelHierarchy"/>
    <dgm:cxn modelId="{1F859819-CF94-42DD-BA97-264E4D93811E}" type="presParOf" srcId="{B84FBA50-73B7-4ECA-A992-FD4386E16B3D}" destId="{FFF21812-7AD0-44B4-89DB-BAF49C7DCF29}" srcOrd="0" destOrd="0" presId="urn:microsoft.com/office/officeart/2008/layout/HorizontalMultiLevelHierarchy"/>
    <dgm:cxn modelId="{34A44275-6D02-4BA4-AC2E-F65224330502}" type="presParOf" srcId="{B84FBA50-73B7-4ECA-A992-FD4386E16B3D}" destId="{FC162B85-60F7-4B58-94EE-FB0E3B3E0060}" srcOrd="1" destOrd="0" presId="urn:microsoft.com/office/officeart/2008/layout/HorizontalMultiLevelHierarchy"/>
    <dgm:cxn modelId="{B6082ED6-88A6-46C1-9C84-58B67DF44147}" type="presParOf" srcId="{EE272EAA-E91F-4471-B636-506A6234B2A1}" destId="{71DF661D-7A13-4406-A913-0E2835A23D78}" srcOrd="4" destOrd="0" presId="urn:microsoft.com/office/officeart/2008/layout/HorizontalMultiLevelHierarchy"/>
    <dgm:cxn modelId="{6D426AD7-F259-48D0-879F-A2EA1E520DD8}" type="presParOf" srcId="{71DF661D-7A13-4406-A913-0E2835A23D78}" destId="{13DA4E63-0751-4070-9603-8A70B247CFE1}" srcOrd="0" destOrd="0" presId="urn:microsoft.com/office/officeart/2008/layout/HorizontalMultiLevelHierarchy"/>
    <dgm:cxn modelId="{231EB588-AF7A-46F0-9D63-266947A6ED09}" type="presParOf" srcId="{EE272EAA-E91F-4471-B636-506A6234B2A1}" destId="{F50511B1-59DD-4612-B9C6-87DA238B5C43}" srcOrd="5" destOrd="0" presId="urn:microsoft.com/office/officeart/2008/layout/HorizontalMultiLevelHierarchy"/>
    <dgm:cxn modelId="{FBCAD258-142C-43B2-B838-D1D66A1D1B0C}" type="presParOf" srcId="{F50511B1-59DD-4612-B9C6-87DA238B5C43}" destId="{3886DCB0-1D1C-4805-9921-00D4BA5DCC53}" srcOrd="0" destOrd="0" presId="urn:microsoft.com/office/officeart/2008/layout/HorizontalMultiLevelHierarchy"/>
    <dgm:cxn modelId="{9092CD26-F753-4E46-888F-07C89F8ECD37}" type="presParOf" srcId="{F50511B1-59DD-4612-B9C6-87DA238B5C43}" destId="{DAC2B82E-B01D-47EE-A883-45D8CB12F7E0}" srcOrd="1" destOrd="0" presId="urn:microsoft.com/office/officeart/2008/layout/HorizontalMultiLevelHierarchy"/>
    <dgm:cxn modelId="{DFCF3EFD-43B7-405C-98E5-BDD2268BA85C}" type="presParOf" srcId="{EE272EAA-E91F-4471-B636-506A6234B2A1}" destId="{4390A0F0-D581-4A9E-B7F3-58FADCC85439}" srcOrd="6" destOrd="0" presId="urn:microsoft.com/office/officeart/2008/layout/HorizontalMultiLevelHierarchy"/>
    <dgm:cxn modelId="{D6A7708B-06AA-452F-9F05-A513B3C8F180}" type="presParOf" srcId="{4390A0F0-D581-4A9E-B7F3-58FADCC85439}" destId="{9E4D71E0-ED44-4E6A-A429-504242631B3D}" srcOrd="0" destOrd="0" presId="urn:microsoft.com/office/officeart/2008/layout/HorizontalMultiLevelHierarchy"/>
    <dgm:cxn modelId="{043CFFD9-D7F4-48F3-B3EC-F3B84887FF32}" type="presParOf" srcId="{EE272EAA-E91F-4471-B636-506A6234B2A1}" destId="{B87FE3F0-0A96-42AD-8214-F8FE1D7EDECC}" srcOrd="7" destOrd="0" presId="urn:microsoft.com/office/officeart/2008/layout/HorizontalMultiLevelHierarchy"/>
    <dgm:cxn modelId="{A6D64714-5C26-40DF-A652-7190FECA76BB}" type="presParOf" srcId="{B87FE3F0-0A96-42AD-8214-F8FE1D7EDECC}" destId="{0277595A-8A84-4FBD-A4DB-1E1ACF5E13C0}" srcOrd="0" destOrd="0" presId="urn:microsoft.com/office/officeart/2008/layout/HorizontalMultiLevelHierarchy"/>
    <dgm:cxn modelId="{2D8BBBC3-6539-4B71-B63B-690180A6B0F4}" type="presParOf" srcId="{B87FE3F0-0A96-42AD-8214-F8FE1D7EDECC}" destId="{93A8B149-2426-4E3E-8706-F1E8A21DE1D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3527D9-C149-46B4-B865-B92B441E4714}" type="doc">
      <dgm:prSet loTypeId="urn:microsoft.com/office/officeart/2005/8/layout/arrow6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012B29C-D74C-4D3B-AD5B-523C4B06749C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физиологиялық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тыныс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алу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 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айналу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т.б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2B5D577-4678-46B9-8903-D1ABF0C79EAC}" type="parTrans" cxnId="{C5E02A87-797B-452D-9F7E-D5D3D2FCF15A}">
      <dgm:prSet/>
      <dgm:spPr/>
      <dgm:t>
        <a:bodyPr/>
        <a:lstStyle/>
        <a:p>
          <a:endParaRPr lang="ru-RU"/>
        </a:p>
      </dgm:t>
    </dgm:pt>
    <dgm:pt modelId="{2BE92182-E434-4C80-9DEB-695547E6F759}" type="sibTrans" cxnId="{C5E02A87-797B-452D-9F7E-D5D3D2FCF15A}">
      <dgm:prSet/>
      <dgm:spPr/>
      <dgm:t>
        <a:bodyPr/>
        <a:lstStyle/>
        <a:p>
          <a:endParaRPr lang="ru-RU"/>
        </a:p>
      </dgm:t>
    </dgm:pt>
    <dgm:pt modelId="{574BBCC6-8C9D-4FA5-9D04-F728F7C2822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организмнің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сыртқы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ортаның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құбылмалы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жағдайына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бейімделуіне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мүмкіндік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беретін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3ED1CFE-AD24-4FDD-B519-62F0BB5A78E9}" type="parTrans" cxnId="{557FF609-C57A-433D-A4E4-E890737DCAC9}">
      <dgm:prSet/>
      <dgm:spPr/>
      <dgm:t>
        <a:bodyPr/>
        <a:lstStyle/>
        <a:p>
          <a:endParaRPr lang="ru-RU"/>
        </a:p>
      </dgm:t>
    </dgm:pt>
    <dgm:pt modelId="{A154361E-E20E-4AB9-94A6-8441D832D952}" type="sibTrans" cxnId="{557FF609-C57A-433D-A4E4-E890737DCAC9}">
      <dgm:prSet/>
      <dgm:spPr/>
      <dgm:t>
        <a:bodyPr/>
        <a:lstStyle/>
        <a:p>
          <a:endParaRPr lang="ru-RU"/>
        </a:p>
      </dgm:t>
    </dgm:pt>
    <dgm:pt modelId="{75FF771B-ECEE-4728-B5D6-4D4062FF2410}" type="pres">
      <dgm:prSet presAssocID="{8A3527D9-C149-46B4-B865-B92B441E471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6A1CA3-F643-4F2F-B16F-A64315AF1FE1}" type="pres">
      <dgm:prSet presAssocID="{8A3527D9-C149-46B4-B865-B92B441E4714}" presName="ribbon" presStyleLbl="node1" presStyleIdx="0" presStyleCnt="1" custLinFactNeighborX="539" custLinFactNeighborY="20041"/>
      <dgm:spPr/>
    </dgm:pt>
    <dgm:pt modelId="{785C6028-2E5B-499F-BA19-8AC81BBA8317}" type="pres">
      <dgm:prSet presAssocID="{8A3527D9-C149-46B4-B865-B92B441E4714}" presName="leftArrowText" presStyleLbl="node1" presStyleIdx="0" presStyleCnt="1" custLinFactNeighborX="3706" custLinFactNeighborY="37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68533-8717-4B7A-BC9A-A39F7E4665D4}" type="pres">
      <dgm:prSet presAssocID="{8A3527D9-C149-46B4-B865-B92B441E4714}" presName="rightArrowText" presStyleLbl="node1" presStyleIdx="0" presStyleCnt="1" custLinFactNeighborX="2422" custLinFactNeighborY="442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7FF609-C57A-433D-A4E4-E890737DCAC9}" srcId="{8A3527D9-C149-46B4-B865-B92B441E4714}" destId="{574BBCC6-8C9D-4FA5-9D04-F728F7C2822E}" srcOrd="1" destOrd="0" parTransId="{83ED1CFE-AD24-4FDD-B519-62F0BB5A78E9}" sibTransId="{A154361E-E20E-4AB9-94A6-8441D832D952}"/>
    <dgm:cxn modelId="{C5E02A87-797B-452D-9F7E-D5D3D2FCF15A}" srcId="{8A3527D9-C149-46B4-B865-B92B441E4714}" destId="{4012B29C-D74C-4D3B-AD5B-523C4B06749C}" srcOrd="0" destOrd="0" parTransId="{42B5D577-4678-46B9-8903-D1ABF0C79EAC}" sibTransId="{2BE92182-E434-4C80-9DEB-695547E6F759}"/>
    <dgm:cxn modelId="{D97172F5-4DD3-4EC8-A6C0-E55998754811}" type="presOf" srcId="{8A3527D9-C149-46B4-B865-B92B441E4714}" destId="{75FF771B-ECEE-4728-B5D6-4D4062FF2410}" srcOrd="0" destOrd="0" presId="urn:microsoft.com/office/officeart/2005/8/layout/arrow6"/>
    <dgm:cxn modelId="{8051D7A9-429E-4682-BDE9-B9D4EF1BA4D6}" type="presOf" srcId="{574BBCC6-8C9D-4FA5-9D04-F728F7C2822E}" destId="{8AC68533-8717-4B7A-BC9A-A39F7E4665D4}" srcOrd="0" destOrd="0" presId="urn:microsoft.com/office/officeart/2005/8/layout/arrow6"/>
    <dgm:cxn modelId="{21FE4444-A0DD-4F84-A715-B4F960DF5134}" type="presOf" srcId="{4012B29C-D74C-4D3B-AD5B-523C4B06749C}" destId="{785C6028-2E5B-499F-BA19-8AC81BBA8317}" srcOrd="0" destOrd="0" presId="urn:microsoft.com/office/officeart/2005/8/layout/arrow6"/>
    <dgm:cxn modelId="{41C7C817-07DE-4E43-88FD-49C8AFF31C56}" type="presParOf" srcId="{75FF771B-ECEE-4728-B5D6-4D4062FF2410}" destId="{B36A1CA3-F643-4F2F-B16F-A64315AF1FE1}" srcOrd="0" destOrd="0" presId="urn:microsoft.com/office/officeart/2005/8/layout/arrow6"/>
    <dgm:cxn modelId="{2EBA654F-91AA-4351-8319-D5BE07349B1F}" type="presParOf" srcId="{75FF771B-ECEE-4728-B5D6-4D4062FF2410}" destId="{785C6028-2E5B-499F-BA19-8AC81BBA8317}" srcOrd="1" destOrd="0" presId="urn:microsoft.com/office/officeart/2005/8/layout/arrow6"/>
    <dgm:cxn modelId="{C2708AF0-9D26-4D7D-8CC1-ADABCC80ABDD}" type="presParOf" srcId="{75FF771B-ECEE-4728-B5D6-4D4062FF2410}" destId="{8AC68533-8717-4B7A-BC9A-A39F7E4665D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184766-CB0F-42A5-A742-0289148119AB}" type="doc">
      <dgm:prSet loTypeId="urn:microsoft.com/office/officeart/2008/layout/RadialCluster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618902F-47B9-4795-A298-DDFC838C6D57}">
      <dgm:prSet phldrT="[Текст]"/>
      <dgm:spPr/>
      <dgm:t>
        <a:bodyPr/>
        <a:lstStyle/>
        <a:p>
          <a:r>
            <a:rPr lang="ru-RU" b="1" i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Қайталану</a:t>
          </a:r>
          <a:r>
            <a:rPr lang="ru-RU" b="1" i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мерзіміне</a:t>
          </a:r>
          <a:r>
            <a:rPr lang="ru-RU" b="1" i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қарай</a:t>
          </a:r>
          <a:r>
            <a:rPr lang="ru-RU" b="1" i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биологиялық</a:t>
          </a:r>
          <a:r>
            <a:rPr lang="ru-RU" b="1" i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ырғақ</a:t>
          </a:r>
          <a:r>
            <a:rPr lang="ru-RU" b="1" i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kk-KZ" b="1" i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бөлінуі</a:t>
          </a:r>
          <a:endParaRPr lang="ru-RU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AD8F68C-69B4-4093-89DE-A53DCD2257A9}" type="parTrans" cxnId="{0F866155-4306-49B4-8C99-017F273E982D}">
      <dgm:prSet/>
      <dgm:spPr/>
      <dgm:t>
        <a:bodyPr/>
        <a:lstStyle/>
        <a:p>
          <a:endParaRPr lang="ru-RU"/>
        </a:p>
      </dgm:t>
    </dgm:pt>
    <dgm:pt modelId="{63867D60-64F9-403A-B2E0-BA5D4F170155}" type="sibTrans" cxnId="{0F866155-4306-49B4-8C99-017F273E982D}">
      <dgm:prSet/>
      <dgm:spPr/>
      <dgm:t>
        <a:bodyPr/>
        <a:lstStyle/>
        <a:p>
          <a:endParaRPr lang="ru-RU"/>
        </a:p>
      </dgm:t>
    </dgm:pt>
    <dgm:pt modelId="{F8DD5B53-3D55-44D9-9806-1E3C80E37173}">
      <dgm:prSet phldrT="[Текст]"/>
      <dgm:spPr/>
      <dgm:t>
        <a:bodyPr/>
        <a:lstStyle/>
        <a:p>
          <a:r>
            <a:rPr lang="ru-RU" b="0" i="0" smtClean="0">
              <a:latin typeface="Times New Roman" pitchFamily="18" charset="0"/>
              <a:cs typeface="Times New Roman" pitchFamily="18" charset="0"/>
            </a:rPr>
            <a:t>ультрадианды (1 минуттан 10 — 12 сағат аралығында)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B0A4D99-363B-4800-8829-F1DC19804B87}" type="parTrans" cxnId="{574EB0BC-59F3-4812-A020-18BCB713554C}">
      <dgm:prSet/>
      <dgm:spPr/>
      <dgm:t>
        <a:bodyPr/>
        <a:lstStyle/>
        <a:p>
          <a:endParaRPr lang="ru-RU"/>
        </a:p>
      </dgm:t>
    </dgm:pt>
    <dgm:pt modelId="{9D05258E-80CE-4A52-8C9E-E57EB7A97F7B}" type="sibTrans" cxnId="{574EB0BC-59F3-4812-A020-18BCB713554C}">
      <dgm:prSet/>
      <dgm:spPr/>
      <dgm:t>
        <a:bodyPr/>
        <a:lstStyle/>
        <a:p>
          <a:endParaRPr lang="ru-RU"/>
        </a:p>
      </dgm:t>
    </dgm:pt>
    <dgm:pt modelId="{4715009B-0777-4F73-8E6E-F273E71554D3}">
      <dgm:prSet phldrT="[Текст]"/>
      <dgm:spPr/>
      <dgm:t>
        <a:bodyPr/>
        <a:lstStyle/>
        <a:p>
          <a:r>
            <a:rPr lang="ru-RU" b="0" i="0" smtClean="0">
              <a:latin typeface="Times New Roman" pitchFamily="18" charset="0"/>
              <a:cs typeface="Times New Roman" pitchFamily="18" charset="0"/>
            </a:rPr>
            <a:t>тәуліктік (бір тәулік ішіндегі жануарлардың физиологиялық құбылыстары мен қылығының бір заңдылықпен тербелуі; бұл жарық, температура, ылғалдық әсеріне байланысты), 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8A7E1-328E-4A58-91CE-C51A06814BC3}" type="parTrans" cxnId="{86313E03-518F-445C-A61B-F3E44E661C6F}">
      <dgm:prSet/>
      <dgm:spPr/>
      <dgm:t>
        <a:bodyPr/>
        <a:lstStyle/>
        <a:p>
          <a:endParaRPr lang="ru-RU"/>
        </a:p>
      </dgm:t>
    </dgm:pt>
    <dgm:pt modelId="{B96315B2-5E7D-4C63-B84F-8F7FD5335093}" type="sibTrans" cxnId="{86313E03-518F-445C-A61B-F3E44E661C6F}">
      <dgm:prSet/>
      <dgm:spPr/>
      <dgm:t>
        <a:bodyPr/>
        <a:lstStyle/>
        <a:p>
          <a:endParaRPr lang="ru-RU"/>
        </a:p>
      </dgm:t>
    </dgm:pt>
    <dgm:pt modelId="{C032C0F2-E20B-4459-83A0-9FAC8D773F57}">
      <dgm:prSet phldrT="[Текст]"/>
      <dgm:spPr/>
      <dgm:t>
        <a:bodyPr/>
        <a:lstStyle/>
        <a:p>
          <a:endParaRPr lang="ru-RU"/>
        </a:p>
      </dgm:t>
    </dgm:pt>
    <dgm:pt modelId="{22A8A114-5F20-4046-84D0-E82087F39CCC}" type="parTrans" cxnId="{1149AB35-F04A-47B5-B44B-CD0D2BF09420}">
      <dgm:prSet/>
      <dgm:spPr/>
      <dgm:t>
        <a:bodyPr/>
        <a:lstStyle/>
        <a:p>
          <a:endParaRPr lang="ru-RU"/>
        </a:p>
      </dgm:t>
    </dgm:pt>
    <dgm:pt modelId="{E8F6DFBE-9321-49EF-8088-0F8F995FDEAF}" type="sibTrans" cxnId="{1149AB35-F04A-47B5-B44B-CD0D2BF09420}">
      <dgm:prSet/>
      <dgm:spPr/>
      <dgm:t>
        <a:bodyPr/>
        <a:lstStyle/>
        <a:p>
          <a:endParaRPr lang="ru-RU"/>
        </a:p>
      </dgm:t>
    </dgm:pt>
    <dgm:pt modelId="{14C660D1-C510-4B76-BA58-9DADF4FA31E1}">
      <dgm:prSet phldrT="[Текст]"/>
      <dgm:spPr/>
      <dgm:t>
        <a:bodyPr/>
        <a:lstStyle/>
        <a:p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циркадианды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EF867FE-BB10-45F1-A60D-CD8EF7861D66}" type="parTrans" cxnId="{CDDC9A9A-5BC3-4F6F-B6F7-C8EB7646D9E8}">
      <dgm:prSet/>
      <dgm:spPr/>
      <dgm:t>
        <a:bodyPr/>
        <a:lstStyle/>
        <a:p>
          <a:endParaRPr lang="ru-RU"/>
        </a:p>
      </dgm:t>
    </dgm:pt>
    <dgm:pt modelId="{37909AC9-D2FA-4E92-81FB-FF02A341A81E}" type="sibTrans" cxnId="{CDDC9A9A-5BC3-4F6F-B6F7-C8EB7646D9E8}">
      <dgm:prSet/>
      <dgm:spPr/>
      <dgm:t>
        <a:bodyPr/>
        <a:lstStyle/>
        <a:p>
          <a:endParaRPr lang="ru-RU"/>
        </a:p>
      </dgm:t>
    </dgm:pt>
    <dgm:pt modelId="{B3C42D1B-38B2-4F51-B9B7-4E6CFB4BD568}">
      <dgm:prSet phldrT="[Текст]"/>
      <dgm:spPr/>
      <dgm:t>
        <a:bodyPr/>
        <a:lstStyle/>
        <a:p>
          <a:r>
            <a:rPr lang="ru-RU" b="0" i="0" smtClean="0">
              <a:latin typeface="Times New Roman" pitchFamily="18" charset="0"/>
              <a:cs typeface="Times New Roman" pitchFamily="18" charset="0"/>
            </a:rPr>
            <a:t>айлық (айналымы жағынан ай фазасына — айдың толуына, 29, 53 тәулікке жуық),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50C9679-B62E-4A16-9A1A-8CC128B44280}" type="parTrans" cxnId="{DDABD869-E56F-4A35-AD2D-9DC3F230C197}">
      <dgm:prSet/>
      <dgm:spPr/>
      <dgm:t>
        <a:bodyPr/>
        <a:lstStyle/>
        <a:p>
          <a:endParaRPr lang="ru-RU"/>
        </a:p>
      </dgm:t>
    </dgm:pt>
    <dgm:pt modelId="{5DA4BB45-F167-42F0-A9C8-1DE7B4D0828C}" type="sibTrans" cxnId="{DDABD869-E56F-4A35-AD2D-9DC3F230C197}">
      <dgm:prSet/>
      <dgm:spPr/>
      <dgm:t>
        <a:bodyPr/>
        <a:lstStyle/>
        <a:p>
          <a:endParaRPr lang="ru-RU"/>
        </a:p>
      </dgm:t>
    </dgm:pt>
    <dgm:pt modelId="{F2795F9B-E545-4BB8-8591-D85143F64BBC}">
      <dgm:prSet phldrT="[Текст]"/>
      <dgm:spPr/>
      <dgm:t>
        <a:bodyPr/>
        <a:lstStyle/>
        <a:p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жылдық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маусымдық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жыл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сайын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қайталанып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отыратын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процестер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жануарлардың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ұя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салуы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, 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қоныс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аударуы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өсу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қарқынының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өзгеруі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), 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8B6E0FD-3E50-48E9-AFAE-278EA2F3EEA8}" type="parTrans" cxnId="{9875DA28-40BC-4BB0-93B8-05A40B5B8481}">
      <dgm:prSet/>
      <dgm:spPr/>
      <dgm:t>
        <a:bodyPr/>
        <a:lstStyle/>
        <a:p>
          <a:endParaRPr lang="ru-RU"/>
        </a:p>
      </dgm:t>
    </dgm:pt>
    <dgm:pt modelId="{2C922C16-5A57-4C68-958D-88E970B325F7}" type="sibTrans" cxnId="{9875DA28-40BC-4BB0-93B8-05A40B5B8481}">
      <dgm:prSet/>
      <dgm:spPr/>
      <dgm:t>
        <a:bodyPr/>
        <a:lstStyle/>
        <a:p>
          <a:endParaRPr lang="ru-RU"/>
        </a:p>
      </dgm:t>
    </dgm:pt>
    <dgm:pt modelId="{D6DD8F9C-0C8B-4C9A-B03F-1742B7D5C4D2}">
      <dgm:prSet phldrT="[Текст]"/>
      <dgm:spPr/>
      <dgm:t>
        <a:bodyPr/>
        <a:lstStyle/>
        <a:p>
          <a:r>
            <a:rPr lang="ru-RU" b="0" i="0" smtClean="0">
              <a:latin typeface="Times New Roman" pitchFamily="18" charset="0"/>
              <a:cs typeface="Times New Roman" pitchFamily="18" charset="0"/>
            </a:rPr>
            <a:t>көп жылдық (ауа райының, тіршілік жағдайының планетарлық өзгеруіне байланысты) және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385E943-4462-4974-B28F-D26D61033A53}" type="parTrans" cxnId="{12950E59-B2AC-4105-8AE8-4259DAF4DDD0}">
      <dgm:prSet/>
      <dgm:spPr/>
      <dgm:t>
        <a:bodyPr/>
        <a:lstStyle/>
        <a:p>
          <a:endParaRPr lang="ru-RU"/>
        </a:p>
      </dgm:t>
    </dgm:pt>
    <dgm:pt modelId="{5E17F332-4552-4B4B-9C9A-626DFC094CAA}" type="sibTrans" cxnId="{12950E59-B2AC-4105-8AE8-4259DAF4DDD0}">
      <dgm:prSet/>
      <dgm:spPr/>
      <dgm:t>
        <a:bodyPr/>
        <a:lstStyle/>
        <a:p>
          <a:endParaRPr lang="ru-RU"/>
        </a:p>
      </dgm:t>
    </dgm:pt>
    <dgm:pt modelId="{070F8ABE-9B64-41F3-A503-1C5442F98C45}">
      <dgm:prSet phldrT="[Текст]"/>
      <dgm:spPr/>
      <dgm:t>
        <a:bodyPr/>
        <a:lstStyle/>
        <a:p>
          <a:r>
            <a:rPr lang="ru-RU" b="0" i="0" smtClean="0">
              <a:latin typeface="Times New Roman" pitchFamily="18" charset="0"/>
              <a:cs typeface="Times New Roman" pitchFamily="18" charset="0"/>
            </a:rPr>
            <a:t> теңіздің көтерілу ырғағына сәйкес (24,8 немесе 12,4 сағат сайын байқалатын теңіздегі тіршілік заңдылықтары: қимыл белсенділігі, газ алмасу қарқыны, планктондардың жоғары-төмен ығысуы, 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C9E4DFE-42CF-4748-BBF0-119C9650B4A1}" type="parTrans" cxnId="{D96CCF0C-4E5E-474D-BCAD-C6B7E462BCC3}">
      <dgm:prSet/>
      <dgm:spPr/>
      <dgm:t>
        <a:bodyPr/>
        <a:lstStyle/>
        <a:p>
          <a:endParaRPr lang="ru-RU"/>
        </a:p>
      </dgm:t>
    </dgm:pt>
    <dgm:pt modelId="{6D780CD3-27BC-446D-A69B-D7804014ABF7}" type="sibTrans" cxnId="{D96CCF0C-4E5E-474D-BCAD-C6B7E462BCC3}">
      <dgm:prSet/>
      <dgm:spPr/>
      <dgm:t>
        <a:bodyPr/>
        <a:lstStyle/>
        <a:p>
          <a:endParaRPr lang="ru-RU"/>
        </a:p>
      </dgm:t>
    </dgm:pt>
    <dgm:pt modelId="{12B67E0A-A6E9-4F72-838D-515D8C26B47F}" type="pres">
      <dgm:prSet presAssocID="{84184766-CB0F-42A5-A742-0289148119A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738FFFF-FAD4-4B6E-9795-D0765986F720}" type="pres">
      <dgm:prSet presAssocID="{E618902F-47B9-4795-A298-DDFC838C6D57}" presName="singleCycle" presStyleCnt="0"/>
      <dgm:spPr/>
    </dgm:pt>
    <dgm:pt modelId="{3FE4686A-F3EB-42BD-AE6C-795C18378E7C}" type="pres">
      <dgm:prSet presAssocID="{E618902F-47B9-4795-A298-DDFC838C6D57}" presName="singleCenter" presStyleLbl="node1" presStyleIdx="0" presStyleCnt="8" custLinFactNeighborX="263" custLinFactNeighborY="-210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F34E5764-5CB5-4763-A62E-16FD86829988}" type="pres">
      <dgm:prSet presAssocID="{CB0A4D99-363B-4800-8829-F1DC19804B87}" presName="Name56" presStyleLbl="parChTrans1D2" presStyleIdx="0" presStyleCnt="7"/>
      <dgm:spPr/>
      <dgm:t>
        <a:bodyPr/>
        <a:lstStyle/>
        <a:p>
          <a:endParaRPr lang="ru-RU"/>
        </a:p>
      </dgm:t>
    </dgm:pt>
    <dgm:pt modelId="{A9810E8B-B18E-4F4F-A142-8E36923914E9}" type="pres">
      <dgm:prSet presAssocID="{F8DD5B53-3D55-44D9-9806-1E3C80E37173}" presName="text0" presStyleLbl="node1" presStyleIdx="1" presStyleCnt="8" custScaleX="125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FBDA3-4575-4848-8B6D-C97F0C54D834}" type="pres">
      <dgm:prSet presAssocID="{EEF867FE-BB10-45F1-A60D-CD8EF7861D66}" presName="Name56" presStyleLbl="parChTrans1D2" presStyleIdx="1" presStyleCnt="7"/>
      <dgm:spPr/>
      <dgm:t>
        <a:bodyPr/>
        <a:lstStyle/>
        <a:p>
          <a:endParaRPr lang="ru-RU"/>
        </a:p>
      </dgm:t>
    </dgm:pt>
    <dgm:pt modelId="{DD4587E2-5E43-4A41-9B8F-681B6DB2092E}" type="pres">
      <dgm:prSet presAssocID="{14C660D1-C510-4B76-BA58-9DADF4FA31E1}" presName="text0" presStyleLbl="node1" presStyleIdx="2" presStyleCnt="8" custScaleX="120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5C375-2E69-4DCE-B83C-65B7AB6CF237}" type="pres">
      <dgm:prSet presAssocID="{7258A7E1-328E-4A58-91CE-C51A06814BC3}" presName="Name56" presStyleLbl="parChTrans1D2" presStyleIdx="2" presStyleCnt="7"/>
      <dgm:spPr/>
      <dgm:t>
        <a:bodyPr/>
        <a:lstStyle/>
        <a:p>
          <a:endParaRPr lang="ru-RU"/>
        </a:p>
      </dgm:t>
    </dgm:pt>
    <dgm:pt modelId="{DC10F0B9-C07D-4F15-876D-87C462F180B0}" type="pres">
      <dgm:prSet presAssocID="{4715009B-0777-4F73-8E6E-F273E71554D3}" presName="text0" presStyleLbl="node1" presStyleIdx="3" presStyleCnt="8" custScaleX="224770" custScaleY="143697" custRadScaleRad="110316" custRadScaleInc="-10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7C1BF-EBD9-4456-A516-ECC17133C688}" type="pres">
      <dgm:prSet presAssocID="{450C9679-B62E-4A16-9A1A-8CC128B44280}" presName="Name56" presStyleLbl="parChTrans1D2" presStyleIdx="3" presStyleCnt="7"/>
      <dgm:spPr/>
      <dgm:t>
        <a:bodyPr/>
        <a:lstStyle/>
        <a:p>
          <a:endParaRPr lang="ru-RU"/>
        </a:p>
      </dgm:t>
    </dgm:pt>
    <dgm:pt modelId="{FA8D5A49-0AE6-4558-9442-32E563F3FC72}" type="pres">
      <dgm:prSet presAssocID="{B3C42D1B-38B2-4F51-B9B7-4E6CFB4BD568}" presName="text0" presStyleLbl="node1" presStyleIdx="4" presStyleCnt="8" custScaleX="202053" custRadScaleRad="112556" custRadScaleInc="-38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E881E-8C92-4874-B03C-ECFCD706E490}" type="pres">
      <dgm:prSet presAssocID="{28B6E0FD-3E50-48E9-AFAE-278EA2F3EEA8}" presName="Name56" presStyleLbl="parChTrans1D2" presStyleIdx="4" presStyleCnt="7"/>
      <dgm:spPr/>
      <dgm:t>
        <a:bodyPr/>
        <a:lstStyle/>
        <a:p>
          <a:endParaRPr lang="ru-RU"/>
        </a:p>
      </dgm:t>
    </dgm:pt>
    <dgm:pt modelId="{0036A235-DC55-4410-9E0B-7CB3217DC70B}" type="pres">
      <dgm:prSet presAssocID="{F2795F9B-E545-4BB8-8591-D85143F64BBC}" presName="text0" presStyleLbl="node1" presStyleIdx="5" presStyleCnt="8" custScaleX="221677" custRadScaleRad="111632" custRadScaleInc="29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D2BB2-42E8-45EB-B248-F6611CEC162F}" type="pres">
      <dgm:prSet presAssocID="{4385E943-4462-4974-B28F-D26D61033A53}" presName="Name56" presStyleLbl="parChTrans1D2" presStyleIdx="5" presStyleCnt="7"/>
      <dgm:spPr/>
      <dgm:t>
        <a:bodyPr/>
        <a:lstStyle/>
        <a:p>
          <a:endParaRPr lang="ru-RU"/>
        </a:p>
      </dgm:t>
    </dgm:pt>
    <dgm:pt modelId="{0E21F9E0-650F-4DB2-A52C-B877A83B8311}" type="pres">
      <dgm:prSet presAssocID="{D6DD8F9C-0C8B-4C9A-B03F-1742B7D5C4D2}" presName="text0" presStyleLbl="node1" presStyleIdx="6" presStyleCnt="8" custScaleX="164657" custScaleY="122743" custRadScaleRad="115066" custRadScaleInc="6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5A69C-0E11-4D2D-9A12-DF35102CFDD6}" type="pres">
      <dgm:prSet presAssocID="{DC9E4DFE-42CF-4748-BBF0-119C9650B4A1}" presName="Name56" presStyleLbl="parChTrans1D2" presStyleIdx="6" presStyleCnt="7"/>
      <dgm:spPr/>
      <dgm:t>
        <a:bodyPr/>
        <a:lstStyle/>
        <a:p>
          <a:endParaRPr lang="ru-RU"/>
        </a:p>
      </dgm:t>
    </dgm:pt>
    <dgm:pt modelId="{036E8BF6-D07B-43EB-8ECC-5664BCCC6591}" type="pres">
      <dgm:prSet presAssocID="{070F8ABE-9B64-41F3-A503-1C5442F98C45}" presName="text0" presStyleLbl="node1" presStyleIdx="7" presStyleCnt="8" custScaleX="242972" custScaleY="127826" custRadScaleRad="118380" custRadScaleInc="-11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AFCC12-7B38-4AE8-A84C-A7FF35A62920}" type="presOf" srcId="{CB0A4D99-363B-4800-8829-F1DC19804B87}" destId="{F34E5764-5CB5-4763-A62E-16FD86829988}" srcOrd="0" destOrd="0" presId="urn:microsoft.com/office/officeart/2008/layout/RadialCluster"/>
    <dgm:cxn modelId="{A57813C0-AB78-455B-A206-58E5C041AD08}" type="presOf" srcId="{F8DD5B53-3D55-44D9-9806-1E3C80E37173}" destId="{A9810E8B-B18E-4F4F-A142-8E36923914E9}" srcOrd="0" destOrd="0" presId="urn:microsoft.com/office/officeart/2008/layout/RadialCluster"/>
    <dgm:cxn modelId="{460A0743-39D8-431D-A38F-8680D7D6BF6C}" type="presOf" srcId="{F2795F9B-E545-4BB8-8591-D85143F64BBC}" destId="{0036A235-DC55-4410-9E0B-7CB3217DC70B}" srcOrd="0" destOrd="0" presId="urn:microsoft.com/office/officeart/2008/layout/RadialCluster"/>
    <dgm:cxn modelId="{0F866155-4306-49B4-8C99-017F273E982D}" srcId="{84184766-CB0F-42A5-A742-0289148119AB}" destId="{E618902F-47B9-4795-A298-DDFC838C6D57}" srcOrd="0" destOrd="0" parTransId="{EAD8F68C-69B4-4093-89DE-A53DCD2257A9}" sibTransId="{63867D60-64F9-403A-B2E0-BA5D4F170155}"/>
    <dgm:cxn modelId="{DDABD869-E56F-4A35-AD2D-9DC3F230C197}" srcId="{E618902F-47B9-4795-A298-DDFC838C6D57}" destId="{B3C42D1B-38B2-4F51-B9B7-4E6CFB4BD568}" srcOrd="3" destOrd="0" parTransId="{450C9679-B62E-4A16-9A1A-8CC128B44280}" sibTransId="{5DA4BB45-F167-42F0-A9C8-1DE7B4D0828C}"/>
    <dgm:cxn modelId="{575E05FC-D6D3-4A0F-812F-548EF4BBEEF9}" type="presOf" srcId="{B3C42D1B-38B2-4F51-B9B7-4E6CFB4BD568}" destId="{FA8D5A49-0AE6-4558-9442-32E563F3FC72}" srcOrd="0" destOrd="0" presId="urn:microsoft.com/office/officeart/2008/layout/RadialCluster"/>
    <dgm:cxn modelId="{574EB0BC-59F3-4812-A020-18BCB713554C}" srcId="{E618902F-47B9-4795-A298-DDFC838C6D57}" destId="{F8DD5B53-3D55-44D9-9806-1E3C80E37173}" srcOrd="0" destOrd="0" parTransId="{CB0A4D99-363B-4800-8829-F1DC19804B87}" sibTransId="{9D05258E-80CE-4A52-8C9E-E57EB7A97F7B}"/>
    <dgm:cxn modelId="{B24B69E3-C647-4226-BDF7-2D84C99A0206}" type="presOf" srcId="{7258A7E1-328E-4A58-91CE-C51A06814BC3}" destId="{8515C375-2E69-4DCE-B83C-65B7AB6CF237}" srcOrd="0" destOrd="0" presId="urn:microsoft.com/office/officeart/2008/layout/RadialCluster"/>
    <dgm:cxn modelId="{591BB6A3-E99F-4EFD-A1A0-A7451747082C}" type="presOf" srcId="{450C9679-B62E-4A16-9A1A-8CC128B44280}" destId="{BFD7C1BF-EBD9-4456-A516-ECC17133C688}" srcOrd="0" destOrd="0" presId="urn:microsoft.com/office/officeart/2008/layout/RadialCluster"/>
    <dgm:cxn modelId="{4F59BB3D-AD0B-41B9-95ED-9688AB71FF90}" type="presOf" srcId="{EEF867FE-BB10-45F1-A60D-CD8EF7861D66}" destId="{E7CFBDA3-4575-4848-8B6D-C97F0C54D834}" srcOrd="0" destOrd="0" presId="urn:microsoft.com/office/officeart/2008/layout/RadialCluster"/>
    <dgm:cxn modelId="{D96CCF0C-4E5E-474D-BCAD-C6B7E462BCC3}" srcId="{E618902F-47B9-4795-A298-DDFC838C6D57}" destId="{070F8ABE-9B64-41F3-A503-1C5442F98C45}" srcOrd="6" destOrd="0" parTransId="{DC9E4DFE-42CF-4748-BBF0-119C9650B4A1}" sibTransId="{6D780CD3-27BC-446D-A69B-D7804014ABF7}"/>
    <dgm:cxn modelId="{0F928520-078B-4241-AC8A-EF89ED95435D}" type="presOf" srcId="{84184766-CB0F-42A5-A742-0289148119AB}" destId="{12B67E0A-A6E9-4F72-838D-515D8C26B47F}" srcOrd="0" destOrd="0" presId="urn:microsoft.com/office/officeart/2008/layout/RadialCluster"/>
    <dgm:cxn modelId="{9875DA28-40BC-4BB0-93B8-05A40B5B8481}" srcId="{E618902F-47B9-4795-A298-DDFC838C6D57}" destId="{F2795F9B-E545-4BB8-8591-D85143F64BBC}" srcOrd="4" destOrd="0" parTransId="{28B6E0FD-3E50-48E9-AFAE-278EA2F3EEA8}" sibTransId="{2C922C16-5A57-4C68-958D-88E970B325F7}"/>
    <dgm:cxn modelId="{8F6F88DB-86C0-41B3-BC74-25C32480DD3A}" type="presOf" srcId="{28B6E0FD-3E50-48E9-AFAE-278EA2F3EEA8}" destId="{7D5E881E-8C92-4874-B03C-ECFCD706E490}" srcOrd="0" destOrd="0" presId="urn:microsoft.com/office/officeart/2008/layout/RadialCluster"/>
    <dgm:cxn modelId="{880A992B-E225-4FCC-A58C-FFA752E83667}" type="presOf" srcId="{070F8ABE-9B64-41F3-A503-1C5442F98C45}" destId="{036E8BF6-D07B-43EB-8ECC-5664BCCC6591}" srcOrd="0" destOrd="0" presId="urn:microsoft.com/office/officeart/2008/layout/RadialCluster"/>
    <dgm:cxn modelId="{8CE4F928-B49C-41C5-A07F-BE65C21633DF}" type="presOf" srcId="{14C660D1-C510-4B76-BA58-9DADF4FA31E1}" destId="{DD4587E2-5E43-4A41-9B8F-681B6DB2092E}" srcOrd="0" destOrd="0" presId="urn:microsoft.com/office/officeart/2008/layout/RadialCluster"/>
    <dgm:cxn modelId="{CEA30E91-0371-4AD4-BB1E-F98555458E17}" type="presOf" srcId="{E618902F-47B9-4795-A298-DDFC838C6D57}" destId="{3FE4686A-F3EB-42BD-AE6C-795C18378E7C}" srcOrd="0" destOrd="0" presId="urn:microsoft.com/office/officeart/2008/layout/RadialCluster"/>
    <dgm:cxn modelId="{2B9CB79F-7FD9-450D-A522-35E100FF70A4}" type="presOf" srcId="{D6DD8F9C-0C8B-4C9A-B03F-1742B7D5C4D2}" destId="{0E21F9E0-650F-4DB2-A52C-B877A83B8311}" srcOrd="0" destOrd="0" presId="urn:microsoft.com/office/officeart/2008/layout/RadialCluster"/>
    <dgm:cxn modelId="{CDDC9A9A-5BC3-4F6F-B6F7-C8EB7646D9E8}" srcId="{E618902F-47B9-4795-A298-DDFC838C6D57}" destId="{14C660D1-C510-4B76-BA58-9DADF4FA31E1}" srcOrd="1" destOrd="0" parTransId="{EEF867FE-BB10-45F1-A60D-CD8EF7861D66}" sibTransId="{37909AC9-D2FA-4E92-81FB-FF02A341A81E}"/>
    <dgm:cxn modelId="{86313E03-518F-445C-A61B-F3E44E661C6F}" srcId="{E618902F-47B9-4795-A298-DDFC838C6D57}" destId="{4715009B-0777-4F73-8E6E-F273E71554D3}" srcOrd="2" destOrd="0" parTransId="{7258A7E1-328E-4A58-91CE-C51A06814BC3}" sibTransId="{B96315B2-5E7D-4C63-B84F-8F7FD5335093}"/>
    <dgm:cxn modelId="{FE9474A1-0FC8-4DF4-A2F8-966F127BB09D}" type="presOf" srcId="{4385E943-4462-4974-B28F-D26D61033A53}" destId="{51FD2BB2-42E8-45EB-B248-F6611CEC162F}" srcOrd="0" destOrd="0" presId="urn:microsoft.com/office/officeart/2008/layout/RadialCluster"/>
    <dgm:cxn modelId="{1149AB35-F04A-47B5-B44B-CD0D2BF09420}" srcId="{E618902F-47B9-4795-A298-DDFC838C6D57}" destId="{C032C0F2-E20B-4459-83A0-9FAC8D773F57}" srcOrd="7" destOrd="0" parTransId="{22A8A114-5F20-4046-84D0-E82087F39CCC}" sibTransId="{E8F6DFBE-9321-49EF-8088-0F8F995FDEAF}"/>
    <dgm:cxn modelId="{12950E59-B2AC-4105-8AE8-4259DAF4DDD0}" srcId="{E618902F-47B9-4795-A298-DDFC838C6D57}" destId="{D6DD8F9C-0C8B-4C9A-B03F-1742B7D5C4D2}" srcOrd="5" destOrd="0" parTransId="{4385E943-4462-4974-B28F-D26D61033A53}" sibTransId="{5E17F332-4552-4B4B-9C9A-626DFC094CAA}"/>
    <dgm:cxn modelId="{234481DC-A7E9-4505-ABB2-95A5BACC94A0}" type="presOf" srcId="{4715009B-0777-4F73-8E6E-F273E71554D3}" destId="{DC10F0B9-C07D-4F15-876D-87C462F180B0}" srcOrd="0" destOrd="0" presId="urn:microsoft.com/office/officeart/2008/layout/RadialCluster"/>
    <dgm:cxn modelId="{DE3BF430-E25C-44B6-BA5A-B3BF9C5C0B08}" type="presOf" srcId="{DC9E4DFE-42CF-4748-BBF0-119C9650B4A1}" destId="{16A5A69C-0E11-4D2D-9A12-DF35102CFDD6}" srcOrd="0" destOrd="0" presId="urn:microsoft.com/office/officeart/2008/layout/RadialCluster"/>
    <dgm:cxn modelId="{D1A0B36E-4F68-4626-B547-C2193145F9F8}" type="presParOf" srcId="{12B67E0A-A6E9-4F72-838D-515D8C26B47F}" destId="{2738FFFF-FAD4-4B6E-9795-D0765986F720}" srcOrd="0" destOrd="0" presId="urn:microsoft.com/office/officeart/2008/layout/RadialCluster"/>
    <dgm:cxn modelId="{AA47B619-967E-4CEB-A28A-252F481F12F8}" type="presParOf" srcId="{2738FFFF-FAD4-4B6E-9795-D0765986F720}" destId="{3FE4686A-F3EB-42BD-AE6C-795C18378E7C}" srcOrd="0" destOrd="0" presId="urn:microsoft.com/office/officeart/2008/layout/RadialCluster"/>
    <dgm:cxn modelId="{9473A886-EA70-40ED-A2FC-F2F6537BBF03}" type="presParOf" srcId="{2738FFFF-FAD4-4B6E-9795-D0765986F720}" destId="{F34E5764-5CB5-4763-A62E-16FD86829988}" srcOrd="1" destOrd="0" presId="urn:microsoft.com/office/officeart/2008/layout/RadialCluster"/>
    <dgm:cxn modelId="{7E7C8C5A-8681-4677-8E01-DDC0CE63EFD8}" type="presParOf" srcId="{2738FFFF-FAD4-4B6E-9795-D0765986F720}" destId="{A9810E8B-B18E-4F4F-A142-8E36923914E9}" srcOrd="2" destOrd="0" presId="urn:microsoft.com/office/officeart/2008/layout/RadialCluster"/>
    <dgm:cxn modelId="{A7092C37-B2FE-4C12-8010-B265BE578CCC}" type="presParOf" srcId="{2738FFFF-FAD4-4B6E-9795-D0765986F720}" destId="{E7CFBDA3-4575-4848-8B6D-C97F0C54D834}" srcOrd="3" destOrd="0" presId="urn:microsoft.com/office/officeart/2008/layout/RadialCluster"/>
    <dgm:cxn modelId="{F874CF11-CB40-484B-A8DC-27469E9C424C}" type="presParOf" srcId="{2738FFFF-FAD4-4B6E-9795-D0765986F720}" destId="{DD4587E2-5E43-4A41-9B8F-681B6DB2092E}" srcOrd="4" destOrd="0" presId="urn:microsoft.com/office/officeart/2008/layout/RadialCluster"/>
    <dgm:cxn modelId="{B8A4D85B-9A00-436D-AF4A-137C8F41D50E}" type="presParOf" srcId="{2738FFFF-FAD4-4B6E-9795-D0765986F720}" destId="{8515C375-2E69-4DCE-B83C-65B7AB6CF237}" srcOrd="5" destOrd="0" presId="urn:microsoft.com/office/officeart/2008/layout/RadialCluster"/>
    <dgm:cxn modelId="{EE62C9F6-4D6E-4F1B-938B-AC62C2B7BDE4}" type="presParOf" srcId="{2738FFFF-FAD4-4B6E-9795-D0765986F720}" destId="{DC10F0B9-C07D-4F15-876D-87C462F180B0}" srcOrd="6" destOrd="0" presId="urn:microsoft.com/office/officeart/2008/layout/RadialCluster"/>
    <dgm:cxn modelId="{8A08C9A0-BDE7-4A26-AB6F-08B04A7EA32F}" type="presParOf" srcId="{2738FFFF-FAD4-4B6E-9795-D0765986F720}" destId="{BFD7C1BF-EBD9-4456-A516-ECC17133C688}" srcOrd="7" destOrd="0" presId="urn:microsoft.com/office/officeart/2008/layout/RadialCluster"/>
    <dgm:cxn modelId="{0FBD8AEF-9716-4F9B-BD64-924E52A97663}" type="presParOf" srcId="{2738FFFF-FAD4-4B6E-9795-D0765986F720}" destId="{FA8D5A49-0AE6-4558-9442-32E563F3FC72}" srcOrd="8" destOrd="0" presId="urn:microsoft.com/office/officeart/2008/layout/RadialCluster"/>
    <dgm:cxn modelId="{B87CB887-714F-4C8B-AF4C-A9B9EE440A78}" type="presParOf" srcId="{2738FFFF-FAD4-4B6E-9795-D0765986F720}" destId="{7D5E881E-8C92-4874-B03C-ECFCD706E490}" srcOrd="9" destOrd="0" presId="urn:microsoft.com/office/officeart/2008/layout/RadialCluster"/>
    <dgm:cxn modelId="{57B65AB7-22A6-4CCC-88A2-79915514201F}" type="presParOf" srcId="{2738FFFF-FAD4-4B6E-9795-D0765986F720}" destId="{0036A235-DC55-4410-9E0B-7CB3217DC70B}" srcOrd="10" destOrd="0" presId="urn:microsoft.com/office/officeart/2008/layout/RadialCluster"/>
    <dgm:cxn modelId="{296C53A0-94ED-4941-BD47-2C19B99532D9}" type="presParOf" srcId="{2738FFFF-FAD4-4B6E-9795-D0765986F720}" destId="{51FD2BB2-42E8-45EB-B248-F6611CEC162F}" srcOrd="11" destOrd="0" presId="urn:microsoft.com/office/officeart/2008/layout/RadialCluster"/>
    <dgm:cxn modelId="{9767993D-9239-4A90-B233-00AF1AE03695}" type="presParOf" srcId="{2738FFFF-FAD4-4B6E-9795-D0765986F720}" destId="{0E21F9E0-650F-4DB2-A52C-B877A83B8311}" srcOrd="12" destOrd="0" presId="urn:microsoft.com/office/officeart/2008/layout/RadialCluster"/>
    <dgm:cxn modelId="{B71A3723-FFB1-417E-B73C-3B342A03C771}" type="presParOf" srcId="{2738FFFF-FAD4-4B6E-9795-D0765986F720}" destId="{16A5A69C-0E11-4D2D-9A12-DF35102CFDD6}" srcOrd="13" destOrd="0" presId="urn:microsoft.com/office/officeart/2008/layout/RadialCluster"/>
    <dgm:cxn modelId="{CF0F60FE-1243-442E-9889-804B70AE967B}" type="presParOf" srcId="{2738FFFF-FAD4-4B6E-9795-D0765986F720}" destId="{036E8BF6-D07B-43EB-8ECC-5664BCCC6591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E2AEE-CC64-45CA-897C-14FEF0F4D2AF}">
      <dsp:nvSpPr>
        <dsp:cNvPr id="0" name=""/>
        <dsp:cNvSpPr/>
      </dsp:nvSpPr>
      <dsp:spPr>
        <a:xfrm>
          <a:off x="4114799" y="1584108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78FCF-70B2-4C14-AEF6-2B215488E754}">
      <dsp:nvSpPr>
        <dsp:cNvPr id="0" name=""/>
        <dsp:cNvSpPr/>
      </dsp:nvSpPr>
      <dsp:spPr>
        <a:xfrm>
          <a:off x="4069079" y="1584108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F0399-0FB6-4ABD-9968-076BC098E5AA}">
      <dsp:nvSpPr>
        <dsp:cNvPr id="0" name=""/>
        <dsp:cNvSpPr/>
      </dsp:nvSpPr>
      <dsp:spPr>
        <a:xfrm>
          <a:off x="1203548" y="1584108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AF79E-72D9-4FAE-9A73-B5FAD23503DA}">
      <dsp:nvSpPr>
        <dsp:cNvPr id="0" name=""/>
        <dsp:cNvSpPr/>
      </dsp:nvSpPr>
      <dsp:spPr>
        <a:xfrm>
          <a:off x="2911803" y="381111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Биологиялық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ырғақ</a:t>
          </a:r>
          <a:endParaRPr kumimoji="0" lang="ru-RU" sz="20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911803" y="381111"/>
        <a:ext cx="2405992" cy="1202996"/>
      </dsp:txXfrm>
    </dsp:sp>
    <dsp:sp modelId="{6AAFAD7A-C88F-455B-A271-3CBC096BF85C}">
      <dsp:nvSpPr>
        <dsp:cNvPr id="0" name=""/>
        <dsp:cNvSpPr/>
      </dsp:nvSpPr>
      <dsp:spPr>
        <a:xfrm>
          <a:off x="552" y="2089366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Күн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белсенділігінің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кезеңдері</a:t>
          </a:r>
          <a:endParaRPr kumimoji="0" lang="ru-RU" sz="2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52" y="2089366"/>
        <a:ext cx="2405992" cy="1202996"/>
      </dsp:txXfrm>
    </dsp:sp>
    <dsp:sp modelId="{479EE42F-0015-42AA-AB54-259A4B7BFD71}">
      <dsp:nvSpPr>
        <dsp:cNvPr id="0" name=""/>
        <dsp:cNvSpPr/>
      </dsp:nvSpPr>
      <dsp:spPr>
        <a:xfrm>
          <a:off x="2911803" y="2089366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Жыл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мерзімдерінің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алмасуы</a:t>
          </a:r>
          <a:endParaRPr kumimoji="0" lang="ru-RU" sz="2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911803" y="2089366"/>
        <a:ext cx="2405992" cy="1202996"/>
      </dsp:txXfrm>
    </dsp:sp>
    <dsp:sp modelId="{C8C746DB-F8CE-49C9-9AEE-59162F57358D}">
      <dsp:nvSpPr>
        <dsp:cNvPr id="0" name=""/>
        <dsp:cNvSpPr/>
      </dsp:nvSpPr>
      <dsp:spPr>
        <a:xfrm>
          <a:off x="5823054" y="2089366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Ай фазалары,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тәулік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уақытының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өзгеруі</a:t>
          </a:r>
          <a:endParaRPr kumimoji="0" lang="ru-RU" sz="20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823054" y="2089366"/>
        <a:ext cx="2405992" cy="1202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47ED3-BA95-43A5-B231-3D81429C24F5}">
      <dsp:nvSpPr>
        <dsp:cNvPr id="0" name=""/>
        <dsp:cNvSpPr/>
      </dsp:nvSpPr>
      <dsp:spPr>
        <a:xfrm>
          <a:off x="3818814" y="1301"/>
          <a:ext cx="1435378" cy="932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температура 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ауытқулары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64359" y="46846"/>
        <a:ext cx="1344288" cy="841905"/>
      </dsp:txXfrm>
    </dsp:sp>
    <dsp:sp modelId="{C8BEA8A3-8BE1-48AD-8FCD-71D610FBD0D1}">
      <dsp:nvSpPr>
        <dsp:cNvPr id="0" name=""/>
        <dsp:cNvSpPr/>
      </dsp:nvSpPr>
      <dsp:spPr>
        <a:xfrm>
          <a:off x="2340007" y="467799"/>
          <a:ext cx="4392992" cy="4392992"/>
        </a:xfrm>
        <a:custGeom>
          <a:avLst/>
          <a:gdLst/>
          <a:ahLst/>
          <a:cxnLst/>
          <a:rect l="0" t="0" r="0" b="0"/>
          <a:pathLst>
            <a:path>
              <a:moveTo>
                <a:pt x="3094412" y="191915"/>
              </a:moveTo>
              <a:arcTo wR="2196496" hR="2196496" stAng="17647749" swAng="9230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95892-BE95-44C4-ADCC-112610B7E268}">
      <dsp:nvSpPr>
        <dsp:cNvPr id="0" name=""/>
        <dsp:cNvSpPr/>
      </dsp:nvSpPr>
      <dsp:spPr>
        <a:xfrm>
          <a:off x="5721036" y="1099550"/>
          <a:ext cx="1435378" cy="932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гормондар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бөлінуі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6581" y="1145095"/>
        <a:ext cx="1344288" cy="841905"/>
      </dsp:txXfrm>
    </dsp:sp>
    <dsp:sp modelId="{14F6EE98-EA60-4B7D-83A8-AA04D440FB40}">
      <dsp:nvSpPr>
        <dsp:cNvPr id="0" name=""/>
        <dsp:cNvSpPr/>
      </dsp:nvSpPr>
      <dsp:spPr>
        <a:xfrm>
          <a:off x="2340007" y="467799"/>
          <a:ext cx="4392992" cy="4392992"/>
        </a:xfrm>
        <a:custGeom>
          <a:avLst/>
          <a:gdLst/>
          <a:ahLst/>
          <a:cxnLst/>
          <a:rect l="0" t="0" r="0" b="0"/>
          <a:pathLst>
            <a:path>
              <a:moveTo>
                <a:pt x="4358794" y="1810411"/>
              </a:moveTo>
              <a:arcTo wR="2196496" hR="2196496" stAng="20992581" swAng="12148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DA74C-133E-4770-8940-B3E6241086CA}">
      <dsp:nvSpPr>
        <dsp:cNvPr id="0" name=""/>
        <dsp:cNvSpPr/>
      </dsp:nvSpPr>
      <dsp:spPr>
        <a:xfrm>
          <a:off x="5721036" y="3296046"/>
          <a:ext cx="1435378" cy="932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РНҚ 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синтезі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6581" y="3341591"/>
        <a:ext cx="1344288" cy="841905"/>
      </dsp:txXfrm>
    </dsp:sp>
    <dsp:sp modelId="{60F05995-B921-4F4C-8385-87612CEB2F47}">
      <dsp:nvSpPr>
        <dsp:cNvPr id="0" name=""/>
        <dsp:cNvSpPr/>
      </dsp:nvSpPr>
      <dsp:spPr>
        <a:xfrm>
          <a:off x="2340007" y="467799"/>
          <a:ext cx="4392992" cy="4392992"/>
        </a:xfrm>
        <a:custGeom>
          <a:avLst/>
          <a:gdLst/>
          <a:ahLst/>
          <a:cxnLst/>
          <a:rect l="0" t="0" r="0" b="0"/>
          <a:pathLst>
            <a:path>
              <a:moveTo>
                <a:pt x="3594022" y="3891051"/>
              </a:moveTo>
              <a:arcTo wR="2196496" hR="2196496" stAng="3029224" swAng="9230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62900-C54B-4F9B-9802-339D32570F62}">
      <dsp:nvSpPr>
        <dsp:cNvPr id="0" name=""/>
        <dsp:cNvSpPr/>
      </dsp:nvSpPr>
      <dsp:spPr>
        <a:xfrm>
          <a:off x="3818814" y="4394294"/>
          <a:ext cx="1435378" cy="932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рибосома 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құрылуы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64359" y="4439839"/>
        <a:ext cx="1344288" cy="841905"/>
      </dsp:txXfrm>
    </dsp:sp>
    <dsp:sp modelId="{030C9ED3-A55F-4702-A2FE-1003D57992BE}">
      <dsp:nvSpPr>
        <dsp:cNvPr id="0" name=""/>
        <dsp:cNvSpPr/>
      </dsp:nvSpPr>
      <dsp:spPr>
        <a:xfrm>
          <a:off x="2340007" y="467799"/>
          <a:ext cx="4392992" cy="4392992"/>
        </a:xfrm>
        <a:custGeom>
          <a:avLst/>
          <a:gdLst/>
          <a:ahLst/>
          <a:cxnLst/>
          <a:rect l="0" t="0" r="0" b="0"/>
          <a:pathLst>
            <a:path>
              <a:moveTo>
                <a:pt x="1298580" y="4201076"/>
              </a:moveTo>
              <a:arcTo wR="2196496" hR="2196496" stAng="6847749" swAng="9230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74747-0399-4C85-871D-ADFD56AFA40E}">
      <dsp:nvSpPr>
        <dsp:cNvPr id="0" name=""/>
        <dsp:cNvSpPr/>
      </dsp:nvSpPr>
      <dsp:spPr>
        <a:xfrm>
          <a:off x="1916593" y="3296046"/>
          <a:ext cx="1435378" cy="932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клеткалардың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бөлінуі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2138" y="3341591"/>
        <a:ext cx="1344288" cy="841905"/>
      </dsp:txXfrm>
    </dsp:sp>
    <dsp:sp modelId="{F2160F57-3996-4C5C-B5EB-FD7ABC658947}">
      <dsp:nvSpPr>
        <dsp:cNvPr id="0" name=""/>
        <dsp:cNvSpPr/>
      </dsp:nvSpPr>
      <dsp:spPr>
        <a:xfrm>
          <a:off x="2340007" y="467799"/>
          <a:ext cx="4392992" cy="4392992"/>
        </a:xfrm>
        <a:custGeom>
          <a:avLst/>
          <a:gdLst/>
          <a:ahLst/>
          <a:cxnLst/>
          <a:rect l="0" t="0" r="0" b="0"/>
          <a:pathLst>
            <a:path>
              <a:moveTo>
                <a:pt x="34197" y="2582581"/>
              </a:moveTo>
              <a:arcTo wR="2196496" hR="2196496" stAng="10192581" swAng="12148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D1114-C891-4EDA-9A1C-367C08180405}">
      <dsp:nvSpPr>
        <dsp:cNvPr id="0" name=""/>
        <dsp:cNvSpPr/>
      </dsp:nvSpPr>
      <dsp:spPr>
        <a:xfrm>
          <a:off x="1916593" y="1099550"/>
          <a:ext cx="1435378" cy="932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т.б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2138" y="1145095"/>
        <a:ext cx="1344288" cy="841905"/>
      </dsp:txXfrm>
    </dsp:sp>
    <dsp:sp modelId="{02296930-5C39-4266-9B30-DF545B0B40F5}">
      <dsp:nvSpPr>
        <dsp:cNvPr id="0" name=""/>
        <dsp:cNvSpPr/>
      </dsp:nvSpPr>
      <dsp:spPr>
        <a:xfrm>
          <a:off x="2340007" y="467799"/>
          <a:ext cx="4392992" cy="4392992"/>
        </a:xfrm>
        <a:custGeom>
          <a:avLst/>
          <a:gdLst/>
          <a:ahLst/>
          <a:cxnLst/>
          <a:rect l="0" t="0" r="0" b="0"/>
          <a:pathLst>
            <a:path>
              <a:moveTo>
                <a:pt x="798970" y="501941"/>
              </a:moveTo>
              <a:arcTo wR="2196496" hR="2196496" stAng="13829224" swAng="9230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7B66A-24AB-4154-A679-FC927FF2CEBC}">
      <dsp:nvSpPr>
        <dsp:cNvPr id="0" name=""/>
        <dsp:cNvSpPr/>
      </dsp:nvSpPr>
      <dsp:spPr>
        <a:xfrm>
          <a:off x="2940903" y="3460732"/>
          <a:ext cx="214104" cy="21410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19AD75-B436-45A7-A858-8CB34F002E47}">
      <dsp:nvSpPr>
        <dsp:cNvPr id="0" name=""/>
        <dsp:cNvSpPr/>
      </dsp:nvSpPr>
      <dsp:spPr>
        <a:xfrm>
          <a:off x="2753347" y="3761300"/>
          <a:ext cx="214104" cy="214104"/>
        </a:xfrm>
        <a:prstGeom prst="ellipse">
          <a:avLst/>
        </a:prstGeom>
        <a:gradFill rotWithShape="0">
          <a:gsLst>
            <a:gs pos="0">
              <a:schemeClr val="accent5">
                <a:hueOff val="-1103764"/>
                <a:satOff val="4423"/>
                <a:lumOff val="959"/>
                <a:alphaOff val="0"/>
                <a:shade val="51000"/>
                <a:satMod val="130000"/>
              </a:schemeClr>
            </a:gs>
            <a:gs pos="80000">
              <a:schemeClr val="accent5">
                <a:hueOff val="-1103764"/>
                <a:satOff val="4423"/>
                <a:lumOff val="959"/>
                <a:alphaOff val="0"/>
                <a:shade val="93000"/>
                <a:satMod val="130000"/>
              </a:schemeClr>
            </a:gs>
            <a:gs pos="100000">
              <a:schemeClr val="accent5">
                <a:hueOff val="-1103764"/>
                <a:satOff val="4423"/>
                <a:lumOff val="9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103764"/>
              <a:satOff val="4423"/>
              <a:lumOff val="9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0D1E8B-DD66-47D9-9397-5EC76E0A1575}">
      <dsp:nvSpPr>
        <dsp:cNvPr id="0" name=""/>
        <dsp:cNvSpPr/>
      </dsp:nvSpPr>
      <dsp:spPr>
        <a:xfrm>
          <a:off x="2529822" y="4021527"/>
          <a:ext cx="214104" cy="214104"/>
        </a:xfrm>
        <a:prstGeom prst="ellipse">
          <a:avLst/>
        </a:prstGeom>
        <a:gradFill rotWithShape="0">
          <a:gsLst>
            <a:gs pos="0">
              <a:schemeClr val="accent5">
                <a:hueOff val="-2207528"/>
                <a:satOff val="8847"/>
                <a:lumOff val="1917"/>
                <a:alphaOff val="0"/>
                <a:shade val="51000"/>
                <a:satMod val="130000"/>
              </a:schemeClr>
            </a:gs>
            <a:gs pos="80000">
              <a:schemeClr val="accent5">
                <a:hueOff val="-2207528"/>
                <a:satOff val="8847"/>
                <a:lumOff val="1917"/>
                <a:alphaOff val="0"/>
                <a:shade val="93000"/>
                <a:satMod val="130000"/>
              </a:schemeClr>
            </a:gs>
            <a:gs pos="100000">
              <a:schemeClr val="accent5">
                <a:hueOff val="-2207528"/>
                <a:satOff val="8847"/>
                <a:lumOff val="191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207528"/>
              <a:satOff val="8847"/>
              <a:lumOff val="19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F9BB0E-2102-4B24-B590-9D0D0F5ABC0B}">
      <dsp:nvSpPr>
        <dsp:cNvPr id="0" name=""/>
        <dsp:cNvSpPr/>
      </dsp:nvSpPr>
      <dsp:spPr>
        <a:xfrm>
          <a:off x="2797024" y="435738"/>
          <a:ext cx="214104" cy="214104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85BFAB-DC80-45A8-86B4-1467CEF5EB17}">
      <dsp:nvSpPr>
        <dsp:cNvPr id="0" name=""/>
        <dsp:cNvSpPr/>
      </dsp:nvSpPr>
      <dsp:spPr>
        <a:xfrm>
          <a:off x="3083068" y="265284"/>
          <a:ext cx="214104" cy="214104"/>
        </a:xfrm>
        <a:prstGeom prst="ellipse">
          <a:avLst/>
        </a:prstGeom>
        <a:gradFill rotWithShape="0">
          <a:gsLst>
            <a:gs pos="0">
              <a:schemeClr val="accent5">
                <a:hueOff val="-4415056"/>
                <a:satOff val="17694"/>
                <a:lumOff val="3835"/>
                <a:alphaOff val="0"/>
                <a:shade val="51000"/>
                <a:satMod val="130000"/>
              </a:schemeClr>
            </a:gs>
            <a:gs pos="80000">
              <a:schemeClr val="accent5">
                <a:hueOff val="-4415056"/>
                <a:satOff val="17694"/>
                <a:lumOff val="3835"/>
                <a:alphaOff val="0"/>
                <a:shade val="93000"/>
                <a:satMod val="130000"/>
              </a:schemeClr>
            </a:gs>
            <a:gs pos="100000">
              <a:schemeClr val="accent5">
                <a:hueOff val="-4415056"/>
                <a:satOff val="17694"/>
                <a:lumOff val="383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415056"/>
              <a:satOff val="17694"/>
              <a:lumOff val="38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48A1C7-5EEB-4E5E-971F-BBA8EEBB97AC}">
      <dsp:nvSpPr>
        <dsp:cNvPr id="0" name=""/>
        <dsp:cNvSpPr/>
      </dsp:nvSpPr>
      <dsp:spPr>
        <a:xfrm>
          <a:off x="3368256" y="94830"/>
          <a:ext cx="214104" cy="214104"/>
        </a:xfrm>
        <a:prstGeom prst="ellipse">
          <a:avLst/>
        </a:prstGeom>
        <a:gradFill rotWithShape="0">
          <a:gsLst>
            <a:gs pos="0">
              <a:schemeClr val="accent5">
                <a:hueOff val="-5518820"/>
                <a:satOff val="22117"/>
                <a:lumOff val="4793"/>
                <a:alphaOff val="0"/>
                <a:shade val="51000"/>
                <a:satMod val="130000"/>
              </a:schemeClr>
            </a:gs>
            <a:gs pos="80000">
              <a:schemeClr val="accent5">
                <a:hueOff val="-5518820"/>
                <a:satOff val="22117"/>
                <a:lumOff val="4793"/>
                <a:alphaOff val="0"/>
                <a:shade val="93000"/>
                <a:satMod val="130000"/>
              </a:schemeClr>
            </a:gs>
            <a:gs pos="100000">
              <a:schemeClr val="accent5">
                <a:hueOff val="-5518820"/>
                <a:satOff val="22117"/>
                <a:lumOff val="479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518820"/>
              <a:satOff val="22117"/>
              <a:lumOff val="47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26E99D-08AA-4AB3-8332-B327947E8D6D}">
      <dsp:nvSpPr>
        <dsp:cNvPr id="0" name=""/>
        <dsp:cNvSpPr/>
      </dsp:nvSpPr>
      <dsp:spPr>
        <a:xfrm>
          <a:off x="3653443" y="265284"/>
          <a:ext cx="214104" cy="214104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B1C4-654B-4215-B8CC-9D15B42F15F3}">
      <dsp:nvSpPr>
        <dsp:cNvPr id="0" name=""/>
        <dsp:cNvSpPr/>
      </dsp:nvSpPr>
      <dsp:spPr>
        <a:xfrm>
          <a:off x="3939487" y="435738"/>
          <a:ext cx="214104" cy="214104"/>
        </a:xfrm>
        <a:prstGeom prst="ellipse">
          <a:avLst/>
        </a:prstGeom>
        <a:gradFill rotWithShape="0">
          <a:gsLst>
            <a:gs pos="0">
              <a:schemeClr val="accent5">
                <a:hueOff val="-7726349"/>
                <a:satOff val="30964"/>
                <a:lumOff val="6711"/>
                <a:alphaOff val="0"/>
                <a:shade val="51000"/>
                <a:satMod val="130000"/>
              </a:schemeClr>
            </a:gs>
            <a:gs pos="80000">
              <a:schemeClr val="accent5">
                <a:hueOff val="-7726349"/>
                <a:satOff val="30964"/>
                <a:lumOff val="6711"/>
                <a:alphaOff val="0"/>
                <a:shade val="93000"/>
                <a:satMod val="130000"/>
              </a:schemeClr>
            </a:gs>
            <a:gs pos="100000">
              <a:schemeClr val="accent5">
                <a:hueOff val="-7726349"/>
                <a:satOff val="30964"/>
                <a:lumOff val="671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726349"/>
              <a:satOff val="30964"/>
              <a:lumOff val="67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0CB0E8-949D-469A-8AB1-B37ECBE5BAB6}">
      <dsp:nvSpPr>
        <dsp:cNvPr id="0" name=""/>
        <dsp:cNvSpPr/>
      </dsp:nvSpPr>
      <dsp:spPr>
        <a:xfrm>
          <a:off x="3368256" y="454488"/>
          <a:ext cx="214104" cy="214104"/>
        </a:xfrm>
        <a:prstGeom prst="ellipse">
          <a:avLst/>
        </a:prstGeom>
        <a:gradFill rotWithShape="0">
          <a:gsLst>
            <a:gs pos="0">
              <a:schemeClr val="accent5">
                <a:hueOff val="-8830112"/>
                <a:satOff val="35388"/>
                <a:lumOff val="7669"/>
                <a:alphaOff val="0"/>
                <a:shade val="51000"/>
                <a:satMod val="130000"/>
              </a:schemeClr>
            </a:gs>
            <a:gs pos="80000">
              <a:schemeClr val="accent5">
                <a:hueOff val="-8830112"/>
                <a:satOff val="35388"/>
                <a:lumOff val="7669"/>
                <a:alphaOff val="0"/>
                <a:shade val="93000"/>
                <a:satMod val="130000"/>
              </a:schemeClr>
            </a:gs>
            <a:gs pos="100000">
              <a:schemeClr val="accent5">
                <a:hueOff val="-8830112"/>
                <a:satOff val="35388"/>
                <a:lumOff val="766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830112"/>
              <a:satOff val="35388"/>
              <a:lumOff val="76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0E4785-9786-4854-B789-9410EF566EF8}">
      <dsp:nvSpPr>
        <dsp:cNvPr id="0" name=""/>
        <dsp:cNvSpPr/>
      </dsp:nvSpPr>
      <dsp:spPr>
        <a:xfrm>
          <a:off x="3368256" y="814147"/>
          <a:ext cx="214104" cy="214104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D2DA2-3380-4A6D-92B6-8D516BFA31F8}">
      <dsp:nvSpPr>
        <dsp:cNvPr id="0" name=""/>
        <dsp:cNvSpPr/>
      </dsp:nvSpPr>
      <dsp:spPr>
        <a:xfrm>
          <a:off x="1432606" y="4366934"/>
          <a:ext cx="5463099" cy="207000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743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Биологиялық</a:t>
          </a:r>
          <a:r>
            <a:rPr lang="ru-RU" sz="2000" b="0" i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ырғақ</a:t>
          </a:r>
          <a:r>
            <a:rPr lang="ru-RU" sz="2000" b="0" i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тұқым</a:t>
          </a:r>
          <a:r>
            <a:rPr lang="ru-RU" sz="2000" b="0" i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қуалайды</a:t>
          </a:r>
          <a:r>
            <a:rPr lang="ru-RU" sz="2000" b="0" i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b="0" i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табиғи</a:t>
          </a:r>
          <a:r>
            <a:rPr lang="ru-RU" sz="2000" b="0" i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сұрыпталу</a:t>
          </a:r>
          <a:r>
            <a:rPr lang="ru-RU" sz="2000" b="0" i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2000" b="0" i="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организмдердің</a:t>
          </a:r>
          <a:r>
            <a:rPr lang="ru-RU" sz="2000" b="0" i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бейімделгіштігінің</a:t>
          </a:r>
          <a:r>
            <a:rPr lang="ru-RU" sz="2000" b="0" i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маңызды</a:t>
          </a:r>
          <a:r>
            <a:rPr lang="ru-RU" sz="2000" b="0" i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факторы </a:t>
          </a:r>
          <a:r>
            <a:rPr lang="ru-RU" sz="2000" b="0" i="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2000" b="0" i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табылады</a:t>
          </a:r>
          <a:r>
            <a:rPr lang="ru-RU" sz="2000" b="0" i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 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33655" y="4467983"/>
        <a:ext cx="5261001" cy="1867906"/>
      </dsp:txXfrm>
    </dsp:sp>
    <dsp:sp modelId="{EDDEFE6E-ED93-4922-829D-46E59158A2E7}">
      <dsp:nvSpPr>
        <dsp:cNvPr id="0" name=""/>
        <dsp:cNvSpPr/>
      </dsp:nvSpPr>
      <dsp:spPr>
        <a:xfrm>
          <a:off x="345954" y="3589944"/>
          <a:ext cx="2141046" cy="21409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A45D6A-DEF4-4CE8-AFB1-19B53188E905}">
      <dsp:nvSpPr>
        <dsp:cNvPr id="0" name=""/>
        <dsp:cNvSpPr/>
      </dsp:nvSpPr>
      <dsp:spPr>
        <a:xfrm>
          <a:off x="3384384" y="1944212"/>
          <a:ext cx="5463099" cy="2070004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743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Жеке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органдардың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тіндердің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клеткалардың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тәуелсіз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ырғақтары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биологиялық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құбылыстардың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мерзімдік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реттілігін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құрайды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тірі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организмдерде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жүретін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процестердің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үйлесуіне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негіз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85433" y="2045261"/>
        <a:ext cx="5261001" cy="1867906"/>
      </dsp:txXfrm>
    </dsp:sp>
    <dsp:sp modelId="{9FBA4F91-8690-4F68-8EE3-1396314EE94C}">
      <dsp:nvSpPr>
        <dsp:cNvPr id="0" name=""/>
        <dsp:cNvSpPr/>
      </dsp:nvSpPr>
      <dsp:spPr>
        <a:xfrm>
          <a:off x="2297732" y="1167221"/>
          <a:ext cx="2141046" cy="214090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05958-B098-4280-80C4-596C540B96F8}">
      <dsp:nvSpPr>
        <dsp:cNvPr id="0" name=""/>
        <dsp:cNvSpPr/>
      </dsp:nvSpPr>
      <dsp:spPr>
        <a:xfrm>
          <a:off x="6614709" y="3659190"/>
          <a:ext cx="91440" cy="619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98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E36F4-1879-4630-AD2B-ADF445A08473}">
      <dsp:nvSpPr>
        <dsp:cNvPr id="0" name=""/>
        <dsp:cNvSpPr/>
      </dsp:nvSpPr>
      <dsp:spPr>
        <a:xfrm>
          <a:off x="4343253" y="1667098"/>
          <a:ext cx="2317176" cy="638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309"/>
              </a:lnTo>
              <a:lnTo>
                <a:pt x="2317176" y="441309"/>
              </a:lnTo>
              <a:lnTo>
                <a:pt x="2317176" y="638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5CC4B-C13A-4184-B57B-18A50EE7D939}">
      <dsp:nvSpPr>
        <dsp:cNvPr id="0" name=""/>
        <dsp:cNvSpPr/>
      </dsp:nvSpPr>
      <dsp:spPr>
        <a:xfrm>
          <a:off x="2021532" y="3659190"/>
          <a:ext cx="91440" cy="619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98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FCE08-B82F-4338-84E8-C3615E5804C4}">
      <dsp:nvSpPr>
        <dsp:cNvPr id="0" name=""/>
        <dsp:cNvSpPr/>
      </dsp:nvSpPr>
      <dsp:spPr>
        <a:xfrm>
          <a:off x="2067252" y="1667098"/>
          <a:ext cx="2276001" cy="638746"/>
        </a:xfrm>
        <a:custGeom>
          <a:avLst/>
          <a:gdLst/>
          <a:ahLst/>
          <a:cxnLst/>
          <a:rect l="0" t="0" r="0" b="0"/>
          <a:pathLst>
            <a:path>
              <a:moveTo>
                <a:pt x="2276001" y="0"/>
              </a:moveTo>
              <a:lnTo>
                <a:pt x="2276001" y="441309"/>
              </a:lnTo>
              <a:lnTo>
                <a:pt x="0" y="441309"/>
              </a:lnTo>
              <a:lnTo>
                <a:pt x="0" y="638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E9129-3740-4B1E-A6D0-BC6CF25069D2}">
      <dsp:nvSpPr>
        <dsp:cNvPr id="0" name=""/>
        <dsp:cNvSpPr/>
      </dsp:nvSpPr>
      <dsp:spPr>
        <a:xfrm>
          <a:off x="2283470" y="313751"/>
          <a:ext cx="4119565" cy="1353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24DE8-3D5B-4642-A880-678A887D631F}">
      <dsp:nvSpPr>
        <dsp:cNvPr id="0" name=""/>
        <dsp:cNvSpPr/>
      </dsp:nvSpPr>
      <dsp:spPr>
        <a:xfrm>
          <a:off x="2520276" y="538717"/>
          <a:ext cx="4119565" cy="1353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err="1" smtClean="0">
              <a:latin typeface="Times New Roman" pitchFamily="18" charset="0"/>
              <a:cs typeface="Times New Roman" pitchFamily="18" charset="0"/>
            </a:rPr>
            <a:t>Биологиялық</a:t>
          </a: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 smtClean="0">
              <a:latin typeface="Times New Roman" pitchFamily="18" charset="0"/>
              <a:cs typeface="Times New Roman" pitchFamily="18" charset="0"/>
            </a:rPr>
            <a:t>ырғақ</a:t>
          </a: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 болу </a:t>
          </a:r>
          <a:r>
            <a:rPr lang="ru-RU" sz="2400" b="0" i="0" kern="1200" dirty="0" err="1" smtClean="0">
              <a:latin typeface="Times New Roman" pitchFamily="18" charset="0"/>
              <a:cs typeface="Times New Roman" pitchFamily="18" charset="0"/>
            </a:rPr>
            <a:t>себептеріне</a:t>
          </a: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 smtClean="0">
              <a:latin typeface="Times New Roman" pitchFamily="18" charset="0"/>
              <a:cs typeface="Times New Roman" pitchFamily="18" charset="0"/>
            </a:rPr>
            <a:t>қарай</a:t>
          </a: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  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9914" y="578355"/>
        <a:ext cx="4040289" cy="1274070"/>
      </dsp:txXfrm>
    </dsp:sp>
    <dsp:sp modelId="{65A43316-23C1-480E-AB91-F9A4FA91DBF7}">
      <dsp:nvSpPr>
        <dsp:cNvPr id="0" name=""/>
        <dsp:cNvSpPr/>
      </dsp:nvSpPr>
      <dsp:spPr>
        <a:xfrm>
          <a:off x="7469" y="2305844"/>
          <a:ext cx="4119565" cy="1353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ACCE5-BD3B-4A37-B510-EF4566316DD6}">
      <dsp:nvSpPr>
        <dsp:cNvPr id="0" name=""/>
        <dsp:cNvSpPr/>
      </dsp:nvSpPr>
      <dsp:spPr>
        <a:xfrm>
          <a:off x="244275" y="2530810"/>
          <a:ext cx="4119565" cy="1353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Экзогенді</a:t>
          </a:r>
          <a:endParaRPr lang="ru-RU" sz="24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3913" y="2570448"/>
        <a:ext cx="4040289" cy="1274070"/>
      </dsp:txXfrm>
    </dsp:sp>
    <dsp:sp modelId="{16B22286-7415-42A0-A9EC-4DA5A2B8E995}">
      <dsp:nvSpPr>
        <dsp:cNvPr id="0" name=""/>
        <dsp:cNvSpPr/>
      </dsp:nvSpPr>
      <dsp:spPr>
        <a:xfrm>
          <a:off x="7469" y="4279030"/>
          <a:ext cx="4119565" cy="1353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3E660-E510-4D04-912D-789E77BA87BB}">
      <dsp:nvSpPr>
        <dsp:cNvPr id="0" name=""/>
        <dsp:cNvSpPr/>
      </dsp:nvSpPr>
      <dsp:spPr>
        <a:xfrm>
          <a:off x="244275" y="4503996"/>
          <a:ext cx="4119565" cy="1353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организмнің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сыртқы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күш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әсеріне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қоршаған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ортаның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мерзімдік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өзгерістеріне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жауабы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913" y="4543634"/>
        <a:ext cx="4040289" cy="1274070"/>
      </dsp:txXfrm>
    </dsp:sp>
    <dsp:sp modelId="{6F1DF6E1-B617-4B2C-93DC-6BAFDF249D97}">
      <dsp:nvSpPr>
        <dsp:cNvPr id="0" name=""/>
        <dsp:cNvSpPr/>
      </dsp:nvSpPr>
      <dsp:spPr>
        <a:xfrm>
          <a:off x="4600647" y="2305844"/>
          <a:ext cx="4119565" cy="1353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1F4DA-7D46-47A1-9AB7-6F79B8E4291C}">
      <dsp:nvSpPr>
        <dsp:cNvPr id="0" name=""/>
        <dsp:cNvSpPr/>
      </dsp:nvSpPr>
      <dsp:spPr>
        <a:xfrm>
          <a:off x="4837453" y="2530810"/>
          <a:ext cx="4119565" cy="1353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Эндогенді</a:t>
          </a:r>
          <a:endParaRPr lang="ru-RU" sz="2400" b="1" i="0" kern="1200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2400" b="0" i="1" kern="1200" dirty="0" err="1" smtClean="0">
              <a:latin typeface="Times New Roman" pitchFamily="18" charset="0"/>
              <a:cs typeface="Times New Roman" pitchFamily="18" charset="0"/>
            </a:rPr>
            <a:t>дербес</a:t>
          </a:r>
          <a:r>
            <a:rPr lang="ru-RU" sz="2400" b="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0" i="1" kern="1200" dirty="0" err="1" smtClean="0">
              <a:latin typeface="Times New Roman" pitchFamily="18" charset="0"/>
              <a:cs typeface="Times New Roman" pitchFamily="18" charset="0"/>
            </a:rPr>
            <a:t>ырықсыз</a:t>
          </a:r>
          <a:r>
            <a:rPr lang="ru-RU" sz="2400" b="0" i="1" kern="1200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ru-RU" sz="2400" b="1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300" b="1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77091" y="2570448"/>
        <a:ext cx="4040289" cy="1274070"/>
      </dsp:txXfrm>
    </dsp:sp>
    <dsp:sp modelId="{312DC38E-4F04-4C97-A659-BACFD1C440A6}">
      <dsp:nvSpPr>
        <dsp:cNvPr id="0" name=""/>
        <dsp:cNvSpPr/>
      </dsp:nvSpPr>
      <dsp:spPr>
        <a:xfrm>
          <a:off x="4600647" y="4279030"/>
          <a:ext cx="4119565" cy="190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09CE9-AD3F-44E6-ABFE-5486B92D41C9}">
      <dsp:nvSpPr>
        <dsp:cNvPr id="0" name=""/>
        <dsp:cNvSpPr/>
      </dsp:nvSpPr>
      <dsp:spPr>
        <a:xfrm>
          <a:off x="4837453" y="4503996"/>
          <a:ext cx="4119565" cy="190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тірі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организмнің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өзінде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туындайтын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активті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процестердің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толқынына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сәйкес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қалыптасады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Ол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қайтарымды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байланыс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механизмімен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 smtClean="0">
              <a:latin typeface="Times New Roman" pitchFamily="18" charset="0"/>
              <a:cs typeface="Times New Roman" pitchFamily="18" charset="0"/>
            </a:rPr>
            <a:t>реттеледі</a:t>
          </a: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3240" y="4559783"/>
        <a:ext cx="4007991" cy="17931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0A0F0-D581-4A9E-B7F3-58FADCC85439}">
      <dsp:nvSpPr>
        <dsp:cNvPr id="0" name=""/>
        <dsp:cNvSpPr/>
      </dsp:nvSpPr>
      <dsp:spPr>
        <a:xfrm>
          <a:off x="1197819" y="3276364"/>
          <a:ext cx="784030" cy="2240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2015" y="0"/>
              </a:lnTo>
              <a:lnTo>
                <a:pt x="392015" y="2240941"/>
              </a:lnTo>
              <a:lnTo>
                <a:pt x="784030" y="224094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530481" y="4337481"/>
        <a:ext cx="118706" cy="118706"/>
      </dsp:txXfrm>
    </dsp:sp>
    <dsp:sp modelId="{71DF661D-7A13-4406-A913-0E2835A23D78}">
      <dsp:nvSpPr>
        <dsp:cNvPr id="0" name=""/>
        <dsp:cNvSpPr/>
      </dsp:nvSpPr>
      <dsp:spPr>
        <a:xfrm>
          <a:off x="1197819" y="3276364"/>
          <a:ext cx="784030" cy="746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2015" y="0"/>
              </a:lnTo>
              <a:lnTo>
                <a:pt x="392015" y="746980"/>
              </a:lnTo>
              <a:lnTo>
                <a:pt x="784030" y="74698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62762" y="3622781"/>
        <a:ext cx="54145" cy="54145"/>
      </dsp:txXfrm>
    </dsp:sp>
    <dsp:sp modelId="{6976732A-D470-4A6D-A2CA-BE9068786D34}">
      <dsp:nvSpPr>
        <dsp:cNvPr id="0" name=""/>
        <dsp:cNvSpPr/>
      </dsp:nvSpPr>
      <dsp:spPr>
        <a:xfrm>
          <a:off x="1197819" y="2529383"/>
          <a:ext cx="784030" cy="746980"/>
        </a:xfrm>
        <a:custGeom>
          <a:avLst/>
          <a:gdLst/>
          <a:ahLst/>
          <a:cxnLst/>
          <a:rect l="0" t="0" r="0" b="0"/>
          <a:pathLst>
            <a:path>
              <a:moveTo>
                <a:pt x="0" y="746980"/>
              </a:moveTo>
              <a:lnTo>
                <a:pt x="392015" y="746980"/>
              </a:lnTo>
              <a:lnTo>
                <a:pt x="392015" y="0"/>
              </a:lnTo>
              <a:lnTo>
                <a:pt x="78403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62762" y="2875801"/>
        <a:ext cx="54145" cy="54145"/>
      </dsp:txXfrm>
    </dsp:sp>
    <dsp:sp modelId="{58C2003E-CCEF-42F3-8D42-240FB833868E}">
      <dsp:nvSpPr>
        <dsp:cNvPr id="0" name=""/>
        <dsp:cNvSpPr/>
      </dsp:nvSpPr>
      <dsp:spPr>
        <a:xfrm>
          <a:off x="1197819" y="1035422"/>
          <a:ext cx="784030" cy="2240941"/>
        </a:xfrm>
        <a:custGeom>
          <a:avLst/>
          <a:gdLst/>
          <a:ahLst/>
          <a:cxnLst/>
          <a:rect l="0" t="0" r="0" b="0"/>
          <a:pathLst>
            <a:path>
              <a:moveTo>
                <a:pt x="0" y="2240941"/>
              </a:moveTo>
              <a:lnTo>
                <a:pt x="392015" y="2240941"/>
              </a:lnTo>
              <a:lnTo>
                <a:pt x="392015" y="0"/>
              </a:lnTo>
              <a:lnTo>
                <a:pt x="78403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530481" y="2096539"/>
        <a:ext cx="118706" cy="118706"/>
      </dsp:txXfrm>
    </dsp:sp>
    <dsp:sp modelId="{7E32C3AE-55E9-494B-8326-6DAA007B0C73}">
      <dsp:nvSpPr>
        <dsp:cNvPr id="0" name=""/>
        <dsp:cNvSpPr/>
      </dsp:nvSpPr>
      <dsp:spPr>
        <a:xfrm rot="16200000">
          <a:off x="-2544945" y="2678779"/>
          <a:ext cx="6290362" cy="1195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>
              <a:latin typeface="Times New Roman" pitchFamily="18" charset="0"/>
              <a:cs typeface="Times New Roman" pitchFamily="18" charset="0"/>
            </a:rPr>
            <a:t>Биологиялық құрылым деңгейіне қарай ырғақтардың  жіктелуі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2544945" y="2678779"/>
        <a:ext cx="6290362" cy="1195168"/>
      </dsp:txXfrm>
    </dsp:sp>
    <dsp:sp modelId="{C999800E-E378-4247-954B-97C285B02EEB}">
      <dsp:nvSpPr>
        <dsp:cNvPr id="0" name=""/>
        <dsp:cNvSpPr/>
      </dsp:nvSpPr>
      <dsp:spPr>
        <a:xfrm>
          <a:off x="1981850" y="437837"/>
          <a:ext cx="3920154" cy="11951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>
              <a:latin typeface="Times New Roman" pitchFamily="18" charset="0"/>
              <a:cs typeface="Times New Roman" pitchFamily="18" charset="0"/>
            </a:rPr>
            <a:t>клеткалық 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1850" y="437837"/>
        <a:ext cx="3920154" cy="1195168"/>
      </dsp:txXfrm>
    </dsp:sp>
    <dsp:sp modelId="{FFF21812-7AD0-44B4-89DB-BAF49C7DCF29}">
      <dsp:nvSpPr>
        <dsp:cNvPr id="0" name=""/>
        <dsp:cNvSpPr/>
      </dsp:nvSpPr>
      <dsp:spPr>
        <a:xfrm>
          <a:off x="1981850" y="1931798"/>
          <a:ext cx="3920154" cy="11951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>
              <a:latin typeface="Times New Roman" pitchFamily="18" charset="0"/>
              <a:cs typeface="Times New Roman" pitchFamily="18" charset="0"/>
            </a:rPr>
            <a:t>мүшелік 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1850" y="1931798"/>
        <a:ext cx="3920154" cy="1195168"/>
      </dsp:txXfrm>
    </dsp:sp>
    <dsp:sp modelId="{3886DCB0-1D1C-4805-9921-00D4BA5DCC53}">
      <dsp:nvSpPr>
        <dsp:cNvPr id="0" name=""/>
        <dsp:cNvSpPr/>
      </dsp:nvSpPr>
      <dsp:spPr>
        <a:xfrm>
          <a:off x="1981850" y="3425760"/>
          <a:ext cx="3920154" cy="11951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>
              <a:latin typeface="Times New Roman" pitchFamily="18" charset="0"/>
              <a:cs typeface="Times New Roman" pitchFamily="18" charset="0"/>
            </a:rPr>
            <a:t>организмдік 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1850" y="3425760"/>
        <a:ext cx="3920154" cy="1195168"/>
      </dsp:txXfrm>
    </dsp:sp>
    <dsp:sp modelId="{0277595A-8A84-4FBD-A4DB-1E1ACF5E13C0}">
      <dsp:nvSpPr>
        <dsp:cNvPr id="0" name=""/>
        <dsp:cNvSpPr/>
      </dsp:nvSpPr>
      <dsp:spPr>
        <a:xfrm>
          <a:off x="1981850" y="4919721"/>
          <a:ext cx="3920154" cy="11951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>
              <a:latin typeface="Times New Roman" pitchFamily="18" charset="0"/>
              <a:cs typeface="Times New Roman" pitchFamily="18" charset="0"/>
            </a:rPr>
            <a:t>популяциялық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1850" y="4919721"/>
        <a:ext cx="3920154" cy="11951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A1CA3-F643-4F2F-B16F-A64315AF1FE1}">
      <dsp:nvSpPr>
        <dsp:cNvPr id="0" name=""/>
        <dsp:cNvSpPr/>
      </dsp:nvSpPr>
      <dsp:spPr>
        <a:xfrm>
          <a:off x="0" y="1584164"/>
          <a:ext cx="8712968" cy="3485187"/>
        </a:xfrm>
        <a:prstGeom prst="leftRightRibb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C6028-2E5B-499F-BA19-8AC81BBA8317}">
      <dsp:nvSpPr>
        <dsp:cNvPr id="0" name=""/>
        <dsp:cNvSpPr/>
      </dsp:nvSpPr>
      <dsp:spPr>
        <a:xfrm>
          <a:off x="1152114" y="2139817"/>
          <a:ext cx="2875279" cy="170774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физиологиялық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тыныс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, 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қан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айналу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т.б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.)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2114" y="2139817"/>
        <a:ext cx="2875279" cy="1707741"/>
      </dsp:txXfrm>
    </dsp:sp>
    <dsp:sp modelId="{8AC68533-8717-4B7A-BC9A-A39F7E4665D4}">
      <dsp:nvSpPr>
        <dsp:cNvPr id="0" name=""/>
        <dsp:cNvSpPr/>
      </dsp:nvSpPr>
      <dsp:spPr>
        <a:xfrm>
          <a:off x="4438784" y="2808314"/>
          <a:ext cx="3398057" cy="170774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экологиялық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организмнің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сыртқы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ортаның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құбылмалы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жағдайына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бейімделуіне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мүмкіндік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беретін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38784" y="2808314"/>
        <a:ext cx="3398057" cy="17077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4686A-F3EB-42BD-AE6C-795C18378E7C}">
      <dsp:nvSpPr>
        <dsp:cNvPr id="0" name=""/>
        <dsp:cNvSpPr/>
      </dsp:nvSpPr>
      <dsp:spPr>
        <a:xfrm>
          <a:off x="3347841" y="2414616"/>
          <a:ext cx="2051718" cy="205171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Қайталану</a:t>
          </a:r>
          <a:r>
            <a:rPr lang="ru-RU" sz="2200" b="1" i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i="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мерзіміне</a:t>
          </a:r>
          <a:r>
            <a:rPr lang="ru-RU" sz="2200" b="1" i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i="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қарай</a:t>
          </a:r>
          <a:r>
            <a:rPr lang="ru-RU" sz="2200" b="1" i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i="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биологиялық</a:t>
          </a:r>
          <a:r>
            <a:rPr lang="ru-RU" sz="2200" b="1" i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i="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ырғақ</a:t>
          </a:r>
          <a:r>
            <a:rPr lang="ru-RU" sz="2200" b="1" i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kk-KZ" sz="2200" b="1" i="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бөлінуі</a:t>
          </a:r>
          <a:endParaRPr lang="ru-RU" sz="22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47998" y="2514773"/>
        <a:ext cx="1851404" cy="1851404"/>
      </dsp:txXfrm>
    </dsp:sp>
    <dsp:sp modelId="{F34E5764-5CB5-4763-A62E-16FD86829988}">
      <dsp:nvSpPr>
        <dsp:cNvPr id="0" name=""/>
        <dsp:cNvSpPr/>
      </dsp:nvSpPr>
      <dsp:spPr>
        <a:xfrm rot="16181124">
          <a:off x="3880008" y="1929229"/>
          <a:ext cx="9707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078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10E8B-B18E-4F4F-A142-8E36923914E9}">
      <dsp:nvSpPr>
        <dsp:cNvPr id="0" name=""/>
        <dsp:cNvSpPr/>
      </dsp:nvSpPr>
      <dsp:spPr>
        <a:xfrm>
          <a:off x="3497854" y="69190"/>
          <a:ext cx="1722218" cy="1374651"/>
        </a:xfrm>
        <a:prstGeom prst="roundRect">
          <a:avLst/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shade val="51000"/>
                <a:satMod val="130000"/>
              </a:schemeClr>
            </a:gs>
            <a:gs pos="80000">
              <a:schemeClr val="accent3">
                <a:hueOff val="1607181"/>
                <a:satOff val="-2411"/>
                <a:lumOff val="-392"/>
                <a:alphaOff val="0"/>
                <a:shade val="93000"/>
                <a:satMod val="13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smtClean="0">
              <a:latin typeface="Times New Roman" pitchFamily="18" charset="0"/>
              <a:cs typeface="Times New Roman" pitchFamily="18" charset="0"/>
            </a:rPr>
            <a:t>ультрадианды (1 минуттан 10 — 12 сағат аралығында)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64959" y="136295"/>
        <a:ext cx="1588008" cy="1240441"/>
      </dsp:txXfrm>
    </dsp:sp>
    <dsp:sp modelId="{E7CFBDA3-4575-4848-8B6D-C97F0C54D834}">
      <dsp:nvSpPr>
        <dsp:cNvPr id="0" name=""/>
        <dsp:cNvSpPr/>
      </dsp:nvSpPr>
      <dsp:spPr>
        <a:xfrm rot="19390581">
          <a:off x="5359801" y="2552937"/>
          <a:ext cx="3985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855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587E2-5E43-4A41-9B8F-681B6DB2092E}">
      <dsp:nvSpPr>
        <dsp:cNvPr id="0" name=""/>
        <dsp:cNvSpPr/>
      </dsp:nvSpPr>
      <dsp:spPr>
        <a:xfrm>
          <a:off x="5718595" y="1124076"/>
          <a:ext cx="1661720" cy="1374651"/>
        </a:xfrm>
        <a:prstGeom prst="roundRect">
          <a:avLst/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shade val="51000"/>
                <a:satMod val="130000"/>
              </a:schemeClr>
            </a:gs>
            <a:gs pos="80000">
              <a:schemeClr val="accent3">
                <a:hueOff val="3214361"/>
                <a:satOff val="-4823"/>
                <a:lumOff val="-784"/>
                <a:alphaOff val="0"/>
                <a:shade val="93000"/>
                <a:satMod val="13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err="1" smtClean="0">
              <a:latin typeface="Times New Roman" pitchFamily="18" charset="0"/>
              <a:cs typeface="Times New Roman" pitchFamily="18" charset="0"/>
            </a:rPr>
            <a:t>циркадианды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85700" y="1191181"/>
        <a:ext cx="1527510" cy="1240441"/>
      </dsp:txXfrm>
    </dsp:sp>
    <dsp:sp modelId="{8515C375-2E69-4DCE-B83C-65B7AB6CF237}">
      <dsp:nvSpPr>
        <dsp:cNvPr id="0" name=""/>
        <dsp:cNvSpPr/>
      </dsp:nvSpPr>
      <dsp:spPr>
        <a:xfrm rot="748138">
          <a:off x="5394056" y="3717702"/>
          <a:ext cx="4666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669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10F0B9-C07D-4F15-876D-87C462F180B0}">
      <dsp:nvSpPr>
        <dsp:cNvPr id="0" name=""/>
        <dsp:cNvSpPr/>
      </dsp:nvSpPr>
      <dsp:spPr>
        <a:xfrm>
          <a:off x="5855243" y="3122036"/>
          <a:ext cx="3089804" cy="1975333"/>
        </a:xfrm>
        <a:prstGeom prst="roundRect">
          <a:avLst/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3">
                <a:hueOff val="4821541"/>
                <a:satOff val="-7234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smtClean="0">
              <a:latin typeface="Times New Roman" pitchFamily="18" charset="0"/>
              <a:cs typeface="Times New Roman" pitchFamily="18" charset="0"/>
            </a:rPr>
            <a:t>тәуліктік (бір тәулік ішіндегі жануарлардың физиологиялық құбылыстары мен қылығының бір заңдылықпен тербелуі; бұл жарық, температура, ылғалдық әсеріне байланысты), 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51671" y="3218464"/>
        <a:ext cx="2896948" cy="1782477"/>
      </dsp:txXfrm>
    </dsp:sp>
    <dsp:sp modelId="{BFD7C1BF-EBD9-4456-A516-ECC17133C688}">
      <dsp:nvSpPr>
        <dsp:cNvPr id="0" name=""/>
        <dsp:cNvSpPr/>
      </dsp:nvSpPr>
      <dsp:spPr>
        <a:xfrm rot="3353110">
          <a:off x="4811189" y="4951715"/>
          <a:ext cx="11725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253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D5A49-0AE6-4558-9442-32E563F3FC72}">
      <dsp:nvSpPr>
        <dsp:cNvPr id="0" name=""/>
        <dsp:cNvSpPr/>
      </dsp:nvSpPr>
      <dsp:spPr>
        <a:xfrm>
          <a:off x="4803118" y="5437095"/>
          <a:ext cx="2777524" cy="1374651"/>
        </a:xfrm>
        <a:prstGeom prst="roundRect">
          <a:avLst/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3">
                <a:hueOff val="6428722"/>
                <a:satOff val="-9646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smtClean="0">
              <a:latin typeface="Times New Roman" pitchFamily="18" charset="0"/>
              <a:cs typeface="Times New Roman" pitchFamily="18" charset="0"/>
            </a:rPr>
            <a:t>айлық (айналымы жағынан ай фазасына — айдың толуына, 29, 53 тәулікке жуық),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70223" y="5504200"/>
        <a:ext cx="2643314" cy="1240441"/>
      </dsp:txXfrm>
    </dsp:sp>
    <dsp:sp modelId="{7D5E881E-8C92-4874-B03C-ECFCD706E490}">
      <dsp:nvSpPr>
        <dsp:cNvPr id="0" name=""/>
        <dsp:cNvSpPr/>
      </dsp:nvSpPr>
      <dsp:spPr>
        <a:xfrm rot="7356466">
          <a:off x="2805781" y="4965373"/>
          <a:ext cx="11848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482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6A235-DC55-4410-9E0B-7CB3217DC70B}">
      <dsp:nvSpPr>
        <dsp:cNvPr id="0" name=""/>
        <dsp:cNvSpPr/>
      </dsp:nvSpPr>
      <dsp:spPr>
        <a:xfrm>
          <a:off x="1115615" y="5464411"/>
          <a:ext cx="3047286" cy="1374651"/>
        </a:xfrm>
        <a:prstGeom prst="roundRect">
          <a:avLst/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shade val="51000"/>
                <a:satMod val="130000"/>
              </a:schemeClr>
            </a:gs>
            <a:gs pos="80000">
              <a:schemeClr val="accent3">
                <a:hueOff val="8035903"/>
                <a:satOff val="-12057"/>
                <a:lumOff val="-1961"/>
                <a:alphaOff val="0"/>
                <a:shade val="93000"/>
                <a:satMod val="13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err="1" smtClean="0">
              <a:latin typeface="Times New Roman" pitchFamily="18" charset="0"/>
              <a:cs typeface="Times New Roman" pitchFamily="18" charset="0"/>
            </a:rPr>
            <a:t>жылдық</a:t>
          </a: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0" i="0" kern="1200" dirty="0" err="1" smtClean="0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0" i="0" kern="1200" dirty="0" err="1" smtClean="0">
              <a:latin typeface="Times New Roman" pitchFamily="18" charset="0"/>
              <a:cs typeface="Times New Roman" pitchFamily="18" charset="0"/>
            </a:rPr>
            <a:t>маусымдық</a:t>
          </a: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500" b="0" i="0" kern="1200" dirty="0" err="1" smtClean="0">
              <a:latin typeface="Times New Roman" pitchFamily="18" charset="0"/>
              <a:cs typeface="Times New Roman" pitchFamily="18" charset="0"/>
            </a:rPr>
            <a:t>жыл</a:t>
          </a: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0" i="0" kern="1200" dirty="0" err="1" smtClean="0">
              <a:latin typeface="Times New Roman" pitchFamily="18" charset="0"/>
              <a:cs typeface="Times New Roman" pitchFamily="18" charset="0"/>
            </a:rPr>
            <a:t>сайын</a:t>
          </a: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0" i="0" kern="1200" dirty="0" err="1" smtClean="0">
              <a:latin typeface="Times New Roman" pitchFamily="18" charset="0"/>
              <a:cs typeface="Times New Roman" pitchFamily="18" charset="0"/>
            </a:rPr>
            <a:t>қайталанып</a:t>
          </a: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0" i="0" kern="1200" dirty="0" err="1" smtClean="0">
              <a:latin typeface="Times New Roman" pitchFamily="18" charset="0"/>
              <a:cs typeface="Times New Roman" pitchFamily="18" charset="0"/>
            </a:rPr>
            <a:t>отыратын</a:t>
          </a: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0" i="0" kern="1200" dirty="0" err="1" smtClean="0">
              <a:latin typeface="Times New Roman" pitchFamily="18" charset="0"/>
              <a:cs typeface="Times New Roman" pitchFamily="18" charset="0"/>
            </a:rPr>
            <a:t>процестер</a:t>
          </a: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1500" b="0" i="0" kern="1200" dirty="0" err="1" smtClean="0">
              <a:latin typeface="Times New Roman" pitchFamily="18" charset="0"/>
              <a:cs typeface="Times New Roman" pitchFamily="18" charset="0"/>
            </a:rPr>
            <a:t>жануарлардың</a:t>
          </a: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0" i="0" kern="1200" dirty="0" err="1" smtClean="0">
              <a:latin typeface="Times New Roman" pitchFamily="18" charset="0"/>
              <a:cs typeface="Times New Roman" pitchFamily="18" charset="0"/>
            </a:rPr>
            <a:t>ұя</a:t>
          </a: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0" i="0" kern="1200" dirty="0" err="1" smtClean="0">
              <a:latin typeface="Times New Roman" pitchFamily="18" charset="0"/>
              <a:cs typeface="Times New Roman" pitchFamily="18" charset="0"/>
            </a:rPr>
            <a:t>салуы</a:t>
          </a: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, </a:t>
          </a:r>
          <a:r>
            <a:rPr lang="ru-RU" sz="1500" b="0" i="0" kern="1200" dirty="0" err="1" smtClean="0">
              <a:latin typeface="Times New Roman" pitchFamily="18" charset="0"/>
              <a:cs typeface="Times New Roman" pitchFamily="18" charset="0"/>
            </a:rPr>
            <a:t>қоныс</a:t>
          </a: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0" i="0" kern="1200" dirty="0" err="1" smtClean="0">
              <a:latin typeface="Times New Roman" pitchFamily="18" charset="0"/>
              <a:cs typeface="Times New Roman" pitchFamily="18" charset="0"/>
            </a:rPr>
            <a:t>аударуы</a:t>
          </a: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500" b="0" i="0" kern="1200" dirty="0" err="1" smtClean="0">
              <a:latin typeface="Times New Roman" pitchFamily="18" charset="0"/>
              <a:cs typeface="Times New Roman" pitchFamily="18" charset="0"/>
            </a:rPr>
            <a:t>өсу</a:t>
          </a: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0" i="0" kern="1200" dirty="0" err="1" smtClean="0">
              <a:latin typeface="Times New Roman" pitchFamily="18" charset="0"/>
              <a:cs typeface="Times New Roman" pitchFamily="18" charset="0"/>
            </a:rPr>
            <a:t>қарқынының</a:t>
          </a: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0" i="0" kern="1200" dirty="0" err="1" smtClean="0">
              <a:latin typeface="Times New Roman" pitchFamily="18" charset="0"/>
              <a:cs typeface="Times New Roman" pitchFamily="18" charset="0"/>
            </a:rPr>
            <a:t>өзгеруі</a:t>
          </a: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), 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2720" y="5531516"/>
        <a:ext cx="2913076" cy="1240441"/>
      </dsp:txXfrm>
    </dsp:sp>
    <dsp:sp modelId="{51FD2BB2-42E8-45EB-B248-F6611CEC162F}">
      <dsp:nvSpPr>
        <dsp:cNvPr id="0" name=""/>
        <dsp:cNvSpPr/>
      </dsp:nvSpPr>
      <dsp:spPr>
        <a:xfrm rot="10012216">
          <a:off x="2314000" y="3798739"/>
          <a:ext cx="10475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7532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1F9E0-650F-4DB2-A52C-B877A83B8311}">
      <dsp:nvSpPr>
        <dsp:cNvPr id="0" name=""/>
        <dsp:cNvSpPr/>
      </dsp:nvSpPr>
      <dsp:spPr>
        <a:xfrm>
          <a:off x="64232" y="3338053"/>
          <a:ext cx="2263460" cy="1687288"/>
        </a:xfrm>
        <a:prstGeom prst="roundRect">
          <a:avLst/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3">
                <a:hueOff val="9643083"/>
                <a:satOff val="-14469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smtClean="0">
              <a:latin typeface="Times New Roman" pitchFamily="18" charset="0"/>
              <a:cs typeface="Times New Roman" pitchFamily="18" charset="0"/>
            </a:rPr>
            <a:t>көп жылдық (ауа райының, тіршілік жағдайының планетарлық өзгеруіне байланысты) және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6599" y="3420420"/>
        <a:ext cx="2098726" cy="1522554"/>
      </dsp:txXfrm>
    </dsp:sp>
    <dsp:sp modelId="{16A5A69C-0E11-4D2D-9A12-DF35102CFDD6}">
      <dsp:nvSpPr>
        <dsp:cNvPr id="0" name=""/>
        <dsp:cNvSpPr/>
      </dsp:nvSpPr>
      <dsp:spPr>
        <a:xfrm rot="12833401">
          <a:off x="2940118" y="2627161"/>
          <a:ext cx="4455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557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E8BF6-D07B-43EB-8ECC-5664BCCC6591}">
      <dsp:nvSpPr>
        <dsp:cNvPr id="0" name=""/>
        <dsp:cNvSpPr/>
      </dsp:nvSpPr>
      <dsp:spPr>
        <a:xfrm>
          <a:off x="0" y="745773"/>
          <a:ext cx="3340018" cy="1757162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smtClean="0">
              <a:latin typeface="Times New Roman" pitchFamily="18" charset="0"/>
              <a:cs typeface="Times New Roman" pitchFamily="18" charset="0"/>
            </a:rPr>
            <a:t> теңіздің көтерілу ырғағына сәйкес (24,8 немесе 12,4 сағат сайын байқалатын теңіздегі тіршілік заңдылықтары: қимыл белсенділігі, газ алмасу қарқыны, планктондардың жоғары-төмен ығысуы, 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778" y="831551"/>
        <a:ext cx="3168462" cy="1585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EFD9-C3AC-4C7D-BC41-FE6188E237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36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gox.kz/biologiyalyk-yrgaktylyk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ud.kz/referat/show/969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tud.kz/referat/show/9690" TargetMode="External"/><Relationship Id="rId2" Type="http://schemas.openxmlformats.org/officeDocument/2006/relationships/hyperlink" Target="http://bigox.kz/biologiyalyk-yrgaktyly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kk.wikipedia.org/wiki/%D0%96%D0%B0%D0%BF%D1%8B%D1%80%D0%B0%D2%9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31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000">
              <a:schemeClr val="accent2">
                <a:lumMod val="75000"/>
              </a:schemeClr>
            </a:gs>
            <a:gs pos="9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биологический рит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9" y="1125740"/>
            <a:ext cx="2489919" cy="2477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Картинки по запросу биологиялық ырғақ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Картинки по запросу биологиялық ырғақ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052" y="3603209"/>
            <a:ext cx="8362861" cy="1037977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Биологиялық ырғақтар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Картинки по запросу биологический рит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5740"/>
            <a:ext cx="2462607" cy="2429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биологический рит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128" y="1125740"/>
            <a:ext cx="2602515" cy="2429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популяция расте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7"/>
            <a:ext cx="8208912" cy="936103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Маңызына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ырғақтың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бөлінуі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76827134"/>
              </p:ext>
            </p:extLst>
          </p:nvPr>
        </p:nvGraphicFramePr>
        <p:xfrm>
          <a:off x="179512" y="1268760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374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мо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" y="22982"/>
            <a:ext cx="9139063" cy="683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159299"/>
              </p:ext>
            </p:extLst>
          </p:nvPr>
        </p:nvGraphicFramePr>
        <p:xfrm>
          <a:off x="0" y="0"/>
          <a:ext cx="9131099" cy="683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3801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мо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776"/>
            <a:ext cx="9144000" cy="684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284984"/>
            <a:ext cx="2959759" cy="2169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10311" y="3284984"/>
            <a:ext cx="576064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Ағзаға мүмкіндік беретін  ішкі тетік  уақыт </a:t>
            </a:r>
            <a:r>
              <a:rPr lang="kk-KZ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ағымын  </a:t>
            </a:r>
            <a:r>
              <a:rPr lang="kk-KZ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сездіріп қана қоймай, оның аралығын өлшеу  </a:t>
            </a:r>
            <a:endParaRPr lang="kk-KZ" alt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биологиялық </a:t>
            </a:r>
            <a:r>
              <a:rPr lang="kk-KZ" altLang="ru-RU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сағат</a:t>
            </a:r>
            <a:r>
              <a:rPr lang="kk-KZ" alt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 аталды.</a:t>
            </a:r>
          </a:p>
          <a:p>
            <a:pPr eaLnBrk="1" hangingPunct="1"/>
            <a:endParaRPr lang="kk-KZ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Биологиялық ырғақты зерттейтін ғылым </a:t>
            </a:r>
            <a:r>
              <a:rPr lang="kk-KZ" altLang="ru-RU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хронобиология</a:t>
            </a:r>
            <a:r>
              <a:rPr lang="kk-KZ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деп </a:t>
            </a:r>
            <a:r>
              <a:rPr lang="kk-KZ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аталды.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899592" y="332656"/>
            <a:ext cx="7128792" cy="4464496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Times New Roman" pitchFamily="18" charset="0"/>
                <a:cs typeface="Times New Roman" pitchFamily="18" charset="0"/>
              </a:rPr>
              <a:t>Қорытынды 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Организмдегі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физиологиялық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процестердің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ешқайсысы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үздіксіз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бермейді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Клеткадағы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белок, ДНҚ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жөне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РНҚ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синтезделуінде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ферменттер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ырғақтылық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байқалады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клеткалардың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бөлінуі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секреция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бездерінің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соғуы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қозуы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организмнің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мүшелері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ұлпалары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клеткалары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ырғақтылыққа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бағытталады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4941168"/>
            <a:ext cx="8214084" cy="1800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Дереккөздер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kk-KZ" sz="2000" dirty="0" smtClean="0"/>
              <a:t>1.</a:t>
            </a:r>
            <a:r>
              <a:rPr lang="en-US" sz="2000" dirty="0" smtClean="0"/>
              <a:t>https://kk.wikipedia.org/wiki/%D0%91%D0%B8%D0%BE%D0%BB%D0%BE%D0%B3%D0%B8%D1%8F%D0%BB%D1%8B%D2%9B_%D1%8B%D1%80%D2%93%D0%B0%D2%9B</a:t>
            </a:r>
            <a:endParaRPr lang="kk-KZ" sz="2000" dirty="0" smtClean="0"/>
          </a:p>
          <a:p>
            <a:pPr marL="0" indent="0">
              <a:buFont typeface="Arial" pitchFamily="34" charset="0"/>
              <a:buNone/>
            </a:pPr>
            <a:r>
              <a:rPr lang="kk-KZ" sz="2000" dirty="0" smtClean="0"/>
              <a:t>2. </a:t>
            </a:r>
            <a:r>
              <a:rPr lang="en-US" sz="2000" dirty="0" smtClean="0">
                <a:hlinkClick r:id="rId3"/>
              </a:rPr>
              <a:t>http://bigox.kz/biologiyalyk-yrgaktylyk/</a:t>
            </a:r>
            <a:endParaRPr lang="kk-KZ" sz="2000" dirty="0" smtClean="0"/>
          </a:p>
          <a:p>
            <a:pPr marL="0" indent="0">
              <a:buFont typeface="Arial" pitchFamily="34" charset="0"/>
              <a:buNone/>
            </a:pPr>
            <a:r>
              <a:rPr lang="kk-KZ" sz="2000" dirty="0" smtClean="0"/>
              <a:t>3. </a:t>
            </a:r>
            <a:r>
              <a:rPr lang="en-US" sz="2000" dirty="0" smtClean="0">
                <a:hlinkClick r:id="rId4"/>
              </a:rPr>
              <a:t>http://stud.kz/referat/show/9690</a:t>
            </a:r>
            <a:endParaRPr lang="kk-KZ" sz="2000" dirty="0" smtClean="0"/>
          </a:p>
          <a:p>
            <a:pPr marL="0" indent="0">
              <a:buFont typeface="Arial" pitchFamily="34" charset="0"/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8279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3"/>
            <a:ext cx="8435280" cy="2088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Дереккөздер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kk-KZ" sz="2000" dirty="0" smtClean="0"/>
          </a:p>
          <a:p>
            <a:pPr marL="0" indent="0">
              <a:buNone/>
            </a:pPr>
            <a:r>
              <a:rPr lang="kk-KZ" sz="2000" dirty="0" smtClean="0"/>
              <a:t>1.</a:t>
            </a:r>
            <a:r>
              <a:rPr lang="en-US" sz="2000" dirty="0" smtClean="0"/>
              <a:t>https</a:t>
            </a:r>
            <a:r>
              <a:rPr lang="en-US" sz="2000" dirty="0"/>
              <a:t>://kk.wikipedia.org/wiki/%D0%91%D0%B8%D0%BE%D0%BB%D0%BE%D0%B3%D0%B8%D1%8F%D0%BB%D1%8B%D2%9B_%</a:t>
            </a:r>
            <a:r>
              <a:rPr lang="en-US" sz="2000" dirty="0" smtClean="0"/>
              <a:t>D1%8B%D1%80%D2%93%D0%B0%D2%9B</a:t>
            </a:r>
            <a:endParaRPr lang="kk-KZ" sz="2000" dirty="0" smtClean="0"/>
          </a:p>
          <a:p>
            <a:pPr marL="0" indent="0">
              <a:buNone/>
            </a:pPr>
            <a:r>
              <a:rPr lang="kk-KZ" sz="2000" dirty="0" smtClean="0"/>
              <a:t>2. </a:t>
            </a:r>
            <a:r>
              <a:rPr lang="en-US" sz="2000" dirty="0">
                <a:hlinkClick r:id="rId2"/>
              </a:rPr>
              <a:t>http://bigox.kz/biologiyalyk-yrgaktylyk</a:t>
            </a:r>
            <a:r>
              <a:rPr lang="en-US" sz="2000" dirty="0" smtClean="0">
                <a:hlinkClick r:id="rId2"/>
              </a:rPr>
              <a:t>/</a:t>
            </a:r>
            <a:endParaRPr lang="kk-KZ" sz="2000" dirty="0" smtClean="0"/>
          </a:p>
          <a:p>
            <a:pPr marL="0" indent="0">
              <a:buNone/>
            </a:pPr>
            <a:r>
              <a:rPr lang="kk-KZ" sz="2000" dirty="0" smtClean="0"/>
              <a:t>3.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stud.kz/referat/show/9690</a:t>
            </a:r>
            <a:endParaRPr lang="kk-KZ" sz="2000" dirty="0" smtClean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7495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Кіріспе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34563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Табиғатта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құбылыстар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уақыт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аралығында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ырғақты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үнемі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қайталанып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түннің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ауысуы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уақыт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аралығында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белсенділігінің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т. б.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Ырғақты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ағзасында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үнемі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байқалады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жүректің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соғуы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талшықтары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аркылы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тежелудің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таралуы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т. б. </a:t>
            </a:r>
          </a:p>
        </p:txBody>
      </p:sp>
      <p:pic>
        <p:nvPicPr>
          <p:cNvPr id="2050" name="Picture 2" descr="Картинки по запросу биологический рит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032" y="4908366"/>
            <a:ext cx="3491880" cy="1949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иологический рит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0" y="4908366"/>
            <a:ext cx="3491880" cy="1949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биологический рит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08366"/>
            <a:ext cx="3491880" cy="1949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57200" y="260350"/>
          <a:ext cx="8229600" cy="367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83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65625"/>
            <a:ext cx="2590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365625"/>
            <a:ext cx="25908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33" descr="Природа (149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2590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4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836712"/>
            <a:ext cx="5421288" cy="5678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ырғақ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өсімдіктерде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 tooltip="Жапырақ"/>
              </a:rPr>
              <a:t>жапырақтар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күлте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жапырақшалардың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физиолгиялық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өзгерістері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жапырақ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тастау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өркендердің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қатаюы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байқалады</a:t>
            </a:r>
            <a:r>
              <a:rPr lang="ru-RU" dirty="0"/>
              <a:t>.</a:t>
            </a:r>
          </a:p>
        </p:txBody>
      </p:sp>
      <p:pic>
        <p:nvPicPr>
          <p:cNvPr id="4098" name="Picture 2" descr="Картинки по запросу биологический ритм растен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447925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8640"/>
            <a:ext cx="7776864" cy="10081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жануарларда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ырғақ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физиологиялық-биохимиялық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процестер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активтілігінің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кезеңділігімен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бейнеленеді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40658418"/>
              </p:ext>
            </p:extLst>
          </p:nvPr>
        </p:nvGraphicFramePr>
        <p:xfrm>
          <a:off x="24521" y="1233945"/>
          <a:ext cx="907300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Картинки по запросу биологический ритм животных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биологический ритм животных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биологический ритм животных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Картинки по запросу биологический ритм животных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80" y="1160110"/>
            <a:ext cx="1718982" cy="110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Картинки по запросу животны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21" y="1124743"/>
            <a:ext cx="1742433" cy="108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Картинки по запросу животны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32838"/>
            <a:ext cx="1605261" cy="12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Картинки по запросу животны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308448"/>
            <a:ext cx="1898560" cy="118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Картинки по запросу животны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41" y="5615202"/>
            <a:ext cx="2089481" cy="117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Картинки по запросу животны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615203"/>
            <a:ext cx="1880533" cy="117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7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373563"/>
            <a:ext cx="19431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12239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716338"/>
            <a:ext cx="1836737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AutoShape 6"/>
          <p:cNvSpPr>
            <a:spLocks noChangeArrowheads="1"/>
          </p:cNvSpPr>
          <p:nvPr/>
        </p:nvSpPr>
        <p:spPr bwMode="auto">
          <a:xfrm flipH="1">
            <a:off x="1908175" y="836613"/>
            <a:ext cx="3311525" cy="576262"/>
          </a:xfrm>
          <a:prstGeom prst="homePlate">
            <a:avLst>
              <a:gd name="adj" fmla="val 15883"/>
            </a:avLst>
          </a:prstGeom>
          <a:gradFill rotWithShape="1">
            <a:gsLst>
              <a:gs pos="0">
                <a:srgbClr val="66FF33"/>
              </a:gs>
              <a:gs pos="100000">
                <a:srgbClr val="E3FFD9"/>
              </a:gs>
            </a:gsLst>
            <a:path path="rect">
              <a:fillToRect t="100000" r="100000"/>
            </a:path>
          </a:gra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kk-KZ" altLang="ru-RU" sz="2400" b="1">
                <a:latin typeface="Palatino Linotype" pitchFamily="18" charset="0"/>
              </a:rPr>
              <a:t>маусымдық</a:t>
            </a:r>
            <a:endParaRPr lang="ru-RU" altLang="ru-RU" sz="2400" b="1">
              <a:latin typeface="Palatino Linotype" pitchFamily="18" charset="0"/>
            </a:endParaRPr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 flipH="1">
            <a:off x="1908175" y="1844675"/>
            <a:ext cx="3311525" cy="576263"/>
          </a:xfrm>
          <a:prstGeom prst="homePlate">
            <a:avLst>
              <a:gd name="adj" fmla="val 15883"/>
            </a:avLst>
          </a:prstGeom>
          <a:gradFill rotWithShape="1">
            <a:gsLst>
              <a:gs pos="0">
                <a:srgbClr val="66FF33"/>
              </a:gs>
              <a:gs pos="100000">
                <a:srgbClr val="E3FFD9"/>
              </a:gs>
            </a:gsLst>
            <a:path path="rect">
              <a:fillToRect t="100000" r="100000"/>
            </a:path>
          </a:gra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kk-KZ" altLang="ru-RU" sz="2400" b="1">
                <a:latin typeface="Palatino Linotype" pitchFamily="18" charset="0"/>
              </a:rPr>
              <a:t>тәуліктік</a:t>
            </a:r>
            <a:endParaRPr lang="ru-RU" altLang="ru-RU" sz="2400" b="1">
              <a:latin typeface="Palatino Linotype" pitchFamily="18" charset="0"/>
            </a:endParaRPr>
          </a:p>
        </p:txBody>
      </p:sp>
      <p:sp>
        <p:nvSpPr>
          <p:cNvPr id="10247" name="AutoShape 8"/>
          <p:cNvSpPr>
            <a:spLocks noChangeArrowheads="1"/>
          </p:cNvSpPr>
          <p:nvPr/>
        </p:nvSpPr>
        <p:spPr bwMode="auto">
          <a:xfrm flipH="1">
            <a:off x="1908175" y="3716338"/>
            <a:ext cx="3311525" cy="576262"/>
          </a:xfrm>
          <a:prstGeom prst="homePlate">
            <a:avLst>
              <a:gd name="adj" fmla="val 15883"/>
            </a:avLst>
          </a:prstGeom>
          <a:gradFill rotWithShape="1">
            <a:gsLst>
              <a:gs pos="0">
                <a:srgbClr val="FF9999"/>
              </a:gs>
              <a:gs pos="100000">
                <a:srgbClr val="FFD3D3"/>
              </a:gs>
            </a:gsLst>
            <a:path path="rect">
              <a:fillToRect t="100000" r="100000"/>
            </a:path>
          </a:gra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kk-KZ" altLang="ru-RU" sz="2400" b="1">
                <a:latin typeface="Palatino Linotype" pitchFamily="18" charset="0"/>
              </a:rPr>
              <a:t>жылдық</a:t>
            </a:r>
            <a:endParaRPr lang="ru-RU" altLang="ru-RU" sz="2400" b="1">
              <a:latin typeface="Palatino Linotype" pitchFamily="18" charset="0"/>
            </a:endParaRPr>
          </a:p>
        </p:txBody>
      </p:sp>
      <p:sp>
        <p:nvSpPr>
          <p:cNvPr id="10248" name="AutoShape 9"/>
          <p:cNvSpPr>
            <a:spLocks noChangeArrowheads="1"/>
          </p:cNvSpPr>
          <p:nvPr/>
        </p:nvSpPr>
        <p:spPr bwMode="auto">
          <a:xfrm flipH="1">
            <a:off x="1908175" y="4724400"/>
            <a:ext cx="3311525" cy="576263"/>
          </a:xfrm>
          <a:prstGeom prst="homePlate">
            <a:avLst>
              <a:gd name="adj" fmla="val 15883"/>
            </a:avLst>
          </a:prstGeom>
          <a:gradFill rotWithShape="1">
            <a:gsLst>
              <a:gs pos="0">
                <a:srgbClr val="FF9999"/>
              </a:gs>
              <a:gs pos="100000">
                <a:srgbClr val="FFD3D3"/>
              </a:gs>
            </a:gsLst>
            <a:path path="rect">
              <a:fillToRect t="100000" r="100000"/>
            </a:path>
          </a:gra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kk-KZ" altLang="ru-RU" sz="2400" b="1">
                <a:latin typeface="Palatino Linotype" pitchFamily="18" charset="0"/>
              </a:rPr>
              <a:t>айлық</a:t>
            </a:r>
            <a:endParaRPr lang="ru-RU" altLang="ru-RU" sz="2400" b="1">
              <a:latin typeface="Palatino Linotype" pitchFamily="18" charset="0"/>
            </a:endParaRPr>
          </a:p>
        </p:txBody>
      </p:sp>
      <p:sp>
        <p:nvSpPr>
          <p:cNvPr id="10249" name="AutoShape 10"/>
          <p:cNvSpPr>
            <a:spLocks noChangeArrowheads="1"/>
          </p:cNvSpPr>
          <p:nvPr/>
        </p:nvSpPr>
        <p:spPr bwMode="auto">
          <a:xfrm flipH="1">
            <a:off x="1908175" y="5734050"/>
            <a:ext cx="3311525" cy="576263"/>
          </a:xfrm>
          <a:prstGeom prst="homePlate">
            <a:avLst>
              <a:gd name="adj" fmla="val 15883"/>
            </a:avLst>
          </a:prstGeom>
          <a:gradFill rotWithShape="1">
            <a:gsLst>
              <a:gs pos="0">
                <a:srgbClr val="FF9999"/>
              </a:gs>
              <a:gs pos="100000">
                <a:srgbClr val="FFD3D3"/>
              </a:gs>
            </a:gsLst>
            <a:path path="rect">
              <a:fillToRect t="100000" r="100000"/>
            </a:path>
          </a:gra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kk-KZ" altLang="ru-RU" sz="2400" b="1">
                <a:latin typeface="Palatino Linotype" pitchFamily="18" charset="0"/>
              </a:rPr>
              <a:t>тәуліктік</a:t>
            </a:r>
            <a:endParaRPr lang="ru-RU" altLang="ru-RU" sz="2400" b="1">
              <a:latin typeface="Palatino Linotype" pitchFamily="18" charset="0"/>
            </a:endParaRPr>
          </a:p>
        </p:txBody>
      </p:sp>
      <p:pic>
        <p:nvPicPr>
          <p:cNvPr id="1025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6250"/>
            <a:ext cx="15843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76250"/>
            <a:ext cx="15843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771650"/>
            <a:ext cx="15938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59150"/>
            <a:ext cx="1584325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357563"/>
            <a:ext cx="15843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445125"/>
            <a:ext cx="1597025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" b="-221"/>
          <a:stretch>
            <a:fillRect/>
          </a:stretch>
        </p:blipFill>
        <p:spPr bwMode="auto">
          <a:xfrm>
            <a:off x="7308850" y="5445125"/>
            <a:ext cx="1584325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717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96469258"/>
              </p:ext>
            </p:extLst>
          </p:nvPr>
        </p:nvGraphicFramePr>
        <p:xfrm>
          <a:off x="179512" y="188640"/>
          <a:ext cx="896448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675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қыс мезгілінің суреттер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751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458643"/>
              </p:ext>
            </p:extLst>
          </p:nvPr>
        </p:nvGraphicFramePr>
        <p:xfrm>
          <a:off x="158940" y="116632"/>
          <a:ext cx="896448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756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31643803"/>
              </p:ext>
            </p:extLst>
          </p:nvPr>
        </p:nvGraphicFramePr>
        <p:xfrm>
          <a:off x="395536" y="116632"/>
          <a:ext cx="590465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4" descr="Картинки по запросу клет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74" y="40966"/>
            <a:ext cx="2348974" cy="1646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артинки по запросу органы животных и их функци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84" y="1710947"/>
            <a:ext cx="2009298" cy="1485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Картинки по запросу организм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55" y="3200718"/>
            <a:ext cx="1844487" cy="182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Картинки по запросу популяци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44" y="5045890"/>
            <a:ext cx="2151938" cy="1498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574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330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Palatino Linotype</vt:lpstr>
      <vt:lpstr>Times New Roman</vt:lpstr>
      <vt:lpstr>Тема Office</vt:lpstr>
      <vt:lpstr>Биологиялық ырғақтар</vt:lpstr>
      <vt:lpstr>Кіріспе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Биологиялық ырғақтар</dc:title>
  <dc:creator>User</dc:creator>
  <cp:lastModifiedBy>Данагул</cp:lastModifiedBy>
  <cp:revision>17</cp:revision>
  <dcterms:created xsi:type="dcterms:W3CDTF">2016-10-10T08:52:13Z</dcterms:created>
  <dcterms:modified xsi:type="dcterms:W3CDTF">2025-02-12T15:51:50Z</dcterms:modified>
</cp:coreProperties>
</file>