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C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F96B7-630A-4C35-A362-44D965B1007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468A5-508E-4DE9-9236-D89E94993F0D}">
      <dgm:prSet phldrT="[Текст]" custT="1"/>
      <dgm:spPr/>
      <dgm:t>
        <a:bodyPr/>
        <a:lstStyle/>
        <a:p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У.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Бойд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(1953)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шамамен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бұдан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200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жылдан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құрамындағы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антигендерінің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негізінде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адамдарды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бес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нәсілге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жіктеді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88E510-0620-4D46-ACB0-2E298AD1536E}" type="parTrans" cxnId="{7C38DAFE-DA04-401E-9039-6E6B770A2682}">
      <dgm:prSet/>
      <dgm:spPr/>
      <dgm:t>
        <a:bodyPr/>
        <a:lstStyle/>
        <a:p>
          <a:endParaRPr lang="ru-RU"/>
        </a:p>
      </dgm:t>
    </dgm:pt>
    <dgm:pt modelId="{394263F6-03A2-4EA7-B71D-96CCBEE6C761}" type="sibTrans" cxnId="{7C38DAFE-DA04-401E-9039-6E6B770A2682}">
      <dgm:prSet/>
      <dgm:spPr/>
      <dgm:t>
        <a:bodyPr/>
        <a:lstStyle/>
        <a:p>
          <a:endParaRPr lang="ru-RU"/>
        </a:p>
      </dgm:t>
    </dgm:pt>
    <dgm:pt modelId="{E5DEFF64-B945-4B07-A36D-C0BB75C9E4A9}">
      <dgm:prSet phldrT="[Текст]" custT="1"/>
      <dgm:spPr/>
      <dgm:t>
        <a:bodyPr/>
        <a:lstStyle/>
        <a:p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Еуропалық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топтар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оған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лопарейлер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оңтүстік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еуропалықтар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солтүстік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африкандықтар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1B5175-71CE-41C0-A3E6-E9E4F7044A8B}" type="parTrans" cxnId="{B7366107-9FA7-435A-B64B-E87FB496D74D}">
      <dgm:prSet/>
      <dgm:spPr/>
      <dgm:t>
        <a:bodyPr/>
        <a:lstStyle/>
        <a:p>
          <a:endParaRPr lang="ru-RU"/>
        </a:p>
      </dgm:t>
    </dgm:pt>
    <dgm:pt modelId="{E0E44C7B-A0D2-444D-89BA-1C028AD8D1BD}" type="sibTrans" cxnId="{B7366107-9FA7-435A-B64B-E87FB496D74D}">
      <dgm:prSet/>
      <dgm:spPr/>
      <dgm:t>
        <a:bodyPr/>
        <a:lstStyle/>
        <a:p>
          <a:endParaRPr lang="ru-RU"/>
        </a:p>
      </dgm:t>
    </dgm:pt>
    <dgm:pt modelId="{7ECE6AA5-0E24-4A71-9351-5DE2C4FE4CE9}">
      <dgm:prSet phldrT="[Текст]"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Африкалық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топ.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83FEFAE-E99C-4133-AE85-CD0043471E25}" type="parTrans" cxnId="{78637231-ABD3-400F-9CB3-02A675D05A83}">
      <dgm:prSet/>
      <dgm:spPr/>
      <dgm:t>
        <a:bodyPr/>
        <a:lstStyle/>
        <a:p>
          <a:endParaRPr lang="ru-RU"/>
        </a:p>
      </dgm:t>
    </dgm:pt>
    <dgm:pt modelId="{00ABEDB4-CA78-4B75-A5D6-3EADE12B233F}" type="sibTrans" cxnId="{78637231-ABD3-400F-9CB3-02A675D05A83}">
      <dgm:prSet/>
      <dgm:spPr/>
      <dgm:t>
        <a:bodyPr/>
        <a:lstStyle/>
        <a:p>
          <a:endParaRPr lang="ru-RU"/>
        </a:p>
      </dgm:t>
    </dgm:pt>
    <dgm:pt modelId="{244FEAAB-4666-414C-BC82-91BC9F3CEBAE}">
      <dgm:prSet phldrT="[Текст]"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Азиялық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топ —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оған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үнді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субконтинентінде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тұратындар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1E455DF-9B09-443D-B3BC-9DEA4FF3BD96}" type="parTrans" cxnId="{4F04A722-4AB0-456C-8DF1-16EA4EC56994}">
      <dgm:prSet/>
      <dgm:spPr/>
      <dgm:t>
        <a:bodyPr/>
        <a:lstStyle/>
        <a:p>
          <a:endParaRPr lang="ru-RU"/>
        </a:p>
      </dgm:t>
    </dgm:pt>
    <dgm:pt modelId="{F382D08B-4C28-4ED5-95BC-3D8288BC96FA}" type="sibTrans" cxnId="{4F04A722-4AB0-456C-8DF1-16EA4EC56994}">
      <dgm:prSet/>
      <dgm:spPr/>
      <dgm:t>
        <a:bodyPr/>
        <a:lstStyle/>
        <a:p>
          <a:endParaRPr lang="ru-RU"/>
        </a:p>
      </dgm:t>
    </dgm:pt>
    <dgm:pt modelId="{25E1F6CC-F91B-4902-AD50-2FA71D733EC0}">
      <dgm:prSet phldrT="[Текст]"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Американдық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топ,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барлық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байырғы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тұрғындар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66FE940-9015-4CB3-9658-BB234308BC02}" type="parTrans" cxnId="{47EA44D9-FBEF-432B-A6DF-6ED4517A716C}">
      <dgm:prSet/>
      <dgm:spPr/>
      <dgm:t>
        <a:bodyPr/>
        <a:lstStyle/>
        <a:p>
          <a:endParaRPr lang="ru-RU"/>
        </a:p>
      </dgm:t>
    </dgm:pt>
    <dgm:pt modelId="{333257CE-EEEC-4D69-8F10-FAE78BC1198A}" type="sibTrans" cxnId="{47EA44D9-FBEF-432B-A6DF-6ED4517A716C}">
      <dgm:prSet/>
      <dgm:spPr/>
      <dgm:t>
        <a:bodyPr/>
        <a:lstStyle/>
        <a:p>
          <a:endParaRPr lang="ru-RU"/>
        </a:p>
      </dgm:t>
    </dgm:pt>
    <dgm:pt modelId="{4FD5163A-A093-4768-865F-90D6EDB0D99A}">
      <dgm:prSet phldrT="[Текст]" custT="1"/>
      <dgm:spPr/>
      <dgm:t>
        <a:bodyPr/>
        <a:lstStyle/>
        <a:p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Тынық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мұхиттық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 топ (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меланезиялықтар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плинезиялықтар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latin typeface="Times New Roman" pitchFamily="18" charset="0"/>
              <a:cs typeface="Times New Roman" pitchFamily="18" charset="0"/>
            </a:rPr>
            <a:t>австралиялықтар</a:t>
          </a:r>
          <a:r>
            <a:rPr lang="ru-RU" sz="2000" b="0" i="0" dirty="0" smtClean="0">
              <a:latin typeface="Times New Roman" pitchFamily="18" charset="0"/>
              <a:cs typeface="Times New Roman" pitchFamily="18" charset="0"/>
            </a:rPr>
            <a:t>).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0F900C1-84B9-4708-903E-D24314EB0BFB}" type="parTrans" cxnId="{379F5C44-2837-41B0-8874-166565B930B4}">
      <dgm:prSet/>
      <dgm:spPr/>
      <dgm:t>
        <a:bodyPr/>
        <a:lstStyle/>
        <a:p>
          <a:endParaRPr lang="ru-RU"/>
        </a:p>
      </dgm:t>
    </dgm:pt>
    <dgm:pt modelId="{A808048B-E519-4323-94B4-1FE4867E6A58}" type="sibTrans" cxnId="{379F5C44-2837-41B0-8874-166565B930B4}">
      <dgm:prSet/>
      <dgm:spPr/>
      <dgm:t>
        <a:bodyPr/>
        <a:lstStyle/>
        <a:p>
          <a:endParaRPr lang="ru-RU"/>
        </a:p>
      </dgm:t>
    </dgm:pt>
    <dgm:pt modelId="{EA746F77-867F-4F86-B0A8-4B3BF7754812}" type="pres">
      <dgm:prSet presAssocID="{81CF96B7-630A-4C35-A362-44D965B100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3FA8D8F-6EA5-4CBA-9B86-EE9FE48215CF}" type="pres">
      <dgm:prSet presAssocID="{509468A5-508E-4DE9-9236-D89E94993F0D}" presName="hierRoot1" presStyleCnt="0"/>
      <dgm:spPr/>
    </dgm:pt>
    <dgm:pt modelId="{EA9B3B67-C4E0-4936-A793-623382D1B017}" type="pres">
      <dgm:prSet presAssocID="{509468A5-508E-4DE9-9236-D89E94993F0D}" presName="composite" presStyleCnt="0"/>
      <dgm:spPr/>
    </dgm:pt>
    <dgm:pt modelId="{C32E075E-7D48-4BFD-A84D-F1DC870A806D}" type="pres">
      <dgm:prSet presAssocID="{509468A5-508E-4DE9-9236-D89E94993F0D}" presName="background" presStyleLbl="node0" presStyleIdx="0" presStyleCnt="1"/>
      <dgm:spPr/>
    </dgm:pt>
    <dgm:pt modelId="{B3112D7A-CDB7-4618-AEDB-ACCD7ADF6CED}" type="pres">
      <dgm:prSet presAssocID="{509468A5-508E-4DE9-9236-D89E94993F0D}" presName="text" presStyleLbl="fgAcc0" presStyleIdx="0" presStyleCnt="1" custScaleX="1966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11DF48-EECD-4F24-9B97-F6DB121E94A5}" type="pres">
      <dgm:prSet presAssocID="{509468A5-508E-4DE9-9236-D89E94993F0D}" presName="hierChild2" presStyleCnt="0"/>
      <dgm:spPr/>
    </dgm:pt>
    <dgm:pt modelId="{63ECD5F1-4AB3-4A16-A95A-3D46D4206967}" type="pres">
      <dgm:prSet presAssocID="{671B5175-71CE-41C0-A3E6-E9E4F7044A8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AA66C1C2-5B7E-434E-8708-8C6D8A52CB73}" type="pres">
      <dgm:prSet presAssocID="{E5DEFF64-B945-4B07-A36D-C0BB75C9E4A9}" presName="hierRoot2" presStyleCnt="0"/>
      <dgm:spPr/>
    </dgm:pt>
    <dgm:pt modelId="{6D06CBB4-8128-4714-98CE-9B7EEE9542A3}" type="pres">
      <dgm:prSet presAssocID="{E5DEFF64-B945-4B07-A36D-C0BB75C9E4A9}" presName="composite2" presStyleCnt="0"/>
      <dgm:spPr/>
    </dgm:pt>
    <dgm:pt modelId="{06AC8D89-16D0-494A-AD76-D1E848F9C36D}" type="pres">
      <dgm:prSet presAssocID="{E5DEFF64-B945-4B07-A36D-C0BB75C9E4A9}" presName="background2" presStyleLbl="node2" presStyleIdx="0" presStyleCnt="2"/>
      <dgm:spPr/>
    </dgm:pt>
    <dgm:pt modelId="{078DB4D5-709A-416C-819E-9C649761A75A}" type="pres">
      <dgm:prSet presAssocID="{E5DEFF64-B945-4B07-A36D-C0BB75C9E4A9}" presName="text2" presStyleLbl="fgAcc2" presStyleIdx="0" presStyleCnt="2" custScaleX="1626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4DC38B-FC81-4630-BF0B-352D51012DA6}" type="pres">
      <dgm:prSet presAssocID="{E5DEFF64-B945-4B07-A36D-C0BB75C9E4A9}" presName="hierChild3" presStyleCnt="0"/>
      <dgm:spPr/>
    </dgm:pt>
    <dgm:pt modelId="{E042ED76-7D8B-493C-B985-717FD209E2F0}" type="pres">
      <dgm:prSet presAssocID="{C83FEFAE-E99C-4133-AE85-CD0043471E25}" presName="Name17" presStyleLbl="parChTrans1D3" presStyleIdx="0" presStyleCnt="3"/>
      <dgm:spPr/>
      <dgm:t>
        <a:bodyPr/>
        <a:lstStyle/>
        <a:p>
          <a:endParaRPr lang="ru-RU"/>
        </a:p>
      </dgm:t>
    </dgm:pt>
    <dgm:pt modelId="{EC46B2C7-17B3-4E63-A52D-6C48DAE6316F}" type="pres">
      <dgm:prSet presAssocID="{7ECE6AA5-0E24-4A71-9351-5DE2C4FE4CE9}" presName="hierRoot3" presStyleCnt="0"/>
      <dgm:spPr/>
    </dgm:pt>
    <dgm:pt modelId="{8AC3D3BB-ED68-4442-B034-440F905ED486}" type="pres">
      <dgm:prSet presAssocID="{7ECE6AA5-0E24-4A71-9351-5DE2C4FE4CE9}" presName="composite3" presStyleCnt="0"/>
      <dgm:spPr/>
    </dgm:pt>
    <dgm:pt modelId="{01E0587A-4BF6-4E01-BD98-E23333EDFA31}" type="pres">
      <dgm:prSet presAssocID="{7ECE6AA5-0E24-4A71-9351-5DE2C4FE4CE9}" presName="background3" presStyleLbl="node3" presStyleIdx="0" presStyleCnt="3"/>
      <dgm:spPr/>
    </dgm:pt>
    <dgm:pt modelId="{50306FCA-DA8C-4350-9D0A-0840DC01EFFE}" type="pres">
      <dgm:prSet presAssocID="{7ECE6AA5-0E24-4A71-9351-5DE2C4FE4CE9}" presName="text3" presStyleLbl="fgAcc3" presStyleIdx="0" presStyleCnt="3" custLinFactNeighborX="455" custLinFactNeighborY="-5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061053-879F-406D-8340-4A0679314F7A}" type="pres">
      <dgm:prSet presAssocID="{7ECE6AA5-0E24-4A71-9351-5DE2C4FE4CE9}" presName="hierChild4" presStyleCnt="0"/>
      <dgm:spPr/>
    </dgm:pt>
    <dgm:pt modelId="{94DC0A2E-918A-491B-A484-13A70BF44CAC}" type="pres">
      <dgm:prSet presAssocID="{01E455DF-9B09-443D-B3BC-9DEA4FF3BD96}" presName="Name17" presStyleLbl="parChTrans1D3" presStyleIdx="1" presStyleCnt="3"/>
      <dgm:spPr/>
      <dgm:t>
        <a:bodyPr/>
        <a:lstStyle/>
        <a:p>
          <a:endParaRPr lang="ru-RU"/>
        </a:p>
      </dgm:t>
    </dgm:pt>
    <dgm:pt modelId="{ADC257BD-8E86-4D06-84E0-E908A927C1FC}" type="pres">
      <dgm:prSet presAssocID="{244FEAAB-4666-414C-BC82-91BC9F3CEBAE}" presName="hierRoot3" presStyleCnt="0"/>
      <dgm:spPr/>
    </dgm:pt>
    <dgm:pt modelId="{32E8C476-9240-452C-96F3-0D1A57642404}" type="pres">
      <dgm:prSet presAssocID="{244FEAAB-4666-414C-BC82-91BC9F3CEBAE}" presName="composite3" presStyleCnt="0"/>
      <dgm:spPr/>
    </dgm:pt>
    <dgm:pt modelId="{43604CCB-78E2-41F4-AD87-795764DA0B82}" type="pres">
      <dgm:prSet presAssocID="{244FEAAB-4666-414C-BC82-91BC9F3CEBAE}" presName="background3" presStyleLbl="node3" presStyleIdx="1" presStyleCnt="3"/>
      <dgm:spPr/>
    </dgm:pt>
    <dgm:pt modelId="{8ED37D3F-33F0-4944-8A1B-784656A861A8}" type="pres">
      <dgm:prSet presAssocID="{244FEAAB-4666-414C-BC82-91BC9F3CEBAE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B47825-6AEF-478B-AF6F-24BB5741444D}" type="pres">
      <dgm:prSet presAssocID="{244FEAAB-4666-414C-BC82-91BC9F3CEBAE}" presName="hierChild4" presStyleCnt="0"/>
      <dgm:spPr/>
    </dgm:pt>
    <dgm:pt modelId="{26D10FCD-5A1B-4C77-8E7F-E172E67D4E96}" type="pres">
      <dgm:prSet presAssocID="{166FE940-9015-4CB3-9658-BB234308BC0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C02D1FC7-7620-4462-B978-FF980E190181}" type="pres">
      <dgm:prSet presAssocID="{25E1F6CC-F91B-4902-AD50-2FA71D733EC0}" presName="hierRoot2" presStyleCnt="0"/>
      <dgm:spPr/>
    </dgm:pt>
    <dgm:pt modelId="{B30FFC24-78CE-49F8-8E67-9A7BCDD6FF28}" type="pres">
      <dgm:prSet presAssocID="{25E1F6CC-F91B-4902-AD50-2FA71D733EC0}" presName="composite2" presStyleCnt="0"/>
      <dgm:spPr/>
    </dgm:pt>
    <dgm:pt modelId="{FFA77C96-8D85-4CA9-A209-97684FEBBDCF}" type="pres">
      <dgm:prSet presAssocID="{25E1F6CC-F91B-4902-AD50-2FA71D733EC0}" presName="background2" presStyleLbl="node2" presStyleIdx="1" presStyleCnt="2"/>
      <dgm:spPr/>
    </dgm:pt>
    <dgm:pt modelId="{D21E6EC1-8089-4406-8864-8594EE46C89D}" type="pres">
      <dgm:prSet presAssocID="{25E1F6CC-F91B-4902-AD50-2FA71D733EC0}" presName="text2" presStyleLbl="fgAcc2" presStyleIdx="1" presStyleCnt="2" custScaleX="1248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B30E9F-9B4D-47FC-9260-C65A4AE5FFA2}" type="pres">
      <dgm:prSet presAssocID="{25E1F6CC-F91B-4902-AD50-2FA71D733EC0}" presName="hierChild3" presStyleCnt="0"/>
      <dgm:spPr/>
    </dgm:pt>
    <dgm:pt modelId="{4CE443A1-B70B-4CDA-89CC-7F519AB6FC29}" type="pres">
      <dgm:prSet presAssocID="{80F900C1-84B9-4708-903E-D24314EB0BFB}" presName="Name17" presStyleLbl="parChTrans1D3" presStyleIdx="2" presStyleCnt="3"/>
      <dgm:spPr/>
      <dgm:t>
        <a:bodyPr/>
        <a:lstStyle/>
        <a:p>
          <a:endParaRPr lang="ru-RU"/>
        </a:p>
      </dgm:t>
    </dgm:pt>
    <dgm:pt modelId="{3760405A-99E0-4E21-81E3-93D38206C218}" type="pres">
      <dgm:prSet presAssocID="{4FD5163A-A093-4768-865F-90D6EDB0D99A}" presName="hierRoot3" presStyleCnt="0"/>
      <dgm:spPr/>
    </dgm:pt>
    <dgm:pt modelId="{A2F69B6A-B717-47C4-A2A4-75015613AAA3}" type="pres">
      <dgm:prSet presAssocID="{4FD5163A-A093-4768-865F-90D6EDB0D99A}" presName="composite3" presStyleCnt="0"/>
      <dgm:spPr/>
    </dgm:pt>
    <dgm:pt modelId="{0967E808-09A8-46F2-8E9E-18ACE14C2249}" type="pres">
      <dgm:prSet presAssocID="{4FD5163A-A093-4768-865F-90D6EDB0D99A}" presName="background3" presStyleLbl="node3" presStyleIdx="2" presStyleCnt="3"/>
      <dgm:spPr/>
    </dgm:pt>
    <dgm:pt modelId="{6C6C1127-1A71-4330-B5C4-8B2CF573F363}" type="pres">
      <dgm:prSet presAssocID="{4FD5163A-A093-4768-865F-90D6EDB0D99A}" presName="text3" presStyleLbl="fgAcc3" presStyleIdx="2" presStyleCnt="3" custScaleX="132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FA3888-84D3-419C-BE00-E5E97A67B3FC}" type="pres">
      <dgm:prSet presAssocID="{4FD5163A-A093-4768-865F-90D6EDB0D99A}" presName="hierChild4" presStyleCnt="0"/>
      <dgm:spPr/>
    </dgm:pt>
  </dgm:ptLst>
  <dgm:cxnLst>
    <dgm:cxn modelId="{9FDA0115-443C-4DDF-9D50-2FA331852AEA}" type="presOf" srcId="{25E1F6CC-F91B-4902-AD50-2FA71D733EC0}" destId="{D21E6EC1-8089-4406-8864-8594EE46C89D}" srcOrd="0" destOrd="0" presId="urn:microsoft.com/office/officeart/2005/8/layout/hierarchy1"/>
    <dgm:cxn modelId="{47EA44D9-FBEF-432B-A6DF-6ED4517A716C}" srcId="{509468A5-508E-4DE9-9236-D89E94993F0D}" destId="{25E1F6CC-F91B-4902-AD50-2FA71D733EC0}" srcOrd="1" destOrd="0" parTransId="{166FE940-9015-4CB3-9658-BB234308BC02}" sibTransId="{333257CE-EEEC-4D69-8F10-FAE78BC1198A}"/>
    <dgm:cxn modelId="{80A3FC04-1AF5-4633-A300-3D9CABA83C3E}" type="presOf" srcId="{80F900C1-84B9-4708-903E-D24314EB0BFB}" destId="{4CE443A1-B70B-4CDA-89CC-7F519AB6FC29}" srcOrd="0" destOrd="0" presId="urn:microsoft.com/office/officeart/2005/8/layout/hierarchy1"/>
    <dgm:cxn modelId="{823E086A-C5C7-4137-99E3-5F884FB4BF0E}" type="presOf" srcId="{E5DEFF64-B945-4B07-A36D-C0BB75C9E4A9}" destId="{078DB4D5-709A-416C-819E-9C649761A75A}" srcOrd="0" destOrd="0" presId="urn:microsoft.com/office/officeart/2005/8/layout/hierarchy1"/>
    <dgm:cxn modelId="{7C38DAFE-DA04-401E-9039-6E6B770A2682}" srcId="{81CF96B7-630A-4C35-A362-44D965B10075}" destId="{509468A5-508E-4DE9-9236-D89E94993F0D}" srcOrd="0" destOrd="0" parTransId="{7788E510-0620-4D46-ACB0-2E298AD1536E}" sibTransId="{394263F6-03A2-4EA7-B71D-96CCBEE6C761}"/>
    <dgm:cxn modelId="{4F04A722-4AB0-456C-8DF1-16EA4EC56994}" srcId="{E5DEFF64-B945-4B07-A36D-C0BB75C9E4A9}" destId="{244FEAAB-4666-414C-BC82-91BC9F3CEBAE}" srcOrd="1" destOrd="0" parTransId="{01E455DF-9B09-443D-B3BC-9DEA4FF3BD96}" sibTransId="{F382D08B-4C28-4ED5-95BC-3D8288BC96FA}"/>
    <dgm:cxn modelId="{379F5C44-2837-41B0-8874-166565B930B4}" srcId="{25E1F6CC-F91B-4902-AD50-2FA71D733EC0}" destId="{4FD5163A-A093-4768-865F-90D6EDB0D99A}" srcOrd="0" destOrd="0" parTransId="{80F900C1-84B9-4708-903E-D24314EB0BFB}" sibTransId="{A808048B-E519-4323-94B4-1FE4867E6A58}"/>
    <dgm:cxn modelId="{A1E1E882-952E-41E9-B485-ECC1DDFEF06C}" type="presOf" srcId="{01E455DF-9B09-443D-B3BC-9DEA4FF3BD96}" destId="{94DC0A2E-918A-491B-A484-13A70BF44CAC}" srcOrd="0" destOrd="0" presId="urn:microsoft.com/office/officeart/2005/8/layout/hierarchy1"/>
    <dgm:cxn modelId="{4B2FD0A3-BDA9-45BE-9B49-05C98CA5944C}" type="presOf" srcId="{671B5175-71CE-41C0-A3E6-E9E4F7044A8B}" destId="{63ECD5F1-4AB3-4A16-A95A-3D46D4206967}" srcOrd="0" destOrd="0" presId="urn:microsoft.com/office/officeart/2005/8/layout/hierarchy1"/>
    <dgm:cxn modelId="{692B98CD-ABBB-4BCF-8C36-CB4049A5BB87}" type="presOf" srcId="{7ECE6AA5-0E24-4A71-9351-5DE2C4FE4CE9}" destId="{50306FCA-DA8C-4350-9D0A-0840DC01EFFE}" srcOrd="0" destOrd="0" presId="urn:microsoft.com/office/officeart/2005/8/layout/hierarchy1"/>
    <dgm:cxn modelId="{3B7CD2D0-29BE-41B5-B4D1-1132266292D9}" type="presOf" srcId="{C83FEFAE-E99C-4133-AE85-CD0043471E25}" destId="{E042ED76-7D8B-493C-B985-717FD209E2F0}" srcOrd="0" destOrd="0" presId="urn:microsoft.com/office/officeart/2005/8/layout/hierarchy1"/>
    <dgm:cxn modelId="{23E875EB-2FE3-4C38-96B3-7E52116BFD90}" type="presOf" srcId="{4FD5163A-A093-4768-865F-90D6EDB0D99A}" destId="{6C6C1127-1A71-4330-B5C4-8B2CF573F363}" srcOrd="0" destOrd="0" presId="urn:microsoft.com/office/officeart/2005/8/layout/hierarchy1"/>
    <dgm:cxn modelId="{B7366107-9FA7-435A-B64B-E87FB496D74D}" srcId="{509468A5-508E-4DE9-9236-D89E94993F0D}" destId="{E5DEFF64-B945-4B07-A36D-C0BB75C9E4A9}" srcOrd="0" destOrd="0" parTransId="{671B5175-71CE-41C0-A3E6-E9E4F7044A8B}" sibTransId="{E0E44C7B-A0D2-444D-89BA-1C028AD8D1BD}"/>
    <dgm:cxn modelId="{1F5019CA-B307-4BA0-9BBE-E0302103CA67}" type="presOf" srcId="{81CF96B7-630A-4C35-A362-44D965B10075}" destId="{EA746F77-867F-4F86-B0A8-4B3BF7754812}" srcOrd="0" destOrd="0" presId="urn:microsoft.com/office/officeart/2005/8/layout/hierarchy1"/>
    <dgm:cxn modelId="{4BA185E5-F681-4F87-9EBA-988149E736EE}" type="presOf" srcId="{166FE940-9015-4CB3-9658-BB234308BC02}" destId="{26D10FCD-5A1B-4C77-8E7F-E172E67D4E96}" srcOrd="0" destOrd="0" presId="urn:microsoft.com/office/officeart/2005/8/layout/hierarchy1"/>
    <dgm:cxn modelId="{2D194C01-C02F-4988-83E7-C1485857FF10}" type="presOf" srcId="{509468A5-508E-4DE9-9236-D89E94993F0D}" destId="{B3112D7A-CDB7-4618-AEDB-ACCD7ADF6CED}" srcOrd="0" destOrd="0" presId="urn:microsoft.com/office/officeart/2005/8/layout/hierarchy1"/>
    <dgm:cxn modelId="{78637231-ABD3-400F-9CB3-02A675D05A83}" srcId="{E5DEFF64-B945-4B07-A36D-C0BB75C9E4A9}" destId="{7ECE6AA5-0E24-4A71-9351-5DE2C4FE4CE9}" srcOrd="0" destOrd="0" parTransId="{C83FEFAE-E99C-4133-AE85-CD0043471E25}" sibTransId="{00ABEDB4-CA78-4B75-A5D6-3EADE12B233F}"/>
    <dgm:cxn modelId="{9AA615AC-6621-4B8A-B08F-F6FA1542A9FF}" type="presOf" srcId="{244FEAAB-4666-414C-BC82-91BC9F3CEBAE}" destId="{8ED37D3F-33F0-4944-8A1B-784656A861A8}" srcOrd="0" destOrd="0" presId="urn:microsoft.com/office/officeart/2005/8/layout/hierarchy1"/>
    <dgm:cxn modelId="{3406F9DA-1CD5-4FBC-B66B-FDF4D91BF0D9}" type="presParOf" srcId="{EA746F77-867F-4F86-B0A8-4B3BF7754812}" destId="{C3FA8D8F-6EA5-4CBA-9B86-EE9FE48215CF}" srcOrd="0" destOrd="0" presId="urn:microsoft.com/office/officeart/2005/8/layout/hierarchy1"/>
    <dgm:cxn modelId="{DBED9B63-74CB-464F-91A7-2BD784353623}" type="presParOf" srcId="{C3FA8D8F-6EA5-4CBA-9B86-EE9FE48215CF}" destId="{EA9B3B67-C4E0-4936-A793-623382D1B017}" srcOrd="0" destOrd="0" presId="urn:microsoft.com/office/officeart/2005/8/layout/hierarchy1"/>
    <dgm:cxn modelId="{EE428D99-FFAD-4CC1-A226-79E8B87C329D}" type="presParOf" srcId="{EA9B3B67-C4E0-4936-A793-623382D1B017}" destId="{C32E075E-7D48-4BFD-A84D-F1DC870A806D}" srcOrd="0" destOrd="0" presId="urn:microsoft.com/office/officeart/2005/8/layout/hierarchy1"/>
    <dgm:cxn modelId="{729E50BA-1B8F-4618-8911-A78DD0E3E3F3}" type="presParOf" srcId="{EA9B3B67-C4E0-4936-A793-623382D1B017}" destId="{B3112D7A-CDB7-4618-AEDB-ACCD7ADF6CED}" srcOrd="1" destOrd="0" presId="urn:microsoft.com/office/officeart/2005/8/layout/hierarchy1"/>
    <dgm:cxn modelId="{C273C07D-F6E9-4D0A-B63E-57B2D2D7257B}" type="presParOf" srcId="{C3FA8D8F-6EA5-4CBA-9B86-EE9FE48215CF}" destId="{9811DF48-EECD-4F24-9B97-F6DB121E94A5}" srcOrd="1" destOrd="0" presId="urn:microsoft.com/office/officeart/2005/8/layout/hierarchy1"/>
    <dgm:cxn modelId="{F146A11D-64C6-47C4-BABF-EE2E49C5D28C}" type="presParOf" srcId="{9811DF48-EECD-4F24-9B97-F6DB121E94A5}" destId="{63ECD5F1-4AB3-4A16-A95A-3D46D4206967}" srcOrd="0" destOrd="0" presId="urn:microsoft.com/office/officeart/2005/8/layout/hierarchy1"/>
    <dgm:cxn modelId="{F24F08CA-B632-4F4A-B07E-2056A59FF348}" type="presParOf" srcId="{9811DF48-EECD-4F24-9B97-F6DB121E94A5}" destId="{AA66C1C2-5B7E-434E-8708-8C6D8A52CB73}" srcOrd="1" destOrd="0" presId="urn:microsoft.com/office/officeart/2005/8/layout/hierarchy1"/>
    <dgm:cxn modelId="{7134610B-B13C-4E07-85E5-E71ED3E05BD2}" type="presParOf" srcId="{AA66C1C2-5B7E-434E-8708-8C6D8A52CB73}" destId="{6D06CBB4-8128-4714-98CE-9B7EEE9542A3}" srcOrd="0" destOrd="0" presId="urn:microsoft.com/office/officeart/2005/8/layout/hierarchy1"/>
    <dgm:cxn modelId="{290ACB54-608A-415C-92A7-9ACF6CFA3A9D}" type="presParOf" srcId="{6D06CBB4-8128-4714-98CE-9B7EEE9542A3}" destId="{06AC8D89-16D0-494A-AD76-D1E848F9C36D}" srcOrd="0" destOrd="0" presId="urn:microsoft.com/office/officeart/2005/8/layout/hierarchy1"/>
    <dgm:cxn modelId="{8A1051CA-2B5A-4FC1-8422-A83743DEC718}" type="presParOf" srcId="{6D06CBB4-8128-4714-98CE-9B7EEE9542A3}" destId="{078DB4D5-709A-416C-819E-9C649761A75A}" srcOrd="1" destOrd="0" presId="urn:microsoft.com/office/officeart/2005/8/layout/hierarchy1"/>
    <dgm:cxn modelId="{2E28CEF5-5B1A-4D54-896B-E9FB709C0021}" type="presParOf" srcId="{AA66C1C2-5B7E-434E-8708-8C6D8A52CB73}" destId="{A54DC38B-FC81-4630-BF0B-352D51012DA6}" srcOrd="1" destOrd="0" presId="urn:microsoft.com/office/officeart/2005/8/layout/hierarchy1"/>
    <dgm:cxn modelId="{A039E6E3-FB86-4C9A-9E68-814D6F62DB3E}" type="presParOf" srcId="{A54DC38B-FC81-4630-BF0B-352D51012DA6}" destId="{E042ED76-7D8B-493C-B985-717FD209E2F0}" srcOrd="0" destOrd="0" presId="urn:microsoft.com/office/officeart/2005/8/layout/hierarchy1"/>
    <dgm:cxn modelId="{4F0DE8AE-9BD7-4EBC-A514-012535B759BC}" type="presParOf" srcId="{A54DC38B-FC81-4630-BF0B-352D51012DA6}" destId="{EC46B2C7-17B3-4E63-A52D-6C48DAE6316F}" srcOrd="1" destOrd="0" presId="urn:microsoft.com/office/officeart/2005/8/layout/hierarchy1"/>
    <dgm:cxn modelId="{6C5EC708-3BFD-4036-A33A-759EAA5814BF}" type="presParOf" srcId="{EC46B2C7-17B3-4E63-A52D-6C48DAE6316F}" destId="{8AC3D3BB-ED68-4442-B034-440F905ED486}" srcOrd="0" destOrd="0" presId="urn:microsoft.com/office/officeart/2005/8/layout/hierarchy1"/>
    <dgm:cxn modelId="{9A770AE4-A411-4044-8E76-51D7EB6C78B3}" type="presParOf" srcId="{8AC3D3BB-ED68-4442-B034-440F905ED486}" destId="{01E0587A-4BF6-4E01-BD98-E23333EDFA31}" srcOrd="0" destOrd="0" presId="urn:microsoft.com/office/officeart/2005/8/layout/hierarchy1"/>
    <dgm:cxn modelId="{2EB45442-4469-48DE-A630-019E784A0F22}" type="presParOf" srcId="{8AC3D3BB-ED68-4442-B034-440F905ED486}" destId="{50306FCA-DA8C-4350-9D0A-0840DC01EFFE}" srcOrd="1" destOrd="0" presId="urn:microsoft.com/office/officeart/2005/8/layout/hierarchy1"/>
    <dgm:cxn modelId="{5D1C22B8-7D30-4904-9097-EA092EB5B0E4}" type="presParOf" srcId="{EC46B2C7-17B3-4E63-A52D-6C48DAE6316F}" destId="{2A061053-879F-406D-8340-4A0679314F7A}" srcOrd="1" destOrd="0" presId="urn:microsoft.com/office/officeart/2005/8/layout/hierarchy1"/>
    <dgm:cxn modelId="{72DFE1EC-9580-46C8-BD11-B66781839623}" type="presParOf" srcId="{A54DC38B-FC81-4630-BF0B-352D51012DA6}" destId="{94DC0A2E-918A-491B-A484-13A70BF44CAC}" srcOrd="2" destOrd="0" presId="urn:microsoft.com/office/officeart/2005/8/layout/hierarchy1"/>
    <dgm:cxn modelId="{B15E64A1-5206-4B26-B798-ECF0457C13C8}" type="presParOf" srcId="{A54DC38B-FC81-4630-BF0B-352D51012DA6}" destId="{ADC257BD-8E86-4D06-84E0-E908A927C1FC}" srcOrd="3" destOrd="0" presId="urn:microsoft.com/office/officeart/2005/8/layout/hierarchy1"/>
    <dgm:cxn modelId="{2FBB42AE-1D50-4159-A2CA-3DE25CACC613}" type="presParOf" srcId="{ADC257BD-8E86-4D06-84E0-E908A927C1FC}" destId="{32E8C476-9240-452C-96F3-0D1A57642404}" srcOrd="0" destOrd="0" presId="urn:microsoft.com/office/officeart/2005/8/layout/hierarchy1"/>
    <dgm:cxn modelId="{27247CB6-C62D-4192-932D-F955E34AA3C1}" type="presParOf" srcId="{32E8C476-9240-452C-96F3-0D1A57642404}" destId="{43604CCB-78E2-41F4-AD87-795764DA0B82}" srcOrd="0" destOrd="0" presId="urn:microsoft.com/office/officeart/2005/8/layout/hierarchy1"/>
    <dgm:cxn modelId="{A5A24776-DA59-4BF2-8F96-9A36BB7D55AF}" type="presParOf" srcId="{32E8C476-9240-452C-96F3-0D1A57642404}" destId="{8ED37D3F-33F0-4944-8A1B-784656A861A8}" srcOrd="1" destOrd="0" presId="urn:microsoft.com/office/officeart/2005/8/layout/hierarchy1"/>
    <dgm:cxn modelId="{AA2602D0-E910-40DD-9635-A3C933877859}" type="presParOf" srcId="{ADC257BD-8E86-4D06-84E0-E908A927C1FC}" destId="{04B47825-6AEF-478B-AF6F-24BB5741444D}" srcOrd="1" destOrd="0" presId="urn:microsoft.com/office/officeart/2005/8/layout/hierarchy1"/>
    <dgm:cxn modelId="{E5704C1B-82FD-4300-969B-0882EFBCD428}" type="presParOf" srcId="{9811DF48-EECD-4F24-9B97-F6DB121E94A5}" destId="{26D10FCD-5A1B-4C77-8E7F-E172E67D4E96}" srcOrd="2" destOrd="0" presId="urn:microsoft.com/office/officeart/2005/8/layout/hierarchy1"/>
    <dgm:cxn modelId="{12192B0E-8D30-4308-B199-3C53FBDCD5B2}" type="presParOf" srcId="{9811DF48-EECD-4F24-9B97-F6DB121E94A5}" destId="{C02D1FC7-7620-4462-B978-FF980E190181}" srcOrd="3" destOrd="0" presId="urn:microsoft.com/office/officeart/2005/8/layout/hierarchy1"/>
    <dgm:cxn modelId="{FDAEF926-7209-483D-BD2F-0BE259DC5F97}" type="presParOf" srcId="{C02D1FC7-7620-4462-B978-FF980E190181}" destId="{B30FFC24-78CE-49F8-8E67-9A7BCDD6FF28}" srcOrd="0" destOrd="0" presId="urn:microsoft.com/office/officeart/2005/8/layout/hierarchy1"/>
    <dgm:cxn modelId="{F0AE37BF-FFD9-484D-92ED-E4C001ED30B0}" type="presParOf" srcId="{B30FFC24-78CE-49F8-8E67-9A7BCDD6FF28}" destId="{FFA77C96-8D85-4CA9-A209-97684FEBBDCF}" srcOrd="0" destOrd="0" presId="urn:microsoft.com/office/officeart/2005/8/layout/hierarchy1"/>
    <dgm:cxn modelId="{6BC91CDF-F842-4FFA-BEA4-83D56B1D2254}" type="presParOf" srcId="{B30FFC24-78CE-49F8-8E67-9A7BCDD6FF28}" destId="{D21E6EC1-8089-4406-8864-8594EE46C89D}" srcOrd="1" destOrd="0" presId="urn:microsoft.com/office/officeart/2005/8/layout/hierarchy1"/>
    <dgm:cxn modelId="{074D309C-3804-4D1A-AA35-FC080812A823}" type="presParOf" srcId="{C02D1FC7-7620-4462-B978-FF980E190181}" destId="{91B30E9F-9B4D-47FC-9260-C65A4AE5FFA2}" srcOrd="1" destOrd="0" presId="urn:microsoft.com/office/officeart/2005/8/layout/hierarchy1"/>
    <dgm:cxn modelId="{1958CDA4-E0D4-4792-B447-8CF5F4B0036F}" type="presParOf" srcId="{91B30E9F-9B4D-47FC-9260-C65A4AE5FFA2}" destId="{4CE443A1-B70B-4CDA-89CC-7F519AB6FC29}" srcOrd="0" destOrd="0" presId="urn:microsoft.com/office/officeart/2005/8/layout/hierarchy1"/>
    <dgm:cxn modelId="{57311793-E970-4772-ACDB-20EE3786B2D2}" type="presParOf" srcId="{91B30E9F-9B4D-47FC-9260-C65A4AE5FFA2}" destId="{3760405A-99E0-4E21-81E3-93D38206C218}" srcOrd="1" destOrd="0" presId="urn:microsoft.com/office/officeart/2005/8/layout/hierarchy1"/>
    <dgm:cxn modelId="{BC7CDFA8-2B3F-4154-9275-137CF1873FD5}" type="presParOf" srcId="{3760405A-99E0-4E21-81E3-93D38206C218}" destId="{A2F69B6A-B717-47C4-A2A4-75015613AAA3}" srcOrd="0" destOrd="0" presId="urn:microsoft.com/office/officeart/2005/8/layout/hierarchy1"/>
    <dgm:cxn modelId="{6BD88103-062B-4E54-92C7-440CFA209CAA}" type="presParOf" srcId="{A2F69B6A-B717-47C4-A2A4-75015613AAA3}" destId="{0967E808-09A8-46F2-8E9E-18ACE14C2249}" srcOrd="0" destOrd="0" presId="urn:microsoft.com/office/officeart/2005/8/layout/hierarchy1"/>
    <dgm:cxn modelId="{9B937117-B291-4167-924C-421C888088E7}" type="presParOf" srcId="{A2F69B6A-B717-47C4-A2A4-75015613AAA3}" destId="{6C6C1127-1A71-4330-B5C4-8B2CF573F363}" srcOrd="1" destOrd="0" presId="urn:microsoft.com/office/officeart/2005/8/layout/hierarchy1"/>
    <dgm:cxn modelId="{B082662A-D3D8-4D7B-9D80-3979109E5FD9}" type="presParOf" srcId="{3760405A-99E0-4E21-81E3-93D38206C218}" destId="{F1FA3888-84D3-419C-BE00-E5E97A67B3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D26A96-1357-4AF8-9667-86E8FAF19D7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B010BB0-93B3-42EF-8E69-F9C884DFAA3F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болуының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факторларына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4177CF-5AF7-4210-A0E2-57D9A8700B4F}" type="parTrans" cxnId="{D48372A4-5DA5-48D4-BA3D-FAAD3197386E}">
      <dgm:prSet/>
      <dgm:spPr/>
      <dgm:t>
        <a:bodyPr/>
        <a:lstStyle/>
        <a:p>
          <a:endParaRPr lang="ru-RU"/>
        </a:p>
      </dgm:t>
    </dgm:pt>
    <dgm:pt modelId="{B921B04D-6E1F-47CF-B9B8-55E0E2B26FD3}" type="sibTrans" cxnId="{D48372A4-5DA5-48D4-BA3D-FAAD3197386E}">
      <dgm:prSet/>
      <dgm:spPr/>
      <dgm:t>
        <a:bodyPr/>
        <a:lstStyle/>
        <a:p>
          <a:endParaRPr lang="ru-RU"/>
        </a:p>
      </dgm:t>
    </dgm:pt>
    <dgm:pt modelId="{85A102F4-4381-4F17-94C7-E6C316EA35A5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сұрыпталу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B3CD4E-1C23-4F2B-BFF2-421279B65DBA}" type="parTrans" cxnId="{32CFA4C1-0D85-43C6-8598-619752036BDF}">
      <dgm:prSet/>
      <dgm:spPr/>
      <dgm:t>
        <a:bodyPr/>
        <a:lstStyle/>
        <a:p>
          <a:endParaRPr lang="ru-RU"/>
        </a:p>
      </dgm:t>
    </dgm:pt>
    <dgm:pt modelId="{54CED6B7-9911-4D81-BCEC-F68587796FE1}" type="sibTrans" cxnId="{32CFA4C1-0D85-43C6-8598-619752036BDF}">
      <dgm:prSet/>
      <dgm:spPr/>
      <dgm:t>
        <a:bodyPr/>
        <a:lstStyle/>
        <a:p>
          <a:endParaRPr lang="ru-RU"/>
        </a:p>
      </dgm:t>
    </dgm:pt>
    <dgm:pt modelId="{524B5136-AE8E-4F2D-A57B-239167EEDBE6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гендердің</a:t>
          </a:r>
          <a:r>
            <a:rPr lang="ru-RU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араласуы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7C16149-EA18-462C-81DC-3EF0477F6B70}" type="parTrans" cxnId="{BE93B148-2711-4069-B820-4C20966DF08C}">
      <dgm:prSet/>
      <dgm:spPr/>
      <dgm:t>
        <a:bodyPr/>
        <a:lstStyle/>
        <a:p>
          <a:endParaRPr lang="ru-RU"/>
        </a:p>
      </dgm:t>
    </dgm:pt>
    <dgm:pt modelId="{3DCAF422-3FCC-4F8E-BCCE-7CC8CBFC0314}" type="sibTrans" cxnId="{BE93B148-2711-4069-B820-4C20966DF08C}">
      <dgm:prSet/>
      <dgm:spPr/>
      <dgm:t>
        <a:bodyPr/>
        <a:lstStyle/>
        <a:p>
          <a:endParaRPr lang="ru-RU"/>
        </a:p>
      </dgm:t>
    </dgm:pt>
    <dgm:pt modelId="{0F727FC6-2CE1-46C3-B56B-FBE46A1B7320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Оқшаулану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C955AD7-DEC0-4007-AB14-5D62258DB8E5}" type="parTrans" cxnId="{D48FC848-BEF7-415C-B3AE-0644C2FE589E}">
      <dgm:prSet/>
      <dgm:spPr/>
      <dgm:t>
        <a:bodyPr/>
        <a:lstStyle/>
        <a:p>
          <a:endParaRPr lang="ru-RU"/>
        </a:p>
      </dgm:t>
    </dgm:pt>
    <dgm:pt modelId="{5B86D150-1E3E-44FD-9F5D-408DFB6661DC}" type="sibTrans" cxnId="{D48FC848-BEF7-415C-B3AE-0644C2FE589E}">
      <dgm:prSet/>
      <dgm:spPr/>
      <dgm:t>
        <a:bodyPr/>
        <a:lstStyle/>
        <a:p>
          <a:endParaRPr lang="ru-RU"/>
        </a:p>
      </dgm:t>
    </dgm:pt>
    <dgm:pt modelId="{E8BB83B9-9254-45B4-A9E5-3267F13884EB}" type="pres">
      <dgm:prSet presAssocID="{43D26A96-1357-4AF8-9667-86E8FAF19D7C}" presName="CompostProcess" presStyleCnt="0">
        <dgm:presLayoutVars>
          <dgm:dir/>
          <dgm:resizeHandles val="exact"/>
        </dgm:presLayoutVars>
      </dgm:prSet>
      <dgm:spPr/>
    </dgm:pt>
    <dgm:pt modelId="{D80DB819-46E6-4912-AB29-96EE0AFD813D}" type="pres">
      <dgm:prSet presAssocID="{43D26A96-1357-4AF8-9667-86E8FAF19D7C}" presName="arrow" presStyleLbl="bgShp" presStyleIdx="0" presStyleCnt="1"/>
      <dgm:spPr>
        <a:solidFill>
          <a:schemeClr val="accent6">
            <a:lumMod val="75000"/>
          </a:schemeClr>
        </a:solidFill>
      </dgm:spPr>
    </dgm:pt>
    <dgm:pt modelId="{0FE9C8FE-403D-41FC-88F1-D6141B7136F2}" type="pres">
      <dgm:prSet presAssocID="{43D26A96-1357-4AF8-9667-86E8FAF19D7C}" presName="linearProcess" presStyleCnt="0"/>
      <dgm:spPr/>
    </dgm:pt>
    <dgm:pt modelId="{C9DC7A6A-EDB3-4423-B1E8-F274552E942D}" type="pres">
      <dgm:prSet presAssocID="{BB010BB0-93B3-42EF-8E69-F9C884DFAA3F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36ED8-9835-4377-8C7D-B3FEA6787EDD}" type="pres">
      <dgm:prSet presAssocID="{B921B04D-6E1F-47CF-B9B8-55E0E2B26FD3}" presName="sibTrans" presStyleCnt="0"/>
      <dgm:spPr/>
    </dgm:pt>
    <dgm:pt modelId="{1F8B206B-E052-4B9D-90A9-787D266635E2}" type="pres">
      <dgm:prSet presAssocID="{85A102F4-4381-4F17-94C7-E6C316EA35A5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0D0B5-27B2-49FC-8511-6CF2CA97266B}" type="pres">
      <dgm:prSet presAssocID="{54CED6B7-9911-4D81-BCEC-F68587796FE1}" presName="sibTrans" presStyleCnt="0"/>
      <dgm:spPr/>
    </dgm:pt>
    <dgm:pt modelId="{C003D515-709B-409E-B6D3-3684F77134F0}" type="pres">
      <dgm:prSet presAssocID="{524B5136-AE8E-4F2D-A57B-239167EEDBE6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52BDE-B81D-4E02-896C-B9448AD2FA13}" type="pres">
      <dgm:prSet presAssocID="{3DCAF422-3FCC-4F8E-BCCE-7CC8CBFC0314}" presName="sibTrans" presStyleCnt="0"/>
      <dgm:spPr/>
    </dgm:pt>
    <dgm:pt modelId="{2452DA99-5647-47E2-8EA9-320C153CAB57}" type="pres">
      <dgm:prSet presAssocID="{0F727FC6-2CE1-46C3-B56B-FBE46A1B7320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8372A4-5DA5-48D4-BA3D-FAAD3197386E}" srcId="{43D26A96-1357-4AF8-9667-86E8FAF19D7C}" destId="{BB010BB0-93B3-42EF-8E69-F9C884DFAA3F}" srcOrd="0" destOrd="0" parTransId="{934177CF-5AF7-4210-A0E2-57D9A8700B4F}" sibTransId="{B921B04D-6E1F-47CF-B9B8-55E0E2B26FD3}"/>
    <dgm:cxn modelId="{F9E3C7B1-1C63-4E21-9BBB-E6A9B3E2B5FB}" type="presOf" srcId="{0F727FC6-2CE1-46C3-B56B-FBE46A1B7320}" destId="{2452DA99-5647-47E2-8EA9-320C153CAB57}" srcOrd="0" destOrd="0" presId="urn:microsoft.com/office/officeart/2005/8/layout/hProcess9"/>
    <dgm:cxn modelId="{32CFA4C1-0D85-43C6-8598-619752036BDF}" srcId="{43D26A96-1357-4AF8-9667-86E8FAF19D7C}" destId="{85A102F4-4381-4F17-94C7-E6C316EA35A5}" srcOrd="1" destOrd="0" parTransId="{78B3CD4E-1C23-4F2B-BFF2-421279B65DBA}" sibTransId="{54CED6B7-9911-4D81-BCEC-F68587796FE1}"/>
    <dgm:cxn modelId="{2896E6EF-D5B6-4E05-8B9B-739C3A13E904}" type="presOf" srcId="{BB010BB0-93B3-42EF-8E69-F9C884DFAA3F}" destId="{C9DC7A6A-EDB3-4423-B1E8-F274552E942D}" srcOrd="0" destOrd="0" presId="urn:microsoft.com/office/officeart/2005/8/layout/hProcess9"/>
    <dgm:cxn modelId="{D48FC848-BEF7-415C-B3AE-0644C2FE589E}" srcId="{43D26A96-1357-4AF8-9667-86E8FAF19D7C}" destId="{0F727FC6-2CE1-46C3-B56B-FBE46A1B7320}" srcOrd="3" destOrd="0" parTransId="{4C955AD7-DEC0-4007-AB14-5D62258DB8E5}" sibTransId="{5B86D150-1E3E-44FD-9F5D-408DFB6661DC}"/>
    <dgm:cxn modelId="{BE93B148-2711-4069-B820-4C20966DF08C}" srcId="{43D26A96-1357-4AF8-9667-86E8FAF19D7C}" destId="{524B5136-AE8E-4F2D-A57B-239167EEDBE6}" srcOrd="2" destOrd="0" parTransId="{A7C16149-EA18-462C-81DC-3EF0477F6B70}" sibTransId="{3DCAF422-3FCC-4F8E-BCCE-7CC8CBFC0314}"/>
    <dgm:cxn modelId="{6AE02725-5A8F-4B7B-9757-1D1484E4DAB0}" type="presOf" srcId="{524B5136-AE8E-4F2D-A57B-239167EEDBE6}" destId="{C003D515-709B-409E-B6D3-3684F77134F0}" srcOrd="0" destOrd="0" presId="urn:microsoft.com/office/officeart/2005/8/layout/hProcess9"/>
    <dgm:cxn modelId="{01222BF1-AA55-4521-AA7B-1E685C11B6E9}" type="presOf" srcId="{85A102F4-4381-4F17-94C7-E6C316EA35A5}" destId="{1F8B206B-E052-4B9D-90A9-787D266635E2}" srcOrd="0" destOrd="0" presId="urn:microsoft.com/office/officeart/2005/8/layout/hProcess9"/>
    <dgm:cxn modelId="{51ECF4FC-7CA3-4D53-B92B-45D3D0FC70FB}" type="presOf" srcId="{43D26A96-1357-4AF8-9667-86E8FAF19D7C}" destId="{E8BB83B9-9254-45B4-A9E5-3267F13884EB}" srcOrd="0" destOrd="0" presId="urn:microsoft.com/office/officeart/2005/8/layout/hProcess9"/>
    <dgm:cxn modelId="{9ACFA541-64F1-4444-8289-8E7F182CBF0F}" type="presParOf" srcId="{E8BB83B9-9254-45B4-A9E5-3267F13884EB}" destId="{D80DB819-46E6-4912-AB29-96EE0AFD813D}" srcOrd="0" destOrd="0" presId="urn:microsoft.com/office/officeart/2005/8/layout/hProcess9"/>
    <dgm:cxn modelId="{61DFD85E-85B2-4897-88F2-364560652404}" type="presParOf" srcId="{E8BB83B9-9254-45B4-A9E5-3267F13884EB}" destId="{0FE9C8FE-403D-41FC-88F1-D6141B7136F2}" srcOrd="1" destOrd="0" presId="urn:microsoft.com/office/officeart/2005/8/layout/hProcess9"/>
    <dgm:cxn modelId="{BFE6507F-3290-4529-B0B1-61C4B20D361B}" type="presParOf" srcId="{0FE9C8FE-403D-41FC-88F1-D6141B7136F2}" destId="{C9DC7A6A-EDB3-4423-B1E8-F274552E942D}" srcOrd="0" destOrd="0" presId="urn:microsoft.com/office/officeart/2005/8/layout/hProcess9"/>
    <dgm:cxn modelId="{62C844B0-AD92-47B3-988E-EB5E82A7CFC4}" type="presParOf" srcId="{0FE9C8FE-403D-41FC-88F1-D6141B7136F2}" destId="{8B836ED8-9835-4377-8C7D-B3FEA6787EDD}" srcOrd="1" destOrd="0" presId="urn:microsoft.com/office/officeart/2005/8/layout/hProcess9"/>
    <dgm:cxn modelId="{046DE9E7-22DF-4E26-9262-3DB16061B0F0}" type="presParOf" srcId="{0FE9C8FE-403D-41FC-88F1-D6141B7136F2}" destId="{1F8B206B-E052-4B9D-90A9-787D266635E2}" srcOrd="2" destOrd="0" presId="urn:microsoft.com/office/officeart/2005/8/layout/hProcess9"/>
    <dgm:cxn modelId="{A240AB4D-68D6-4321-9590-D31BD0970AEC}" type="presParOf" srcId="{0FE9C8FE-403D-41FC-88F1-D6141B7136F2}" destId="{6860D0B5-27B2-49FC-8511-6CF2CA97266B}" srcOrd="3" destOrd="0" presId="urn:microsoft.com/office/officeart/2005/8/layout/hProcess9"/>
    <dgm:cxn modelId="{9CE2EA1C-74BF-4CEB-AC5C-55FB09A1A6DF}" type="presParOf" srcId="{0FE9C8FE-403D-41FC-88F1-D6141B7136F2}" destId="{C003D515-709B-409E-B6D3-3684F77134F0}" srcOrd="4" destOrd="0" presId="urn:microsoft.com/office/officeart/2005/8/layout/hProcess9"/>
    <dgm:cxn modelId="{EFA44EEB-52E2-49D0-AFF9-88FF9472A911}" type="presParOf" srcId="{0FE9C8FE-403D-41FC-88F1-D6141B7136F2}" destId="{16952BDE-B81D-4E02-896C-B9448AD2FA13}" srcOrd="5" destOrd="0" presId="urn:microsoft.com/office/officeart/2005/8/layout/hProcess9"/>
    <dgm:cxn modelId="{3CC38B22-FC97-4EBB-B0AD-2CC8DC1A8CEF}" type="presParOf" srcId="{0FE9C8FE-403D-41FC-88F1-D6141B7136F2}" destId="{2452DA99-5647-47E2-8EA9-320C153CAB57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680A8E-E42E-4B5D-8A5C-626E460406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A2701E8-83ED-4036-97F0-5C948AC7D86A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sz="28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</a:t>
          </a:r>
          <a:endParaRPr lang="ru-RU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170994-FF58-4B5C-9B4A-7C39FDD20F8E}" type="parTrans" cxnId="{1E1AB675-AD85-4417-902F-C6DF714CF158}">
      <dgm:prSet/>
      <dgm:spPr/>
      <dgm:t>
        <a:bodyPr/>
        <a:lstStyle/>
        <a:p>
          <a:endParaRPr lang="ru-RU"/>
        </a:p>
      </dgm:t>
    </dgm:pt>
    <dgm:pt modelId="{F8A4C40D-F815-4C83-B679-1FE5E6A62EDB}" type="sibTrans" cxnId="{1E1AB675-AD85-4417-902F-C6DF714CF158}">
      <dgm:prSet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DE110162-FB1A-4E75-9105-6095328980AB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(фр. </a:t>
          </a:r>
          <a:r>
            <a:rPr lang="en-US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race</a:t>
          </a:r>
          <a:r>
            <a:rPr lang="en-US" sz="20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en-US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итал. </a:t>
          </a:r>
          <a:r>
            <a:rPr lang="en-US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razza</a:t>
          </a:r>
          <a:r>
            <a:rPr lang="en-US" sz="20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en-US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туыс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тайпа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—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тұқым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қуалау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берілетін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ұқсас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сыртқы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пішіндері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мен 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мұрны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пропорциясы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сондай-ақ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"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жасырын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қанының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т.б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.) бар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тарихи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қалыптасқан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тобы</a:t>
          </a:r>
          <a:r>
            <a:rPr lang="ru-RU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441D1A-9C04-42A5-B17D-307F9C1A78BF}" type="parTrans" cxnId="{9686F56B-A215-4F72-B94C-9E1B04143F83}">
      <dgm:prSet/>
      <dgm:spPr/>
      <dgm:t>
        <a:bodyPr/>
        <a:lstStyle/>
        <a:p>
          <a:endParaRPr lang="ru-RU"/>
        </a:p>
      </dgm:t>
    </dgm:pt>
    <dgm:pt modelId="{FEFEF34B-A563-4784-B176-96AB1255DBDC}" type="sibTrans" cxnId="{9686F56B-A215-4F72-B94C-9E1B04143F83}">
      <dgm:prSet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6BBC8143-DB0E-43F4-BB01-547E61467CA8}">
      <dgm:prSet phldrT="[Текст]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зерттейтін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ғылымды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антропология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деп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атайды</a:t>
          </a:r>
          <a:r>
            <a:rPr lang="ru-RU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FD91BC-AC4C-4564-9950-333172BC3EE3}" type="parTrans" cxnId="{5E60E857-C746-411A-AAF5-239017825494}">
      <dgm:prSet/>
      <dgm:spPr/>
      <dgm:t>
        <a:bodyPr/>
        <a:lstStyle/>
        <a:p>
          <a:endParaRPr lang="ru-RU"/>
        </a:p>
      </dgm:t>
    </dgm:pt>
    <dgm:pt modelId="{FC3D4F81-CC77-4D18-82F6-2DECEC158D1F}" type="sibTrans" cxnId="{5E60E857-C746-411A-AAF5-239017825494}">
      <dgm:prSet/>
      <dgm:spPr/>
      <dgm:t>
        <a:bodyPr/>
        <a:lstStyle/>
        <a:p>
          <a:endParaRPr lang="ru-RU"/>
        </a:p>
      </dgm:t>
    </dgm:pt>
    <dgm:pt modelId="{4E6F189B-0603-4A20-BC9B-0A8B3D4213EC}" type="pres">
      <dgm:prSet presAssocID="{67680A8E-E42E-4B5D-8A5C-626E460406CD}" presName="Name0" presStyleCnt="0">
        <dgm:presLayoutVars>
          <dgm:dir/>
          <dgm:resizeHandles val="exact"/>
        </dgm:presLayoutVars>
      </dgm:prSet>
      <dgm:spPr/>
    </dgm:pt>
    <dgm:pt modelId="{6C1987F4-D3D0-40D9-9EEA-CE5962895D7F}" type="pres">
      <dgm:prSet presAssocID="{9A2701E8-83ED-4036-97F0-5C948AC7D86A}" presName="node" presStyleLbl="node1" presStyleIdx="0" presStyleCnt="3" custScaleX="42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68C9AD-8272-4B33-9826-C2FF92C0644F}" type="pres">
      <dgm:prSet presAssocID="{F8A4C40D-F815-4C83-B679-1FE5E6A62EDB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F05A62A-F038-453F-9396-7BD936E5FC02}" type="pres">
      <dgm:prSet presAssocID="{F8A4C40D-F815-4C83-B679-1FE5E6A62EDB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A7774255-D2CC-496E-82EF-212079CE67FD}" type="pres">
      <dgm:prSet presAssocID="{DE110162-FB1A-4E75-9105-6095328980A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38683-A368-49B7-A5AC-FE46436EF00E}" type="pres">
      <dgm:prSet presAssocID="{FEFEF34B-A563-4784-B176-96AB1255DBDC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22ABA65-B41B-48F5-B208-C31F8D8E06E4}" type="pres">
      <dgm:prSet presAssocID="{FEFEF34B-A563-4784-B176-96AB1255DBDC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2144135F-E0A0-4C8C-944C-7FA337A01192}" type="pres">
      <dgm:prSet presAssocID="{6BBC8143-DB0E-43F4-BB01-547E61467CA8}" presName="node" presStyleLbl="node1" presStyleIdx="2" presStyleCnt="3" custScaleX="69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1AB675-AD85-4417-902F-C6DF714CF158}" srcId="{67680A8E-E42E-4B5D-8A5C-626E460406CD}" destId="{9A2701E8-83ED-4036-97F0-5C948AC7D86A}" srcOrd="0" destOrd="0" parTransId="{43170994-FF58-4B5C-9B4A-7C39FDD20F8E}" sibTransId="{F8A4C40D-F815-4C83-B679-1FE5E6A62EDB}"/>
    <dgm:cxn modelId="{5387F96F-2BAC-4F19-BB4A-C2A5CBC47E0B}" type="presOf" srcId="{F8A4C40D-F815-4C83-B679-1FE5E6A62EDB}" destId="{5F68C9AD-8272-4B33-9826-C2FF92C0644F}" srcOrd="0" destOrd="0" presId="urn:microsoft.com/office/officeart/2005/8/layout/process1"/>
    <dgm:cxn modelId="{2415FAC6-D9C3-4FAA-ABC2-CFAD9E221938}" type="presOf" srcId="{6BBC8143-DB0E-43F4-BB01-547E61467CA8}" destId="{2144135F-E0A0-4C8C-944C-7FA337A01192}" srcOrd="0" destOrd="0" presId="urn:microsoft.com/office/officeart/2005/8/layout/process1"/>
    <dgm:cxn modelId="{44174731-1FC5-4E02-811A-EECC7E1BA01A}" type="presOf" srcId="{FEFEF34B-A563-4784-B176-96AB1255DBDC}" destId="{722ABA65-B41B-48F5-B208-C31F8D8E06E4}" srcOrd="1" destOrd="0" presId="urn:microsoft.com/office/officeart/2005/8/layout/process1"/>
    <dgm:cxn modelId="{FB41893C-1404-4387-8AB6-5F40EA094377}" type="presOf" srcId="{DE110162-FB1A-4E75-9105-6095328980AB}" destId="{A7774255-D2CC-496E-82EF-212079CE67FD}" srcOrd="0" destOrd="0" presId="urn:microsoft.com/office/officeart/2005/8/layout/process1"/>
    <dgm:cxn modelId="{F7CD1C9A-271D-4F06-A90B-5E0280036258}" type="presOf" srcId="{67680A8E-E42E-4B5D-8A5C-626E460406CD}" destId="{4E6F189B-0603-4A20-BC9B-0A8B3D4213EC}" srcOrd="0" destOrd="0" presId="urn:microsoft.com/office/officeart/2005/8/layout/process1"/>
    <dgm:cxn modelId="{9686F56B-A215-4F72-B94C-9E1B04143F83}" srcId="{67680A8E-E42E-4B5D-8A5C-626E460406CD}" destId="{DE110162-FB1A-4E75-9105-6095328980AB}" srcOrd="1" destOrd="0" parTransId="{5A441D1A-9C04-42A5-B17D-307F9C1A78BF}" sibTransId="{FEFEF34B-A563-4784-B176-96AB1255DBDC}"/>
    <dgm:cxn modelId="{5E60E857-C746-411A-AAF5-239017825494}" srcId="{67680A8E-E42E-4B5D-8A5C-626E460406CD}" destId="{6BBC8143-DB0E-43F4-BB01-547E61467CA8}" srcOrd="2" destOrd="0" parTransId="{5EFD91BC-AC4C-4564-9950-333172BC3EE3}" sibTransId="{FC3D4F81-CC77-4D18-82F6-2DECEC158D1F}"/>
    <dgm:cxn modelId="{A0B63556-1FE8-462F-812C-6F80D2C36565}" type="presOf" srcId="{FEFEF34B-A563-4784-B176-96AB1255DBDC}" destId="{A5238683-A368-49B7-A5AC-FE46436EF00E}" srcOrd="0" destOrd="0" presId="urn:microsoft.com/office/officeart/2005/8/layout/process1"/>
    <dgm:cxn modelId="{1A5736DC-CA64-45B9-AB43-AE72662F4FE1}" type="presOf" srcId="{9A2701E8-83ED-4036-97F0-5C948AC7D86A}" destId="{6C1987F4-D3D0-40D9-9EEA-CE5962895D7F}" srcOrd="0" destOrd="0" presId="urn:microsoft.com/office/officeart/2005/8/layout/process1"/>
    <dgm:cxn modelId="{DCA91DEE-1413-41ED-B850-2C8307E82262}" type="presOf" srcId="{F8A4C40D-F815-4C83-B679-1FE5E6A62EDB}" destId="{3F05A62A-F038-453F-9396-7BD936E5FC02}" srcOrd="1" destOrd="0" presId="urn:microsoft.com/office/officeart/2005/8/layout/process1"/>
    <dgm:cxn modelId="{4E958F4F-947B-4A34-A964-38B92E222AFA}" type="presParOf" srcId="{4E6F189B-0603-4A20-BC9B-0A8B3D4213EC}" destId="{6C1987F4-D3D0-40D9-9EEA-CE5962895D7F}" srcOrd="0" destOrd="0" presId="urn:microsoft.com/office/officeart/2005/8/layout/process1"/>
    <dgm:cxn modelId="{1A4673D1-D7C6-443C-B32B-67F89B12D935}" type="presParOf" srcId="{4E6F189B-0603-4A20-BC9B-0A8B3D4213EC}" destId="{5F68C9AD-8272-4B33-9826-C2FF92C0644F}" srcOrd="1" destOrd="0" presId="urn:microsoft.com/office/officeart/2005/8/layout/process1"/>
    <dgm:cxn modelId="{2BB8F20A-F9C8-419F-9E94-C10A6CA3B8F6}" type="presParOf" srcId="{5F68C9AD-8272-4B33-9826-C2FF92C0644F}" destId="{3F05A62A-F038-453F-9396-7BD936E5FC02}" srcOrd="0" destOrd="0" presId="urn:microsoft.com/office/officeart/2005/8/layout/process1"/>
    <dgm:cxn modelId="{58944335-2691-4FA8-8C3D-07C1357310E6}" type="presParOf" srcId="{4E6F189B-0603-4A20-BC9B-0A8B3D4213EC}" destId="{A7774255-D2CC-496E-82EF-212079CE67FD}" srcOrd="2" destOrd="0" presId="urn:microsoft.com/office/officeart/2005/8/layout/process1"/>
    <dgm:cxn modelId="{4655E406-9E02-45B8-BF3A-1859B8ECF2D7}" type="presParOf" srcId="{4E6F189B-0603-4A20-BC9B-0A8B3D4213EC}" destId="{A5238683-A368-49B7-A5AC-FE46436EF00E}" srcOrd="3" destOrd="0" presId="urn:microsoft.com/office/officeart/2005/8/layout/process1"/>
    <dgm:cxn modelId="{2B35858E-4505-4995-B0BF-BDA7B607A734}" type="presParOf" srcId="{A5238683-A368-49B7-A5AC-FE46436EF00E}" destId="{722ABA65-B41B-48F5-B208-C31F8D8E06E4}" srcOrd="0" destOrd="0" presId="urn:microsoft.com/office/officeart/2005/8/layout/process1"/>
    <dgm:cxn modelId="{F68680AA-1DF4-4D16-9649-D330ADF47507}" type="presParOf" srcId="{4E6F189B-0603-4A20-BC9B-0A8B3D4213EC}" destId="{2144135F-E0A0-4C8C-944C-7FA337A0119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AB3E01-DE45-419B-A025-5BDF8B65BB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901103-9D07-4A5D-B817-9608B50D5C50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адамзаттың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үш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үлкен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нәсілге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жатады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40D176-3097-4B1B-8F8F-B966BEB6B21F}" type="parTrans" cxnId="{457EF3A3-D3CC-484C-BFA9-11FB0E5993F8}">
      <dgm:prSet/>
      <dgm:spPr/>
      <dgm:t>
        <a:bodyPr/>
        <a:lstStyle/>
        <a:p>
          <a:endParaRPr lang="ru-RU"/>
        </a:p>
      </dgm:t>
    </dgm:pt>
    <dgm:pt modelId="{12E03D16-1F7B-4878-9E48-21650FCAB3F0}" type="sibTrans" cxnId="{457EF3A3-D3CC-484C-BFA9-11FB0E5993F8}">
      <dgm:prSet/>
      <dgm:spPr/>
      <dgm:t>
        <a:bodyPr/>
        <a:lstStyle/>
        <a:p>
          <a:endParaRPr lang="ru-RU"/>
        </a:p>
      </dgm:t>
    </dgm:pt>
    <dgm:pt modelId="{8829C82D-942D-4F4E-9227-941E25C4A587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моңғолоид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B9ABA81-DDBD-47D0-BFAD-8830F4823B00}" type="parTrans" cxnId="{D0275E24-183C-4BF6-A5D8-51946C2DB2C0}">
      <dgm:prSet/>
      <dgm:spPr/>
      <dgm:t>
        <a:bodyPr/>
        <a:lstStyle/>
        <a:p>
          <a:endParaRPr lang="ru-RU"/>
        </a:p>
      </dgm:t>
    </dgm:pt>
    <dgm:pt modelId="{94206430-98EF-4593-8773-AB97754DD871}" type="sibTrans" cxnId="{D0275E24-183C-4BF6-A5D8-51946C2DB2C0}">
      <dgm:prSet/>
      <dgm:spPr/>
      <dgm:t>
        <a:bodyPr/>
        <a:lstStyle/>
        <a:p>
          <a:endParaRPr lang="ru-RU"/>
        </a:p>
      </dgm:t>
    </dgm:pt>
    <dgm:pt modelId="{B56FFAB9-C8B5-4C49-87EA-289FDE88B0D0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экваторлық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(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негроидтер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австралоидтер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негравстралоидтер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38B8AD-FFCE-4F11-8D98-13EB9D6657CE}" type="parTrans" cxnId="{C65B8EB7-02F7-46F5-ADE4-69C220994243}">
      <dgm:prSet/>
      <dgm:spPr/>
      <dgm:t>
        <a:bodyPr/>
        <a:lstStyle/>
        <a:p>
          <a:endParaRPr lang="ru-RU"/>
        </a:p>
      </dgm:t>
    </dgm:pt>
    <dgm:pt modelId="{3FE47DFE-60BF-4C96-8DCD-EC972CCA64D0}" type="sibTrans" cxnId="{C65B8EB7-02F7-46F5-ADE4-69C220994243}">
      <dgm:prSet/>
      <dgm:spPr/>
      <dgm:t>
        <a:bodyPr/>
        <a:lstStyle/>
        <a:p>
          <a:endParaRPr lang="ru-RU"/>
        </a:p>
      </dgm:t>
    </dgm:pt>
    <dgm:pt modelId="{3B298922-9E37-4F99-B802-9CA3003AF30B}">
      <dgm:prSet phldrT="[Текст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kk-K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еуропоид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E58050-800E-45DC-B598-20A92D9A5A25}" type="parTrans" cxnId="{E5EE766E-3970-4917-8897-BB0C30285D3D}">
      <dgm:prSet/>
      <dgm:spPr/>
      <dgm:t>
        <a:bodyPr/>
        <a:lstStyle/>
        <a:p>
          <a:endParaRPr lang="ru-RU"/>
        </a:p>
      </dgm:t>
    </dgm:pt>
    <dgm:pt modelId="{E471AC1A-C7C3-401C-990B-467C22592B0D}" type="sibTrans" cxnId="{E5EE766E-3970-4917-8897-BB0C30285D3D}">
      <dgm:prSet/>
      <dgm:spPr/>
      <dgm:t>
        <a:bodyPr/>
        <a:lstStyle/>
        <a:p>
          <a:endParaRPr lang="ru-RU"/>
        </a:p>
      </dgm:t>
    </dgm:pt>
    <dgm:pt modelId="{5A3184B6-BDC1-417C-A676-A74A47550FBE}" type="pres">
      <dgm:prSet presAssocID="{7EAB3E01-DE45-419B-A025-5BDF8B65BB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28E963-384C-499D-B90E-BDAD1442927E}" type="pres">
      <dgm:prSet presAssocID="{EA901103-9D07-4A5D-B817-9608B50D5C50}" presName="hierRoot1" presStyleCnt="0">
        <dgm:presLayoutVars>
          <dgm:hierBranch val="init"/>
        </dgm:presLayoutVars>
      </dgm:prSet>
      <dgm:spPr/>
    </dgm:pt>
    <dgm:pt modelId="{640765EA-214F-415C-8305-1BDFA4B06F9B}" type="pres">
      <dgm:prSet presAssocID="{EA901103-9D07-4A5D-B817-9608B50D5C50}" presName="rootComposite1" presStyleCnt="0"/>
      <dgm:spPr/>
    </dgm:pt>
    <dgm:pt modelId="{023D6A76-C72A-4EA7-A276-A12858DDAAE9}" type="pres">
      <dgm:prSet presAssocID="{EA901103-9D07-4A5D-B817-9608B50D5C50}" presName="rootText1" presStyleLbl="node0" presStyleIdx="0" presStyleCnt="1" custScaleX="134863" custScaleY="1459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2C5AA2-6FDC-41C2-8CA4-11BC40254869}" type="pres">
      <dgm:prSet presAssocID="{EA901103-9D07-4A5D-B817-9608B50D5C5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B049C63-F59F-4DFF-A3C1-CECAD41894BE}" type="pres">
      <dgm:prSet presAssocID="{EA901103-9D07-4A5D-B817-9608B50D5C50}" presName="hierChild2" presStyleCnt="0"/>
      <dgm:spPr/>
    </dgm:pt>
    <dgm:pt modelId="{308265E5-4D87-4CC9-A51C-BFBB65416D66}" type="pres">
      <dgm:prSet presAssocID="{6B9ABA81-DDBD-47D0-BFAD-8830F4823B00}" presName="Name37" presStyleLbl="parChTrans1D2" presStyleIdx="0" presStyleCnt="3"/>
      <dgm:spPr/>
      <dgm:t>
        <a:bodyPr/>
        <a:lstStyle/>
        <a:p>
          <a:endParaRPr lang="ru-RU"/>
        </a:p>
      </dgm:t>
    </dgm:pt>
    <dgm:pt modelId="{2374D540-77B9-4F89-93A6-7C78AFE2C8D7}" type="pres">
      <dgm:prSet presAssocID="{8829C82D-942D-4F4E-9227-941E25C4A587}" presName="hierRoot2" presStyleCnt="0">
        <dgm:presLayoutVars>
          <dgm:hierBranch val="init"/>
        </dgm:presLayoutVars>
      </dgm:prSet>
      <dgm:spPr/>
    </dgm:pt>
    <dgm:pt modelId="{AB8D3236-0464-440F-B546-DBDE1030E326}" type="pres">
      <dgm:prSet presAssocID="{8829C82D-942D-4F4E-9227-941E25C4A587}" presName="rootComposite" presStyleCnt="0"/>
      <dgm:spPr/>
    </dgm:pt>
    <dgm:pt modelId="{291262E4-8D3D-476F-9D66-7B1FFC4662F0}" type="pres">
      <dgm:prSet presAssocID="{8829C82D-942D-4F4E-9227-941E25C4A587}" presName="rootText" presStyleLbl="node2" presStyleIdx="0" presStyleCnt="3" custScaleY="1490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CFAA17-766B-45AD-B9D5-FEA7EA6B8734}" type="pres">
      <dgm:prSet presAssocID="{8829C82D-942D-4F4E-9227-941E25C4A587}" presName="rootConnector" presStyleLbl="node2" presStyleIdx="0" presStyleCnt="3"/>
      <dgm:spPr/>
      <dgm:t>
        <a:bodyPr/>
        <a:lstStyle/>
        <a:p>
          <a:endParaRPr lang="ru-RU"/>
        </a:p>
      </dgm:t>
    </dgm:pt>
    <dgm:pt modelId="{7846079A-4BFC-4F5F-B226-419668BE050C}" type="pres">
      <dgm:prSet presAssocID="{8829C82D-942D-4F4E-9227-941E25C4A587}" presName="hierChild4" presStyleCnt="0"/>
      <dgm:spPr/>
    </dgm:pt>
    <dgm:pt modelId="{9708158A-3BC2-491F-8ABA-ABFB71EE56AE}" type="pres">
      <dgm:prSet presAssocID="{8829C82D-942D-4F4E-9227-941E25C4A587}" presName="hierChild5" presStyleCnt="0"/>
      <dgm:spPr/>
    </dgm:pt>
    <dgm:pt modelId="{95530F3F-1DAA-4C42-AB13-63C9F84CFFEB}" type="pres">
      <dgm:prSet presAssocID="{2138B8AD-FFCE-4F11-8D98-13EB9D6657CE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A467DBE-96E8-41DF-8531-786061FDC883}" type="pres">
      <dgm:prSet presAssocID="{B56FFAB9-C8B5-4C49-87EA-289FDE88B0D0}" presName="hierRoot2" presStyleCnt="0">
        <dgm:presLayoutVars>
          <dgm:hierBranch val="init"/>
        </dgm:presLayoutVars>
      </dgm:prSet>
      <dgm:spPr/>
    </dgm:pt>
    <dgm:pt modelId="{9E3D3142-5993-4B10-AB0F-982D4D2A70BF}" type="pres">
      <dgm:prSet presAssocID="{B56FFAB9-C8B5-4C49-87EA-289FDE88B0D0}" presName="rootComposite" presStyleCnt="0"/>
      <dgm:spPr/>
    </dgm:pt>
    <dgm:pt modelId="{87B86BC0-A8FB-4B1F-95E5-A27057383C01}" type="pres">
      <dgm:prSet presAssocID="{B56FFAB9-C8B5-4C49-87EA-289FDE88B0D0}" presName="rootText" presStyleLbl="node2" presStyleIdx="1" presStyleCnt="3" custScaleX="119439" custScaleY="1498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ED2AC2-D6CF-4441-A7C4-904EACE3E4B0}" type="pres">
      <dgm:prSet presAssocID="{B56FFAB9-C8B5-4C49-87EA-289FDE88B0D0}" presName="rootConnector" presStyleLbl="node2" presStyleIdx="1" presStyleCnt="3"/>
      <dgm:spPr/>
      <dgm:t>
        <a:bodyPr/>
        <a:lstStyle/>
        <a:p>
          <a:endParaRPr lang="ru-RU"/>
        </a:p>
      </dgm:t>
    </dgm:pt>
    <dgm:pt modelId="{3C1AA6BF-EB8F-4A6D-8C99-A56604C0CDF4}" type="pres">
      <dgm:prSet presAssocID="{B56FFAB9-C8B5-4C49-87EA-289FDE88B0D0}" presName="hierChild4" presStyleCnt="0"/>
      <dgm:spPr/>
    </dgm:pt>
    <dgm:pt modelId="{1B6BFEF0-68AB-446C-81E3-BCF922A83D1C}" type="pres">
      <dgm:prSet presAssocID="{B56FFAB9-C8B5-4C49-87EA-289FDE88B0D0}" presName="hierChild5" presStyleCnt="0"/>
      <dgm:spPr/>
    </dgm:pt>
    <dgm:pt modelId="{4CBB6CBA-7EE2-475B-B815-53337A51B666}" type="pres">
      <dgm:prSet presAssocID="{0DE58050-800E-45DC-B598-20A92D9A5A25}" presName="Name37" presStyleLbl="parChTrans1D2" presStyleIdx="2" presStyleCnt="3"/>
      <dgm:spPr/>
      <dgm:t>
        <a:bodyPr/>
        <a:lstStyle/>
        <a:p>
          <a:endParaRPr lang="ru-RU"/>
        </a:p>
      </dgm:t>
    </dgm:pt>
    <dgm:pt modelId="{0FBF2480-AF36-42AA-8F0A-3AC2FCE0C5F5}" type="pres">
      <dgm:prSet presAssocID="{3B298922-9E37-4F99-B802-9CA3003AF30B}" presName="hierRoot2" presStyleCnt="0">
        <dgm:presLayoutVars>
          <dgm:hierBranch val="init"/>
        </dgm:presLayoutVars>
      </dgm:prSet>
      <dgm:spPr/>
    </dgm:pt>
    <dgm:pt modelId="{F05E7A1D-FFA8-4991-B844-A3A8A780F774}" type="pres">
      <dgm:prSet presAssocID="{3B298922-9E37-4F99-B802-9CA3003AF30B}" presName="rootComposite" presStyleCnt="0"/>
      <dgm:spPr/>
    </dgm:pt>
    <dgm:pt modelId="{F401CD3C-BCCB-4704-908F-CF50145D84BE}" type="pres">
      <dgm:prSet presAssocID="{3B298922-9E37-4F99-B802-9CA3003AF30B}" presName="rootText" presStyleLbl="node2" presStyleIdx="2" presStyleCnt="3" custScaleY="1505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CBB9C2-079B-4B80-9E9F-AB537D656998}" type="pres">
      <dgm:prSet presAssocID="{3B298922-9E37-4F99-B802-9CA3003AF30B}" presName="rootConnector" presStyleLbl="node2" presStyleIdx="2" presStyleCnt="3"/>
      <dgm:spPr/>
      <dgm:t>
        <a:bodyPr/>
        <a:lstStyle/>
        <a:p>
          <a:endParaRPr lang="ru-RU"/>
        </a:p>
      </dgm:t>
    </dgm:pt>
    <dgm:pt modelId="{DD42FA43-4E05-47AF-86AF-64D84D759195}" type="pres">
      <dgm:prSet presAssocID="{3B298922-9E37-4F99-B802-9CA3003AF30B}" presName="hierChild4" presStyleCnt="0"/>
      <dgm:spPr/>
    </dgm:pt>
    <dgm:pt modelId="{DA0FE908-C774-44AC-B4FA-5CCB5A7C3134}" type="pres">
      <dgm:prSet presAssocID="{3B298922-9E37-4F99-B802-9CA3003AF30B}" presName="hierChild5" presStyleCnt="0"/>
      <dgm:spPr/>
    </dgm:pt>
    <dgm:pt modelId="{4EB0F3B4-4DDF-4C14-A8F3-76E44AC5D69E}" type="pres">
      <dgm:prSet presAssocID="{EA901103-9D07-4A5D-B817-9608B50D5C50}" presName="hierChild3" presStyleCnt="0"/>
      <dgm:spPr/>
    </dgm:pt>
  </dgm:ptLst>
  <dgm:cxnLst>
    <dgm:cxn modelId="{C0A60646-ECD4-4BE0-A867-1929E8422812}" type="presOf" srcId="{2138B8AD-FFCE-4F11-8D98-13EB9D6657CE}" destId="{95530F3F-1DAA-4C42-AB13-63C9F84CFFEB}" srcOrd="0" destOrd="0" presId="urn:microsoft.com/office/officeart/2005/8/layout/orgChart1"/>
    <dgm:cxn modelId="{30C95F21-379A-4DA2-B075-D35B86DEFC09}" type="presOf" srcId="{7EAB3E01-DE45-419B-A025-5BDF8B65BB6D}" destId="{5A3184B6-BDC1-417C-A676-A74A47550FBE}" srcOrd="0" destOrd="0" presId="urn:microsoft.com/office/officeart/2005/8/layout/orgChart1"/>
    <dgm:cxn modelId="{4F488E4B-402B-4895-B56B-B0DFC9A8098E}" type="presOf" srcId="{EA901103-9D07-4A5D-B817-9608B50D5C50}" destId="{023D6A76-C72A-4EA7-A276-A12858DDAAE9}" srcOrd="0" destOrd="0" presId="urn:microsoft.com/office/officeart/2005/8/layout/orgChart1"/>
    <dgm:cxn modelId="{C65B8EB7-02F7-46F5-ADE4-69C220994243}" srcId="{EA901103-9D07-4A5D-B817-9608B50D5C50}" destId="{B56FFAB9-C8B5-4C49-87EA-289FDE88B0D0}" srcOrd="1" destOrd="0" parTransId="{2138B8AD-FFCE-4F11-8D98-13EB9D6657CE}" sibTransId="{3FE47DFE-60BF-4C96-8DCD-EC972CCA64D0}"/>
    <dgm:cxn modelId="{457EF3A3-D3CC-484C-BFA9-11FB0E5993F8}" srcId="{7EAB3E01-DE45-419B-A025-5BDF8B65BB6D}" destId="{EA901103-9D07-4A5D-B817-9608B50D5C50}" srcOrd="0" destOrd="0" parTransId="{1A40D176-3097-4B1B-8F8F-B966BEB6B21F}" sibTransId="{12E03D16-1F7B-4878-9E48-21650FCAB3F0}"/>
    <dgm:cxn modelId="{D0275E24-183C-4BF6-A5D8-51946C2DB2C0}" srcId="{EA901103-9D07-4A5D-B817-9608B50D5C50}" destId="{8829C82D-942D-4F4E-9227-941E25C4A587}" srcOrd="0" destOrd="0" parTransId="{6B9ABA81-DDBD-47D0-BFAD-8830F4823B00}" sibTransId="{94206430-98EF-4593-8773-AB97754DD871}"/>
    <dgm:cxn modelId="{03AB36CA-96EE-4BE3-9F56-7F283A1D0CEF}" type="presOf" srcId="{EA901103-9D07-4A5D-B817-9608B50D5C50}" destId="{9A2C5AA2-6FDC-41C2-8CA4-11BC40254869}" srcOrd="1" destOrd="0" presId="urn:microsoft.com/office/officeart/2005/8/layout/orgChart1"/>
    <dgm:cxn modelId="{25B48B5F-C76A-4E2D-9C78-8828F40E5E80}" type="presOf" srcId="{8829C82D-942D-4F4E-9227-941E25C4A587}" destId="{76CFAA17-766B-45AD-B9D5-FEA7EA6B8734}" srcOrd="1" destOrd="0" presId="urn:microsoft.com/office/officeart/2005/8/layout/orgChart1"/>
    <dgm:cxn modelId="{E5EE766E-3970-4917-8897-BB0C30285D3D}" srcId="{EA901103-9D07-4A5D-B817-9608B50D5C50}" destId="{3B298922-9E37-4F99-B802-9CA3003AF30B}" srcOrd="2" destOrd="0" parTransId="{0DE58050-800E-45DC-B598-20A92D9A5A25}" sibTransId="{E471AC1A-C7C3-401C-990B-467C22592B0D}"/>
    <dgm:cxn modelId="{9035FB89-8990-4A85-95F8-2E40E4A8E04C}" type="presOf" srcId="{6B9ABA81-DDBD-47D0-BFAD-8830F4823B00}" destId="{308265E5-4D87-4CC9-A51C-BFBB65416D66}" srcOrd="0" destOrd="0" presId="urn:microsoft.com/office/officeart/2005/8/layout/orgChart1"/>
    <dgm:cxn modelId="{3A4ED100-EF6B-4ECA-8AFB-68BC1A8C0CF1}" type="presOf" srcId="{8829C82D-942D-4F4E-9227-941E25C4A587}" destId="{291262E4-8D3D-476F-9D66-7B1FFC4662F0}" srcOrd="0" destOrd="0" presId="urn:microsoft.com/office/officeart/2005/8/layout/orgChart1"/>
    <dgm:cxn modelId="{F90A005C-6E3A-4E69-BD84-DA142AEE2527}" type="presOf" srcId="{B56FFAB9-C8B5-4C49-87EA-289FDE88B0D0}" destId="{87B86BC0-A8FB-4B1F-95E5-A27057383C01}" srcOrd="0" destOrd="0" presId="urn:microsoft.com/office/officeart/2005/8/layout/orgChart1"/>
    <dgm:cxn modelId="{136C0C24-E4A4-4018-80B9-8E9E9B6B7D4A}" type="presOf" srcId="{B56FFAB9-C8B5-4C49-87EA-289FDE88B0D0}" destId="{55ED2AC2-D6CF-4441-A7C4-904EACE3E4B0}" srcOrd="1" destOrd="0" presId="urn:microsoft.com/office/officeart/2005/8/layout/orgChart1"/>
    <dgm:cxn modelId="{0AD516AA-C10E-4537-A4F6-3D28D99E76C5}" type="presOf" srcId="{0DE58050-800E-45DC-B598-20A92D9A5A25}" destId="{4CBB6CBA-7EE2-475B-B815-53337A51B666}" srcOrd="0" destOrd="0" presId="urn:microsoft.com/office/officeart/2005/8/layout/orgChart1"/>
    <dgm:cxn modelId="{62D81EBF-8350-43F1-BA52-F9DE0ECDA146}" type="presOf" srcId="{3B298922-9E37-4F99-B802-9CA3003AF30B}" destId="{F401CD3C-BCCB-4704-908F-CF50145D84BE}" srcOrd="0" destOrd="0" presId="urn:microsoft.com/office/officeart/2005/8/layout/orgChart1"/>
    <dgm:cxn modelId="{2E9E7D71-A466-4BC2-B1BF-BC6CA9827F8F}" type="presOf" srcId="{3B298922-9E37-4F99-B802-9CA3003AF30B}" destId="{8FCBB9C2-079B-4B80-9E9F-AB537D656998}" srcOrd="1" destOrd="0" presId="urn:microsoft.com/office/officeart/2005/8/layout/orgChart1"/>
    <dgm:cxn modelId="{E87166A0-484A-408F-967C-8CAD2AF3FF26}" type="presParOf" srcId="{5A3184B6-BDC1-417C-A676-A74A47550FBE}" destId="{9D28E963-384C-499D-B90E-BDAD1442927E}" srcOrd="0" destOrd="0" presId="urn:microsoft.com/office/officeart/2005/8/layout/orgChart1"/>
    <dgm:cxn modelId="{5D186918-2216-418F-B10D-A6D3657AB5D3}" type="presParOf" srcId="{9D28E963-384C-499D-B90E-BDAD1442927E}" destId="{640765EA-214F-415C-8305-1BDFA4B06F9B}" srcOrd="0" destOrd="0" presId="urn:microsoft.com/office/officeart/2005/8/layout/orgChart1"/>
    <dgm:cxn modelId="{78DF9A84-03E6-4A8F-BA81-0D7874046C05}" type="presParOf" srcId="{640765EA-214F-415C-8305-1BDFA4B06F9B}" destId="{023D6A76-C72A-4EA7-A276-A12858DDAAE9}" srcOrd="0" destOrd="0" presId="urn:microsoft.com/office/officeart/2005/8/layout/orgChart1"/>
    <dgm:cxn modelId="{AA936DE1-7474-4CDE-91E3-1EAE3AC979F0}" type="presParOf" srcId="{640765EA-214F-415C-8305-1BDFA4B06F9B}" destId="{9A2C5AA2-6FDC-41C2-8CA4-11BC40254869}" srcOrd="1" destOrd="0" presId="urn:microsoft.com/office/officeart/2005/8/layout/orgChart1"/>
    <dgm:cxn modelId="{7DAAAB72-768C-4561-8E3D-EFBAA61989CE}" type="presParOf" srcId="{9D28E963-384C-499D-B90E-BDAD1442927E}" destId="{0B049C63-F59F-4DFF-A3C1-CECAD41894BE}" srcOrd="1" destOrd="0" presId="urn:microsoft.com/office/officeart/2005/8/layout/orgChart1"/>
    <dgm:cxn modelId="{47390048-8C92-4CE0-BEE9-53C43E779C0D}" type="presParOf" srcId="{0B049C63-F59F-4DFF-A3C1-CECAD41894BE}" destId="{308265E5-4D87-4CC9-A51C-BFBB65416D66}" srcOrd="0" destOrd="0" presId="urn:microsoft.com/office/officeart/2005/8/layout/orgChart1"/>
    <dgm:cxn modelId="{C08BFA15-737E-4CD3-8F95-FF369B53A2A6}" type="presParOf" srcId="{0B049C63-F59F-4DFF-A3C1-CECAD41894BE}" destId="{2374D540-77B9-4F89-93A6-7C78AFE2C8D7}" srcOrd="1" destOrd="0" presId="urn:microsoft.com/office/officeart/2005/8/layout/orgChart1"/>
    <dgm:cxn modelId="{3B9A7542-21D7-495E-95F1-DA3E5EDD53D8}" type="presParOf" srcId="{2374D540-77B9-4F89-93A6-7C78AFE2C8D7}" destId="{AB8D3236-0464-440F-B546-DBDE1030E326}" srcOrd="0" destOrd="0" presId="urn:microsoft.com/office/officeart/2005/8/layout/orgChart1"/>
    <dgm:cxn modelId="{B7617034-27DE-4E32-B375-B2BB98DF4BAC}" type="presParOf" srcId="{AB8D3236-0464-440F-B546-DBDE1030E326}" destId="{291262E4-8D3D-476F-9D66-7B1FFC4662F0}" srcOrd="0" destOrd="0" presId="urn:microsoft.com/office/officeart/2005/8/layout/orgChart1"/>
    <dgm:cxn modelId="{8EC25390-FBEF-440B-96B8-EB5FD4BAA330}" type="presParOf" srcId="{AB8D3236-0464-440F-B546-DBDE1030E326}" destId="{76CFAA17-766B-45AD-B9D5-FEA7EA6B8734}" srcOrd="1" destOrd="0" presId="urn:microsoft.com/office/officeart/2005/8/layout/orgChart1"/>
    <dgm:cxn modelId="{46EAEB24-C99F-4AC5-986A-23A532F2444D}" type="presParOf" srcId="{2374D540-77B9-4F89-93A6-7C78AFE2C8D7}" destId="{7846079A-4BFC-4F5F-B226-419668BE050C}" srcOrd="1" destOrd="0" presId="urn:microsoft.com/office/officeart/2005/8/layout/orgChart1"/>
    <dgm:cxn modelId="{7BB98EE4-5ABA-48E4-85C0-84E70EF750DE}" type="presParOf" srcId="{2374D540-77B9-4F89-93A6-7C78AFE2C8D7}" destId="{9708158A-3BC2-491F-8ABA-ABFB71EE56AE}" srcOrd="2" destOrd="0" presId="urn:microsoft.com/office/officeart/2005/8/layout/orgChart1"/>
    <dgm:cxn modelId="{955445F8-3B21-4CF1-81E4-8D21BD481A19}" type="presParOf" srcId="{0B049C63-F59F-4DFF-A3C1-CECAD41894BE}" destId="{95530F3F-1DAA-4C42-AB13-63C9F84CFFEB}" srcOrd="2" destOrd="0" presId="urn:microsoft.com/office/officeart/2005/8/layout/orgChart1"/>
    <dgm:cxn modelId="{313E96D8-0530-44FB-9E7F-D9C9943711A5}" type="presParOf" srcId="{0B049C63-F59F-4DFF-A3C1-CECAD41894BE}" destId="{CA467DBE-96E8-41DF-8531-786061FDC883}" srcOrd="3" destOrd="0" presId="urn:microsoft.com/office/officeart/2005/8/layout/orgChart1"/>
    <dgm:cxn modelId="{E3CA345D-5F93-4913-AF90-FDBE484CAE19}" type="presParOf" srcId="{CA467DBE-96E8-41DF-8531-786061FDC883}" destId="{9E3D3142-5993-4B10-AB0F-982D4D2A70BF}" srcOrd="0" destOrd="0" presId="urn:microsoft.com/office/officeart/2005/8/layout/orgChart1"/>
    <dgm:cxn modelId="{B409DBD2-1CA1-49A7-860D-A3B06A22F74B}" type="presParOf" srcId="{9E3D3142-5993-4B10-AB0F-982D4D2A70BF}" destId="{87B86BC0-A8FB-4B1F-95E5-A27057383C01}" srcOrd="0" destOrd="0" presId="urn:microsoft.com/office/officeart/2005/8/layout/orgChart1"/>
    <dgm:cxn modelId="{133B23FC-47AD-4F8B-968C-18FACAB846B5}" type="presParOf" srcId="{9E3D3142-5993-4B10-AB0F-982D4D2A70BF}" destId="{55ED2AC2-D6CF-4441-A7C4-904EACE3E4B0}" srcOrd="1" destOrd="0" presId="urn:microsoft.com/office/officeart/2005/8/layout/orgChart1"/>
    <dgm:cxn modelId="{FEC2B29C-9503-424F-BA96-D71BA05DE759}" type="presParOf" srcId="{CA467DBE-96E8-41DF-8531-786061FDC883}" destId="{3C1AA6BF-EB8F-4A6D-8C99-A56604C0CDF4}" srcOrd="1" destOrd="0" presId="urn:microsoft.com/office/officeart/2005/8/layout/orgChart1"/>
    <dgm:cxn modelId="{FB1A3090-8EB4-471B-AA7E-44936D15291F}" type="presParOf" srcId="{CA467DBE-96E8-41DF-8531-786061FDC883}" destId="{1B6BFEF0-68AB-446C-81E3-BCF922A83D1C}" srcOrd="2" destOrd="0" presId="urn:microsoft.com/office/officeart/2005/8/layout/orgChart1"/>
    <dgm:cxn modelId="{7E85839F-8594-427A-A7E5-66B1A2FE5DE6}" type="presParOf" srcId="{0B049C63-F59F-4DFF-A3C1-CECAD41894BE}" destId="{4CBB6CBA-7EE2-475B-B815-53337A51B666}" srcOrd="4" destOrd="0" presId="urn:microsoft.com/office/officeart/2005/8/layout/orgChart1"/>
    <dgm:cxn modelId="{AA6CD815-D80F-4631-BA35-BB11F7B5D353}" type="presParOf" srcId="{0B049C63-F59F-4DFF-A3C1-CECAD41894BE}" destId="{0FBF2480-AF36-42AA-8F0A-3AC2FCE0C5F5}" srcOrd="5" destOrd="0" presId="urn:microsoft.com/office/officeart/2005/8/layout/orgChart1"/>
    <dgm:cxn modelId="{1D648BC1-C1D3-48D3-AA85-4F276AE4B432}" type="presParOf" srcId="{0FBF2480-AF36-42AA-8F0A-3AC2FCE0C5F5}" destId="{F05E7A1D-FFA8-4991-B844-A3A8A780F774}" srcOrd="0" destOrd="0" presId="urn:microsoft.com/office/officeart/2005/8/layout/orgChart1"/>
    <dgm:cxn modelId="{2C819BE6-05E9-4A9E-919C-A1BED99EF563}" type="presParOf" srcId="{F05E7A1D-FFA8-4991-B844-A3A8A780F774}" destId="{F401CD3C-BCCB-4704-908F-CF50145D84BE}" srcOrd="0" destOrd="0" presId="urn:microsoft.com/office/officeart/2005/8/layout/orgChart1"/>
    <dgm:cxn modelId="{B8E3D554-A96A-43E9-9BEB-F3BA2BD98225}" type="presParOf" srcId="{F05E7A1D-FFA8-4991-B844-A3A8A780F774}" destId="{8FCBB9C2-079B-4B80-9E9F-AB537D656998}" srcOrd="1" destOrd="0" presId="urn:microsoft.com/office/officeart/2005/8/layout/orgChart1"/>
    <dgm:cxn modelId="{E99B21B2-F1D7-4FCB-8882-977A86896D28}" type="presParOf" srcId="{0FBF2480-AF36-42AA-8F0A-3AC2FCE0C5F5}" destId="{DD42FA43-4E05-47AF-86AF-64D84D759195}" srcOrd="1" destOrd="0" presId="urn:microsoft.com/office/officeart/2005/8/layout/orgChart1"/>
    <dgm:cxn modelId="{A34F04CA-B4DA-4718-A482-A1B9C6C4463B}" type="presParOf" srcId="{0FBF2480-AF36-42AA-8F0A-3AC2FCE0C5F5}" destId="{DA0FE908-C774-44AC-B4FA-5CCB5A7C3134}" srcOrd="2" destOrd="0" presId="urn:microsoft.com/office/officeart/2005/8/layout/orgChart1"/>
    <dgm:cxn modelId="{C5A7A082-A22F-4584-A384-38BB4A0B2F86}" type="presParOf" srcId="{9D28E963-384C-499D-B90E-BDAD1442927E}" destId="{4EB0F3B4-4DDF-4C14-A8F3-76E44AC5D6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BDEA70-BA83-418F-A934-2BAC9EAB4B48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A4EE16-7DBD-480F-91C1-C4CE8A911829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ездеріне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38219C-4A57-49DA-A7BB-5059707A48EE}" type="parTrans" cxnId="{2E207272-F766-48A6-ACFE-0A644988F0F0}">
      <dgm:prSet/>
      <dgm:spPr/>
      <dgm:t>
        <a:bodyPr/>
        <a:lstStyle/>
        <a:p>
          <a:endParaRPr lang="ru-RU"/>
        </a:p>
      </dgm:t>
    </dgm:pt>
    <dgm:pt modelId="{CD59BDD9-F7D2-440D-B32A-D81F43B4B9F2}" type="sibTrans" cxnId="{2E207272-F766-48A6-ACFE-0A644988F0F0}">
      <dgm:prSet/>
      <dgm:spPr/>
      <dgm:t>
        <a:bodyPr/>
        <a:lstStyle/>
        <a:p>
          <a:endParaRPr lang="ru-RU"/>
        </a:p>
      </dgm:t>
    </dgm:pt>
    <dgm:pt modelId="{1F0FCE09-8862-43F2-922D-9344B12C02A1}">
      <dgm:prSet phldrT="[Текст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шаштары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қатты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ұзын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салалы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қоңырқай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сақал-мұрты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баяу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өседі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2000" b="0" i="0" dirty="0" smtClean="0"/>
            <a:t> </a:t>
          </a:r>
          <a:endParaRPr lang="ru-RU" sz="2000" dirty="0"/>
        </a:p>
      </dgm:t>
    </dgm:pt>
    <dgm:pt modelId="{DDADDA2A-2C90-4EBD-A3C5-9EA47AA70BB6}" type="parTrans" cxnId="{DA75A20B-0FE4-4CB3-8E56-CC5C3D5653BD}">
      <dgm:prSet/>
      <dgm:spPr/>
      <dgm:t>
        <a:bodyPr/>
        <a:lstStyle/>
        <a:p>
          <a:endParaRPr lang="ru-RU"/>
        </a:p>
      </dgm:t>
    </dgm:pt>
    <dgm:pt modelId="{4F6C6782-EB23-475C-9A66-A4A734BF42DB}" type="sibTrans" cxnId="{DA75A20B-0FE4-4CB3-8E56-CC5C3D5653BD}">
      <dgm:prSet/>
      <dgm:spPr/>
      <dgm:t>
        <a:bodyPr/>
        <a:lstStyle/>
        <a:p>
          <a:endParaRPr lang="ru-RU"/>
        </a:p>
      </dgm:t>
    </dgm:pt>
    <dgm:pt modelId="{789BB9C3-860B-4E68-A142-6B1D6AF7E871}">
      <dgm:prSet phldrT="[Текст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Көбіне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орта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бойлы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бетті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мұрын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көздері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қысықтау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қалыңдыгы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орташа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келеді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2A79E0D-910F-48BF-B1AD-6E54395E03A9}" type="parTrans" cxnId="{498ED1DB-B261-4E90-B561-41C64673B413}">
      <dgm:prSet/>
      <dgm:spPr/>
      <dgm:t>
        <a:bodyPr/>
        <a:lstStyle/>
        <a:p>
          <a:endParaRPr lang="ru-RU"/>
        </a:p>
      </dgm:t>
    </dgm:pt>
    <dgm:pt modelId="{074D444A-6A3D-4EB1-B59C-9BAE2F4FC01B}" type="sibTrans" cxnId="{498ED1DB-B261-4E90-B561-41C64673B413}">
      <dgm:prSet/>
      <dgm:spPr/>
      <dgm:t>
        <a:bodyPr/>
        <a:lstStyle/>
        <a:p>
          <a:endParaRPr lang="ru-RU"/>
        </a:p>
      </dgm:t>
    </dgm:pt>
    <dgm:pt modelId="{D9405A04-E4BD-4440-A50D-0DF1B1C72440}">
      <dgm:prSet phldrT="[Текст]" custT="1"/>
      <dgm:spPr>
        <a:solidFill>
          <a:schemeClr val="accent6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Азия 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құрлығында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кеңінен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таралған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кезде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барлық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құрлықтарда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CC9F7E1-D60F-47AB-9872-7A72187AE27A}" type="parTrans" cxnId="{D33845CF-CBED-46E1-B640-2B2ABBE0D71C}">
      <dgm:prSet/>
      <dgm:spPr/>
      <dgm:t>
        <a:bodyPr/>
        <a:lstStyle/>
        <a:p>
          <a:endParaRPr lang="ru-RU"/>
        </a:p>
      </dgm:t>
    </dgm:pt>
    <dgm:pt modelId="{F89DD8C5-5B1B-4FF5-82C1-F1870F1E7201}" type="sibTrans" cxnId="{D33845CF-CBED-46E1-B640-2B2ABBE0D71C}">
      <dgm:prSet/>
      <dgm:spPr/>
      <dgm:t>
        <a:bodyPr/>
        <a:lstStyle/>
        <a:p>
          <a:endParaRPr lang="ru-RU"/>
        </a:p>
      </dgm:t>
    </dgm:pt>
    <dgm:pt modelId="{6C931F3A-02D2-42D9-999B-FB07477E19FA}" type="pres">
      <dgm:prSet presAssocID="{B3BDEA70-BA83-418F-A934-2BAC9EAB4B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70F3AFB-FCC6-4461-BED6-5D4066356184}" type="pres">
      <dgm:prSet presAssocID="{5FA4EE16-7DBD-480F-91C1-C4CE8A911829}" presName="hierRoot1" presStyleCnt="0">
        <dgm:presLayoutVars>
          <dgm:hierBranch val="init"/>
        </dgm:presLayoutVars>
      </dgm:prSet>
      <dgm:spPr/>
    </dgm:pt>
    <dgm:pt modelId="{46B24A19-7C0D-4A2A-9F0E-668D83C84FA2}" type="pres">
      <dgm:prSet presAssocID="{5FA4EE16-7DBD-480F-91C1-C4CE8A911829}" presName="rootComposite1" presStyleCnt="0"/>
      <dgm:spPr/>
    </dgm:pt>
    <dgm:pt modelId="{5776139A-BC7D-439F-A538-E3FD74909BDB}" type="pres">
      <dgm:prSet presAssocID="{5FA4EE16-7DBD-480F-91C1-C4CE8A91182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09CA85-4DDB-43C4-A390-E2B5B230631C}" type="pres">
      <dgm:prSet presAssocID="{5FA4EE16-7DBD-480F-91C1-C4CE8A91182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A8B933D-A09B-413F-846F-9EE2667D522B}" type="pres">
      <dgm:prSet presAssocID="{5FA4EE16-7DBD-480F-91C1-C4CE8A911829}" presName="hierChild2" presStyleCnt="0"/>
      <dgm:spPr/>
    </dgm:pt>
    <dgm:pt modelId="{861BAAE7-1CCD-4BF1-A8C7-304334DB8191}" type="pres">
      <dgm:prSet presAssocID="{DDADDA2A-2C90-4EBD-A3C5-9EA47AA70BB6}" presName="Name64" presStyleLbl="parChTrans1D2" presStyleIdx="0" presStyleCnt="3"/>
      <dgm:spPr/>
      <dgm:t>
        <a:bodyPr/>
        <a:lstStyle/>
        <a:p>
          <a:endParaRPr lang="ru-RU"/>
        </a:p>
      </dgm:t>
    </dgm:pt>
    <dgm:pt modelId="{97CACDC2-B10F-43BB-9993-D66841199DF4}" type="pres">
      <dgm:prSet presAssocID="{1F0FCE09-8862-43F2-922D-9344B12C02A1}" presName="hierRoot2" presStyleCnt="0">
        <dgm:presLayoutVars>
          <dgm:hierBranch val="init"/>
        </dgm:presLayoutVars>
      </dgm:prSet>
      <dgm:spPr/>
    </dgm:pt>
    <dgm:pt modelId="{A43C8721-8AB9-4BA2-8C6D-7B534CB713B1}" type="pres">
      <dgm:prSet presAssocID="{1F0FCE09-8862-43F2-922D-9344B12C02A1}" presName="rootComposite" presStyleCnt="0"/>
      <dgm:spPr/>
    </dgm:pt>
    <dgm:pt modelId="{517DBF11-BCAA-4264-8B7F-3FB239ED15FA}" type="pres">
      <dgm:prSet presAssocID="{1F0FCE09-8862-43F2-922D-9344B12C02A1}" presName="rootText" presStyleLbl="node2" presStyleIdx="0" presStyleCnt="3" custScaleY="1547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CEB477-5FD7-4112-B473-5F7029540167}" type="pres">
      <dgm:prSet presAssocID="{1F0FCE09-8862-43F2-922D-9344B12C02A1}" presName="rootConnector" presStyleLbl="node2" presStyleIdx="0" presStyleCnt="3"/>
      <dgm:spPr/>
      <dgm:t>
        <a:bodyPr/>
        <a:lstStyle/>
        <a:p>
          <a:endParaRPr lang="ru-RU"/>
        </a:p>
      </dgm:t>
    </dgm:pt>
    <dgm:pt modelId="{7EFB1E34-E28F-401D-A7BE-D226B750C80D}" type="pres">
      <dgm:prSet presAssocID="{1F0FCE09-8862-43F2-922D-9344B12C02A1}" presName="hierChild4" presStyleCnt="0"/>
      <dgm:spPr/>
    </dgm:pt>
    <dgm:pt modelId="{A50E5545-B39B-4648-B331-5E3277831D43}" type="pres">
      <dgm:prSet presAssocID="{1F0FCE09-8862-43F2-922D-9344B12C02A1}" presName="hierChild5" presStyleCnt="0"/>
      <dgm:spPr/>
    </dgm:pt>
    <dgm:pt modelId="{80300C47-F478-454F-9F34-B1B8FD7A52F2}" type="pres">
      <dgm:prSet presAssocID="{72A79E0D-910F-48BF-B1AD-6E54395E03A9}" presName="Name64" presStyleLbl="parChTrans1D2" presStyleIdx="1" presStyleCnt="3"/>
      <dgm:spPr/>
      <dgm:t>
        <a:bodyPr/>
        <a:lstStyle/>
        <a:p>
          <a:endParaRPr lang="ru-RU"/>
        </a:p>
      </dgm:t>
    </dgm:pt>
    <dgm:pt modelId="{1BCB2B0D-6A55-48E3-AC88-EA07FFC360CB}" type="pres">
      <dgm:prSet presAssocID="{789BB9C3-860B-4E68-A142-6B1D6AF7E871}" presName="hierRoot2" presStyleCnt="0">
        <dgm:presLayoutVars>
          <dgm:hierBranch val="init"/>
        </dgm:presLayoutVars>
      </dgm:prSet>
      <dgm:spPr/>
    </dgm:pt>
    <dgm:pt modelId="{720A309E-603E-433A-8E6F-DE2BB43BFD0C}" type="pres">
      <dgm:prSet presAssocID="{789BB9C3-860B-4E68-A142-6B1D6AF7E871}" presName="rootComposite" presStyleCnt="0"/>
      <dgm:spPr/>
    </dgm:pt>
    <dgm:pt modelId="{7F609356-387C-47DB-9BBA-2BCD53C91A54}" type="pres">
      <dgm:prSet presAssocID="{789BB9C3-860B-4E68-A142-6B1D6AF7E871}" presName="rootText" presStyleLbl="node2" presStyleIdx="1" presStyleCnt="3" custScaleY="1319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262442-C8D5-48A0-AE43-AD2F5FDD0741}" type="pres">
      <dgm:prSet presAssocID="{789BB9C3-860B-4E68-A142-6B1D6AF7E871}" presName="rootConnector" presStyleLbl="node2" presStyleIdx="1" presStyleCnt="3"/>
      <dgm:spPr/>
      <dgm:t>
        <a:bodyPr/>
        <a:lstStyle/>
        <a:p>
          <a:endParaRPr lang="ru-RU"/>
        </a:p>
      </dgm:t>
    </dgm:pt>
    <dgm:pt modelId="{4FFB51E9-EAE9-46CA-9E23-0668ED6D793A}" type="pres">
      <dgm:prSet presAssocID="{789BB9C3-860B-4E68-A142-6B1D6AF7E871}" presName="hierChild4" presStyleCnt="0"/>
      <dgm:spPr/>
    </dgm:pt>
    <dgm:pt modelId="{0F2425B4-EC58-4BB0-8568-47E7990A8BFB}" type="pres">
      <dgm:prSet presAssocID="{789BB9C3-860B-4E68-A142-6B1D6AF7E871}" presName="hierChild5" presStyleCnt="0"/>
      <dgm:spPr/>
    </dgm:pt>
    <dgm:pt modelId="{15B53B38-BEA3-4E65-89DE-76FF26968B11}" type="pres">
      <dgm:prSet presAssocID="{0CC9F7E1-D60F-47AB-9872-7A72187AE27A}" presName="Name64" presStyleLbl="parChTrans1D2" presStyleIdx="2" presStyleCnt="3"/>
      <dgm:spPr/>
      <dgm:t>
        <a:bodyPr/>
        <a:lstStyle/>
        <a:p>
          <a:endParaRPr lang="ru-RU"/>
        </a:p>
      </dgm:t>
    </dgm:pt>
    <dgm:pt modelId="{E6D97193-3431-43B4-81BE-6335700019FB}" type="pres">
      <dgm:prSet presAssocID="{D9405A04-E4BD-4440-A50D-0DF1B1C72440}" presName="hierRoot2" presStyleCnt="0">
        <dgm:presLayoutVars>
          <dgm:hierBranch val="init"/>
        </dgm:presLayoutVars>
      </dgm:prSet>
      <dgm:spPr/>
    </dgm:pt>
    <dgm:pt modelId="{2BB6D993-4050-43FB-8701-2F21BA48CF96}" type="pres">
      <dgm:prSet presAssocID="{D9405A04-E4BD-4440-A50D-0DF1B1C72440}" presName="rootComposite" presStyleCnt="0"/>
      <dgm:spPr/>
    </dgm:pt>
    <dgm:pt modelId="{47ED75C4-BB63-4CBD-83A4-FB16806ED155}" type="pres">
      <dgm:prSet presAssocID="{D9405A04-E4BD-4440-A50D-0DF1B1C72440}" presName="rootText" presStyleLbl="node2" presStyleIdx="2" presStyleCnt="3" custScaleY="1344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E7832E-3AE9-4875-AB98-4BDFEBABF9CF}" type="pres">
      <dgm:prSet presAssocID="{D9405A04-E4BD-4440-A50D-0DF1B1C72440}" presName="rootConnector" presStyleLbl="node2" presStyleIdx="2" presStyleCnt="3"/>
      <dgm:spPr/>
      <dgm:t>
        <a:bodyPr/>
        <a:lstStyle/>
        <a:p>
          <a:endParaRPr lang="ru-RU"/>
        </a:p>
      </dgm:t>
    </dgm:pt>
    <dgm:pt modelId="{094DA529-FBAB-41A3-9D77-F2A77FFA67A8}" type="pres">
      <dgm:prSet presAssocID="{D9405A04-E4BD-4440-A50D-0DF1B1C72440}" presName="hierChild4" presStyleCnt="0"/>
      <dgm:spPr/>
    </dgm:pt>
    <dgm:pt modelId="{B80242A5-679B-46C3-B3DD-2403ACEA272B}" type="pres">
      <dgm:prSet presAssocID="{D9405A04-E4BD-4440-A50D-0DF1B1C72440}" presName="hierChild5" presStyleCnt="0"/>
      <dgm:spPr/>
    </dgm:pt>
    <dgm:pt modelId="{AE2405FA-67E4-498F-A314-CB751F8D6968}" type="pres">
      <dgm:prSet presAssocID="{5FA4EE16-7DBD-480F-91C1-C4CE8A911829}" presName="hierChild3" presStyleCnt="0"/>
      <dgm:spPr/>
    </dgm:pt>
  </dgm:ptLst>
  <dgm:cxnLst>
    <dgm:cxn modelId="{498ED1DB-B261-4E90-B561-41C64673B413}" srcId="{5FA4EE16-7DBD-480F-91C1-C4CE8A911829}" destId="{789BB9C3-860B-4E68-A142-6B1D6AF7E871}" srcOrd="1" destOrd="0" parTransId="{72A79E0D-910F-48BF-B1AD-6E54395E03A9}" sibTransId="{074D444A-6A3D-4EB1-B59C-9BAE2F4FC01B}"/>
    <dgm:cxn modelId="{4B0ADA88-A65E-42B3-BAF1-FB599A8310EB}" type="presOf" srcId="{D9405A04-E4BD-4440-A50D-0DF1B1C72440}" destId="{C6E7832E-3AE9-4875-AB98-4BDFEBABF9CF}" srcOrd="1" destOrd="0" presId="urn:microsoft.com/office/officeart/2009/3/layout/HorizontalOrganizationChart"/>
    <dgm:cxn modelId="{44C73AFD-6531-42C6-BBA6-765CB806F283}" type="presOf" srcId="{1F0FCE09-8862-43F2-922D-9344B12C02A1}" destId="{39CEB477-5FD7-4112-B473-5F7029540167}" srcOrd="1" destOrd="0" presId="urn:microsoft.com/office/officeart/2009/3/layout/HorizontalOrganizationChart"/>
    <dgm:cxn modelId="{3B223D9F-C79A-46D4-BCE9-86EE7F38F392}" type="presOf" srcId="{789BB9C3-860B-4E68-A142-6B1D6AF7E871}" destId="{23262442-C8D5-48A0-AE43-AD2F5FDD0741}" srcOrd="1" destOrd="0" presId="urn:microsoft.com/office/officeart/2009/3/layout/HorizontalOrganizationChart"/>
    <dgm:cxn modelId="{DA75A20B-0FE4-4CB3-8E56-CC5C3D5653BD}" srcId="{5FA4EE16-7DBD-480F-91C1-C4CE8A911829}" destId="{1F0FCE09-8862-43F2-922D-9344B12C02A1}" srcOrd="0" destOrd="0" parTransId="{DDADDA2A-2C90-4EBD-A3C5-9EA47AA70BB6}" sibTransId="{4F6C6782-EB23-475C-9A66-A4A734BF42DB}"/>
    <dgm:cxn modelId="{189D7235-5EC1-4CF0-950A-DDA24D83F625}" type="presOf" srcId="{DDADDA2A-2C90-4EBD-A3C5-9EA47AA70BB6}" destId="{861BAAE7-1CCD-4BF1-A8C7-304334DB8191}" srcOrd="0" destOrd="0" presId="urn:microsoft.com/office/officeart/2009/3/layout/HorizontalOrganizationChart"/>
    <dgm:cxn modelId="{7844AB84-89F1-4E13-BB45-D1404574B4DA}" type="presOf" srcId="{B3BDEA70-BA83-418F-A934-2BAC9EAB4B48}" destId="{6C931F3A-02D2-42D9-999B-FB07477E19FA}" srcOrd="0" destOrd="0" presId="urn:microsoft.com/office/officeart/2009/3/layout/HorizontalOrganizationChart"/>
    <dgm:cxn modelId="{D0EE17FC-A77B-4276-A337-9AF8ED955561}" type="presOf" srcId="{1F0FCE09-8862-43F2-922D-9344B12C02A1}" destId="{517DBF11-BCAA-4264-8B7F-3FB239ED15FA}" srcOrd="0" destOrd="0" presId="urn:microsoft.com/office/officeart/2009/3/layout/HorizontalOrganizationChart"/>
    <dgm:cxn modelId="{43D7182F-CD2C-439A-B1D4-BDA892F9D87B}" type="presOf" srcId="{789BB9C3-860B-4E68-A142-6B1D6AF7E871}" destId="{7F609356-387C-47DB-9BBA-2BCD53C91A54}" srcOrd="0" destOrd="0" presId="urn:microsoft.com/office/officeart/2009/3/layout/HorizontalOrganizationChart"/>
    <dgm:cxn modelId="{FE9EA16E-217B-4094-943B-DA81126727E5}" type="presOf" srcId="{5FA4EE16-7DBD-480F-91C1-C4CE8A911829}" destId="{5776139A-BC7D-439F-A538-E3FD74909BDB}" srcOrd="0" destOrd="0" presId="urn:microsoft.com/office/officeart/2009/3/layout/HorizontalOrganizationChart"/>
    <dgm:cxn modelId="{12AC5274-06FF-4CCE-9F7A-2DDAB27FC146}" type="presOf" srcId="{72A79E0D-910F-48BF-B1AD-6E54395E03A9}" destId="{80300C47-F478-454F-9F34-B1B8FD7A52F2}" srcOrd="0" destOrd="0" presId="urn:microsoft.com/office/officeart/2009/3/layout/HorizontalOrganizationChart"/>
    <dgm:cxn modelId="{D33845CF-CBED-46E1-B640-2B2ABBE0D71C}" srcId="{5FA4EE16-7DBD-480F-91C1-C4CE8A911829}" destId="{D9405A04-E4BD-4440-A50D-0DF1B1C72440}" srcOrd="2" destOrd="0" parTransId="{0CC9F7E1-D60F-47AB-9872-7A72187AE27A}" sibTransId="{F89DD8C5-5B1B-4FF5-82C1-F1870F1E7201}"/>
    <dgm:cxn modelId="{2E207272-F766-48A6-ACFE-0A644988F0F0}" srcId="{B3BDEA70-BA83-418F-A934-2BAC9EAB4B48}" destId="{5FA4EE16-7DBD-480F-91C1-C4CE8A911829}" srcOrd="0" destOrd="0" parTransId="{AF38219C-4A57-49DA-A7BB-5059707A48EE}" sibTransId="{CD59BDD9-F7D2-440D-B32A-D81F43B4B9F2}"/>
    <dgm:cxn modelId="{F43D49FE-D7EE-4C85-8074-435F95DCC3A6}" type="presOf" srcId="{D9405A04-E4BD-4440-A50D-0DF1B1C72440}" destId="{47ED75C4-BB63-4CBD-83A4-FB16806ED155}" srcOrd="0" destOrd="0" presId="urn:microsoft.com/office/officeart/2009/3/layout/HorizontalOrganizationChart"/>
    <dgm:cxn modelId="{762FDF50-BDBB-4D20-9C36-9444314F351B}" type="presOf" srcId="{0CC9F7E1-D60F-47AB-9872-7A72187AE27A}" destId="{15B53B38-BEA3-4E65-89DE-76FF26968B11}" srcOrd="0" destOrd="0" presId="urn:microsoft.com/office/officeart/2009/3/layout/HorizontalOrganizationChart"/>
    <dgm:cxn modelId="{49B1B2BC-7E5D-4CE6-B17F-58FDE295AF29}" type="presOf" srcId="{5FA4EE16-7DBD-480F-91C1-C4CE8A911829}" destId="{1009CA85-4DDB-43C4-A390-E2B5B230631C}" srcOrd="1" destOrd="0" presId="urn:microsoft.com/office/officeart/2009/3/layout/HorizontalOrganizationChart"/>
    <dgm:cxn modelId="{FBA9C948-FE5A-45CD-87F5-C3531C7EBC79}" type="presParOf" srcId="{6C931F3A-02D2-42D9-999B-FB07477E19FA}" destId="{A70F3AFB-FCC6-4461-BED6-5D4066356184}" srcOrd="0" destOrd="0" presId="urn:microsoft.com/office/officeart/2009/3/layout/HorizontalOrganizationChart"/>
    <dgm:cxn modelId="{8EB25364-C68D-4662-BF1D-B0AC84400C9A}" type="presParOf" srcId="{A70F3AFB-FCC6-4461-BED6-5D4066356184}" destId="{46B24A19-7C0D-4A2A-9F0E-668D83C84FA2}" srcOrd="0" destOrd="0" presId="urn:microsoft.com/office/officeart/2009/3/layout/HorizontalOrganizationChart"/>
    <dgm:cxn modelId="{5146B5FA-35A7-4705-A4BE-9A983046DC7A}" type="presParOf" srcId="{46B24A19-7C0D-4A2A-9F0E-668D83C84FA2}" destId="{5776139A-BC7D-439F-A538-E3FD74909BDB}" srcOrd="0" destOrd="0" presId="urn:microsoft.com/office/officeart/2009/3/layout/HorizontalOrganizationChart"/>
    <dgm:cxn modelId="{68E36D2D-FCD7-4A43-9ECE-5DD161B4B5C7}" type="presParOf" srcId="{46B24A19-7C0D-4A2A-9F0E-668D83C84FA2}" destId="{1009CA85-4DDB-43C4-A390-E2B5B230631C}" srcOrd="1" destOrd="0" presId="urn:microsoft.com/office/officeart/2009/3/layout/HorizontalOrganizationChart"/>
    <dgm:cxn modelId="{C6543519-C324-4ABE-8BEC-0C8EC973243B}" type="presParOf" srcId="{A70F3AFB-FCC6-4461-BED6-5D4066356184}" destId="{CA8B933D-A09B-413F-846F-9EE2667D522B}" srcOrd="1" destOrd="0" presId="urn:microsoft.com/office/officeart/2009/3/layout/HorizontalOrganizationChart"/>
    <dgm:cxn modelId="{25DF49CB-E926-4262-BCD4-E90DF146B592}" type="presParOf" srcId="{CA8B933D-A09B-413F-846F-9EE2667D522B}" destId="{861BAAE7-1CCD-4BF1-A8C7-304334DB8191}" srcOrd="0" destOrd="0" presId="urn:microsoft.com/office/officeart/2009/3/layout/HorizontalOrganizationChart"/>
    <dgm:cxn modelId="{0F86A7BB-F010-4516-B500-01AA71C1819C}" type="presParOf" srcId="{CA8B933D-A09B-413F-846F-9EE2667D522B}" destId="{97CACDC2-B10F-43BB-9993-D66841199DF4}" srcOrd="1" destOrd="0" presId="urn:microsoft.com/office/officeart/2009/3/layout/HorizontalOrganizationChart"/>
    <dgm:cxn modelId="{B38D092C-1E41-4F00-9CCF-F0BBEE6E3308}" type="presParOf" srcId="{97CACDC2-B10F-43BB-9993-D66841199DF4}" destId="{A43C8721-8AB9-4BA2-8C6D-7B534CB713B1}" srcOrd="0" destOrd="0" presId="urn:microsoft.com/office/officeart/2009/3/layout/HorizontalOrganizationChart"/>
    <dgm:cxn modelId="{34B92930-D381-46EF-896E-B1EFF7326186}" type="presParOf" srcId="{A43C8721-8AB9-4BA2-8C6D-7B534CB713B1}" destId="{517DBF11-BCAA-4264-8B7F-3FB239ED15FA}" srcOrd="0" destOrd="0" presId="urn:microsoft.com/office/officeart/2009/3/layout/HorizontalOrganizationChart"/>
    <dgm:cxn modelId="{8DEC0CD2-290F-493E-AD46-CEE3A55FCFA1}" type="presParOf" srcId="{A43C8721-8AB9-4BA2-8C6D-7B534CB713B1}" destId="{39CEB477-5FD7-4112-B473-5F7029540167}" srcOrd="1" destOrd="0" presId="urn:microsoft.com/office/officeart/2009/3/layout/HorizontalOrganizationChart"/>
    <dgm:cxn modelId="{163FD39A-9193-4F6A-8B47-E96A30CFBE7A}" type="presParOf" srcId="{97CACDC2-B10F-43BB-9993-D66841199DF4}" destId="{7EFB1E34-E28F-401D-A7BE-D226B750C80D}" srcOrd="1" destOrd="0" presId="urn:microsoft.com/office/officeart/2009/3/layout/HorizontalOrganizationChart"/>
    <dgm:cxn modelId="{350426CA-E3D8-4435-AA85-B1DCEBCBDF96}" type="presParOf" srcId="{97CACDC2-B10F-43BB-9993-D66841199DF4}" destId="{A50E5545-B39B-4648-B331-5E3277831D43}" srcOrd="2" destOrd="0" presId="urn:microsoft.com/office/officeart/2009/3/layout/HorizontalOrganizationChart"/>
    <dgm:cxn modelId="{871C34E1-1294-466E-9369-331FFC7E1D8A}" type="presParOf" srcId="{CA8B933D-A09B-413F-846F-9EE2667D522B}" destId="{80300C47-F478-454F-9F34-B1B8FD7A52F2}" srcOrd="2" destOrd="0" presId="urn:microsoft.com/office/officeart/2009/3/layout/HorizontalOrganizationChart"/>
    <dgm:cxn modelId="{03697C1F-AA5B-4399-AD28-AC6E7354B137}" type="presParOf" srcId="{CA8B933D-A09B-413F-846F-9EE2667D522B}" destId="{1BCB2B0D-6A55-48E3-AC88-EA07FFC360CB}" srcOrd="3" destOrd="0" presId="urn:microsoft.com/office/officeart/2009/3/layout/HorizontalOrganizationChart"/>
    <dgm:cxn modelId="{E09ECC29-190D-4853-8155-BF200AADE0CC}" type="presParOf" srcId="{1BCB2B0D-6A55-48E3-AC88-EA07FFC360CB}" destId="{720A309E-603E-433A-8E6F-DE2BB43BFD0C}" srcOrd="0" destOrd="0" presId="urn:microsoft.com/office/officeart/2009/3/layout/HorizontalOrganizationChart"/>
    <dgm:cxn modelId="{EFD2CC4B-6B36-4E53-835C-083B9FA52B61}" type="presParOf" srcId="{720A309E-603E-433A-8E6F-DE2BB43BFD0C}" destId="{7F609356-387C-47DB-9BBA-2BCD53C91A54}" srcOrd="0" destOrd="0" presId="urn:microsoft.com/office/officeart/2009/3/layout/HorizontalOrganizationChart"/>
    <dgm:cxn modelId="{5262A174-774B-4852-B8BF-487E53D8CF0C}" type="presParOf" srcId="{720A309E-603E-433A-8E6F-DE2BB43BFD0C}" destId="{23262442-C8D5-48A0-AE43-AD2F5FDD0741}" srcOrd="1" destOrd="0" presId="urn:microsoft.com/office/officeart/2009/3/layout/HorizontalOrganizationChart"/>
    <dgm:cxn modelId="{8DCE71A4-9CD8-48F8-938C-DD2E94B96927}" type="presParOf" srcId="{1BCB2B0D-6A55-48E3-AC88-EA07FFC360CB}" destId="{4FFB51E9-EAE9-46CA-9E23-0668ED6D793A}" srcOrd="1" destOrd="0" presId="urn:microsoft.com/office/officeart/2009/3/layout/HorizontalOrganizationChart"/>
    <dgm:cxn modelId="{097CC925-7C70-4DB9-9051-C298C3EC2EF5}" type="presParOf" srcId="{1BCB2B0D-6A55-48E3-AC88-EA07FFC360CB}" destId="{0F2425B4-EC58-4BB0-8568-47E7990A8BFB}" srcOrd="2" destOrd="0" presId="urn:microsoft.com/office/officeart/2009/3/layout/HorizontalOrganizationChart"/>
    <dgm:cxn modelId="{FC95F658-FFB7-41F1-8552-8D33AE5BE889}" type="presParOf" srcId="{CA8B933D-A09B-413F-846F-9EE2667D522B}" destId="{15B53B38-BEA3-4E65-89DE-76FF26968B11}" srcOrd="4" destOrd="0" presId="urn:microsoft.com/office/officeart/2009/3/layout/HorizontalOrganizationChart"/>
    <dgm:cxn modelId="{2B83A82C-3416-4CD3-9684-709042636BA3}" type="presParOf" srcId="{CA8B933D-A09B-413F-846F-9EE2667D522B}" destId="{E6D97193-3431-43B4-81BE-6335700019FB}" srcOrd="5" destOrd="0" presId="urn:microsoft.com/office/officeart/2009/3/layout/HorizontalOrganizationChart"/>
    <dgm:cxn modelId="{840D2E52-BA58-4536-8F5A-B1154F706417}" type="presParOf" srcId="{E6D97193-3431-43B4-81BE-6335700019FB}" destId="{2BB6D993-4050-43FB-8701-2F21BA48CF96}" srcOrd="0" destOrd="0" presId="urn:microsoft.com/office/officeart/2009/3/layout/HorizontalOrganizationChart"/>
    <dgm:cxn modelId="{86C4EA5E-36D9-4449-A69B-BBBC457B104B}" type="presParOf" srcId="{2BB6D993-4050-43FB-8701-2F21BA48CF96}" destId="{47ED75C4-BB63-4CBD-83A4-FB16806ED155}" srcOrd="0" destOrd="0" presId="urn:microsoft.com/office/officeart/2009/3/layout/HorizontalOrganizationChart"/>
    <dgm:cxn modelId="{F5FD4BBB-7F8E-489D-AE3D-02973A2D326C}" type="presParOf" srcId="{2BB6D993-4050-43FB-8701-2F21BA48CF96}" destId="{C6E7832E-3AE9-4875-AB98-4BDFEBABF9CF}" srcOrd="1" destOrd="0" presId="urn:microsoft.com/office/officeart/2009/3/layout/HorizontalOrganizationChart"/>
    <dgm:cxn modelId="{B539D768-F0E8-40D0-B8B3-F4882B7897E8}" type="presParOf" srcId="{E6D97193-3431-43B4-81BE-6335700019FB}" destId="{094DA529-FBAB-41A3-9D77-F2A77FFA67A8}" srcOrd="1" destOrd="0" presId="urn:microsoft.com/office/officeart/2009/3/layout/HorizontalOrganizationChart"/>
    <dgm:cxn modelId="{6494405D-6947-4488-8B07-72F0753D3F1C}" type="presParOf" srcId="{E6D97193-3431-43B4-81BE-6335700019FB}" destId="{B80242A5-679B-46C3-B3DD-2403ACEA272B}" srcOrd="2" destOrd="0" presId="urn:microsoft.com/office/officeart/2009/3/layout/HorizontalOrganizationChart"/>
    <dgm:cxn modelId="{27ED7F76-2079-4BF5-BC71-9735E87226CB}" type="presParOf" srcId="{A70F3AFB-FCC6-4461-BED6-5D4066356184}" destId="{AE2405FA-67E4-498F-A314-CB751F8D696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898E4E-5CCC-43C5-ADEC-E9A6638E26E7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6250DF-C619-4DD1-9208-9B49CDF2226C}">
      <dgm:prSet phldrT="[Текст]" custT="1"/>
      <dgm:spPr>
        <a:solidFill>
          <a:srgbClr val="F6C4B0"/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нәсілдерге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82AECD0-D80C-4033-BACB-FE1E13915E33}" type="parTrans" cxnId="{A75CFFC9-E9E1-4A31-B6B1-84948C1AAF1B}">
      <dgm:prSet/>
      <dgm:spPr/>
      <dgm:t>
        <a:bodyPr/>
        <a:lstStyle/>
        <a:p>
          <a:endParaRPr lang="ru-RU"/>
        </a:p>
      </dgm:t>
    </dgm:pt>
    <dgm:pt modelId="{37769469-C1E6-447E-BA2F-7CE752894E10}" type="sibTrans" cxnId="{A75CFFC9-E9E1-4A31-B6B1-84948C1AAF1B}">
      <dgm:prSet/>
      <dgm:spPr/>
      <dgm:t>
        <a:bodyPr/>
        <a:lstStyle/>
        <a:p>
          <a:endParaRPr lang="ru-RU"/>
        </a:p>
      </dgm:t>
    </dgm:pt>
    <dgm:pt modelId="{9BA71C90-8834-40CE-8429-2BCA0D6F9CB4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шаштары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бұйра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түсті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сақал-мұрты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баяу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өседі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7FB7FB-EBC4-4540-A81A-89C268ED5FD5}" type="parTrans" cxnId="{4A0D3084-CBC5-48C9-8AB4-478CFA045DE0}">
      <dgm:prSet/>
      <dgm:spPr/>
      <dgm:t>
        <a:bodyPr/>
        <a:lstStyle/>
        <a:p>
          <a:endParaRPr lang="ru-RU"/>
        </a:p>
      </dgm:t>
    </dgm:pt>
    <dgm:pt modelId="{F9F9D3A6-ADA4-4739-BEDD-02477BC4146A}" type="sibTrans" cxnId="{4A0D3084-CBC5-48C9-8AB4-478CFA045DE0}">
      <dgm:prSet/>
      <dgm:spPr/>
      <dgm:t>
        <a:bodyPr/>
        <a:lstStyle/>
        <a:p>
          <a:endParaRPr lang="ru-RU"/>
        </a:p>
      </dgm:t>
    </dgm:pt>
    <dgm:pt modelId="{4BA0BC97-54A0-44DA-8C00-CAD3884DBAF6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Мұрны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бет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сопақша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көздері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үлкен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қалыңдығы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айқын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байқалады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151137-0B8C-492A-B9E0-0305A7B97081}" type="parTrans" cxnId="{D772A83A-60F3-4B63-B8A6-0F82D48FCAAB}">
      <dgm:prSet/>
      <dgm:spPr/>
      <dgm:t>
        <a:bodyPr/>
        <a:lstStyle/>
        <a:p>
          <a:endParaRPr lang="ru-RU"/>
        </a:p>
      </dgm:t>
    </dgm:pt>
    <dgm:pt modelId="{DD618519-F70C-4512-8FFE-2E3807C9D2BC}" type="sibTrans" cxnId="{D772A83A-60F3-4B63-B8A6-0F82D48FCAAB}">
      <dgm:prSet/>
      <dgm:spPr/>
      <dgm:t>
        <a:bodyPr/>
        <a:lstStyle/>
        <a:p>
          <a:endParaRPr lang="ru-RU"/>
        </a:p>
      </dgm:t>
    </dgm:pt>
    <dgm:pt modelId="{B58CE4B6-EC4E-4709-A34B-EF6BA9BA3D12}">
      <dgm:prSet phldrT="[Текст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Нағыз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негізінен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Африкада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кезде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құрлықтарда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да </a:t>
          </a:r>
          <a:r>
            <a:rPr lang="ru-RU" sz="24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таралған</a:t>
          </a:r>
          <a:r>
            <a:rPr lang="ru-RU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F7BED3-60F4-453D-9327-A417FD641BE3}" type="parTrans" cxnId="{DD1E6DF9-B3CF-40A9-A6EA-4209E809A3E1}">
      <dgm:prSet/>
      <dgm:spPr/>
      <dgm:t>
        <a:bodyPr/>
        <a:lstStyle/>
        <a:p>
          <a:endParaRPr lang="ru-RU"/>
        </a:p>
      </dgm:t>
    </dgm:pt>
    <dgm:pt modelId="{08E9F7E1-D669-40BE-A6E5-F293A0E05967}" type="sibTrans" cxnId="{DD1E6DF9-B3CF-40A9-A6EA-4209E809A3E1}">
      <dgm:prSet/>
      <dgm:spPr/>
      <dgm:t>
        <a:bodyPr/>
        <a:lstStyle/>
        <a:p>
          <a:endParaRPr lang="ru-RU"/>
        </a:p>
      </dgm:t>
    </dgm:pt>
    <dgm:pt modelId="{C5522C16-97A1-4807-8BEE-34BBFC83D34A}" type="pres">
      <dgm:prSet presAssocID="{D3898E4E-5CCC-43C5-ADEC-E9A6638E26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47C2280-38F7-4E85-A79F-D153B1E3828D}" type="pres">
      <dgm:prSet presAssocID="{6F6250DF-C619-4DD1-9208-9B49CDF2226C}" presName="hierRoot1" presStyleCnt="0">
        <dgm:presLayoutVars>
          <dgm:hierBranch val="init"/>
        </dgm:presLayoutVars>
      </dgm:prSet>
      <dgm:spPr/>
    </dgm:pt>
    <dgm:pt modelId="{4B753677-1378-4107-8CA6-CD7962F41FC5}" type="pres">
      <dgm:prSet presAssocID="{6F6250DF-C619-4DD1-9208-9B49CDF2226C}" presName="rootComposite1" presStyleCnt="0"/>
      <dgm:spPr/>
    </dgm:pt>
    <dgm:pt modelId="{7E0795DD-72CC-40E7-AAD6-A3F3D9B2AD4F}" type="pres">
      <dgm:prSet presAssocID="{6F6250DF-C619-4DD1-9208-9B49CDF2226C}" presName="rootText1" presStyleLbl="node0" presStyleIdx="0" presStyleCnt="1" custScaleX="880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D08FF7-4A55-4620-A16F-2F4540A59395}" type="pres">
      <dgm:prSet presAssocID="{6F6250DF-C619-4DD1-9208-9B49CDF2226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E409C8D-55EE-4FF1-825B-21D83128B8DB}" type="pres">
      <dgm:prSet presAssocID="{6F6250DF-C619-4DD1-9208-9B49CDF2226C}" presName="hierChild2" presStyleCnt="0"/>
      <dgm:spPr/>
    </dgm:pt>
    <dgm:pt modelId="{A63B9F70-76CB-4FFA-BAE2-F2F8E722AEF9}" type="pres">
      <dgm:prSet presAssocID="{B97FB7FB-EBC4-4540-A81A-89C268ED5FD5}" presName="Name64" presStyleLbl="parChTrans1D2" presStyleIdx="0" presStyleCnt="3"/>
      <dgm:spPr/>
      <dgm:t>
        <a:bodyPr/>
        <a:lstStyle/>
        <a:p>
          <a:endParaRPr lang="ru-RU"/>
        </a:p>
      </dgm:t>
    </dgm:pt>
    <dgm:pt modelId="{7B074B66-806F-4D6C-B68C-A106CA9C8D89}" type="pres">
      <dgm:prSet presAssocID="{9BA71C90-8834-40CE-8429-2BCA0D6F9CB4}" presName="hierRoot2" presStyleCnt="0">
        <dgm:presLayoutVars>
          <dgm:hierBranch val="init"/>
        </dgm:presLayoutVars>
      </dgm:prSet>
      <dgm:spPr/>
    </dgm:pt>
    <dgm:pt modelId="{61184EC3-9BE4-4DB1-9997-CC6842DD2D75}" type="pres">
      <dgm:prSet presAssocID="{9BA71C90-8834-40CE-8429-2BCA0D6F9CB4}" presName="rootComposite" presStyleCnt="0"/>
      <dgm:spPr/>
    </dgm:pt>
    <dgm:pt modelId="{20BC12C7-9A6F-448D-B00F-F28A4C324AFF}" type="pres">
      <dgm:prSet presAssocID="{9BA71C90-8834-40CE-8429-2BCA0D6F9CB4}" presName="rootText" presStyleLbl="node2" presStyleIdx="0" presStyleCnt="3" custScaleY="106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7DCD2A-0C17-46B5-A011-6FA5A9DD6609}" type="pres">
      <dgm:prSet presAssocID="{9BA71C90-8834-40CE-8429-2BCA0D6F9CB4}" presName="rootConnector" presStyleLbl="node2" presStyleIdx="0" presStyleCnt="3"/>
      <dgm:spPr/>
      <dgm:t>
        <a:bodyPr/>
        <a:lstStyle/>
        <a:p>
          <a:endParaRPr lang="ru-RU"/>
        </a:p>
      </dgm:t>
    </dgm:pt>
    <dgm:pt modelId="{3DCCCEE7-C632-4B2D-AEA6-C743F902206E}" type="pres">
      <dgm:prSet presAssocID="{9BA71C90-8834-40CE-8429-2BCA0D6F9CB4}" presName="hierChild4" presStyleCnt="0"/>
      <dgm:spPr/>
    </dgm:pt>
    <dgm:pt modelId="{44D8EE6E-B82F-4B75-BE4C-A097FCDEE9B2}" type="pres">
      <dgm:prSet presAssocID="{9BA71C90-8834-40CE-8429-2BCA0D6F9CB4}" presName="hierChild5" presStyleCnt="0"/>
      <dgm:spPr/>
    </dgm:pt>
    <dgm:pt modelId="{B92F4D47-4487-4623-8FE2-BFF41862905C}" type="pres">
      <dgm:prSet presAssocID="{9D151137-0B8C-492A-B9E0-0305A7B97081}" presName="Name64" presStyleLbl="parChTrans1D2" presStyleIdx="1" presStyleCnt="3"/>
      <dgm:spPr/>
      <dgm:t>
        <a:bodyPr/>
        <a:lstStyle/>
        <a:p>
          <a:endParaRPr lang="ru-RU"/>
        </a:p>
      </dgm:t>
    </dgm:pt>
    <dgm:pt modelId="{928B32EE-B9A8-44AE-A943-9E754E5166AA}" type="pres">
      <dgm:prSet presAssocID="{4BA0BC97-54A0-44DA-8C00-CAD3884DBAF6}" presName="hierRoot2" presStyleCnt="0">
        <dgm:presLayoutVars>
          <dgm:hierBranch val="init"/>
        </dgm:presLayoutVars>
      </dgm:prSet>
      <dgm:spPr/>
    </dgm:pt>
    <dgm:pt modelId="{DA97FB87-5D05-4D0F-A5AA-2612E81FF2EE}" type="pres">
      <dgm:prSet presAssocID="{4BA0BC97-54A0-44DA-8C00-CAD3884DBAF6}" presName="rootComposite" presStyleCnt="0"/>
      <dgm:spPr/>
    </dgm:pt>
    <dgm:pt modelId="{51A0D0D6-0BD9-4D70-AD55-D1AC7DBE6403}" type="pres">
      <dgm:prSet presAssocID="{4BA0BC97-54A0-44DA-8C00-CAD3884DBAF6}" presName="rootText" presStyleLbl="node2" presStyleIdx="1" presStyleCnt="3" custScaleY="1197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0A8C66-3978-48BB-90EE-806D5424ECE1}" type="pres">
      <dgm:prSet presAssocID="{4BA0BC97-54A0-44DA-8C00-CAD3884DBAF6}" presName="rootConnector" presStyleLbl="node2" presStyleIdx="1" presStyleCnt="3"/>
      <dgm:spPr/>
      <dgm:t>
        <a:bodyPr/>
        <a:lstStyle/>
        <a:p>
          <a:endParaRPr lang="ru-RU"/>
        </a:p>
      </dgm:t>
    </dgm:pt>
    <dgm:pt modelId="{69353368-6191-4104-A44C-700730F145DF}" type="pres">
      <dgm:prSet presAssocID="{4BA0BC97-54A0-44DA-8C00-CAD3884DBAF6}" presName="hierChild4" presStyleCnt="0"/>
      <dgm:spPr/>
    </dgm:pt>
    <dgm:pt modelId="{177BAAA7-8BCA-463D-8F0C-D27B1A989F8D}" type="pres">
      <dgm:prSet presAssocID="{4BA0BC97-54A0-44DA-8C00-CAD3884DBAF6}" presName="hierChild5" presStyleCnt="0"/>
      <dgm:spPr/>
    </dgm:pt>
    <dgm:pt modelId="{6084C69E-CD8E-4D1C-892B-79D08DAB7659}" type="pres">
      <dgm:prSet presAssocID="{52F7BED3-60F4-453D-9327-A417FD641BE3}" presName="Name64" presStyleLbl="parChTrans1D2" presStyleIdx="2" presStyleCnt="3"/>
      <dgm:spPr/>
      <dgm:t>
        <a:bodyPr/>
        <a:lstStyle/>
        <a:p>
          <a:endParaRPr lang="ru-RU"/>
        </a:p>
      </dgm:t>
    </dgm:pt>
    <dgm:pt modelId="{6BDEB170-B895-445E-A12F-75860D3A1DAA}" type="pres">
      <dgm:prSet presAssocID="{B58CE4B6-EC4E-4709-A34B-EF6BA9BA3D12}" presName="hierRoot2" presStyleCnt="0">
        <dgm:presLayoutVars>
          <dgm:hierBranch val="init"/>
        </dgm:presLayoutVars>
      </dgm:prSet>
      <dgm:spPr/>
    </dgm:pt>
    <dgm:pt modelId="{4D7E4E07-02DF-49BD-877C-D0A9F7F6BCF9}" type="pres">
      <dgm:prSet presAssocID="{B58CE4B6-EC4E-4709-A34B-EF6BA9BA3D12}" presName="rootComposite" presStyleCnt="0"/>
      <dgm:spPr/>
    </dgm:pt>
    <dgm:pt modelId="{FC10BFC8-9DB3-41A8-9AAD-893E4CC07CDF}" type="pres">
      <dgm:prSet presAssocID="{B58CE4B6-EC4E-4709-A34B-EF6BA9BA3D12}" presName="rootText" presStyleLbl="node2" presStyleIdx="2" presStyleCnt="3" custScaleY="1380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9727AB-4580-4855-B2F7-5B9301C533FA}" type="pres">
      <dgm:prSet presAssocID="{B58CE4B6-EC4E-4709-A34B-EF6BA9BA3D12}" presName="rootConnector" presStyleLbl="node2" presStyleIdx="2" presStyleCnt="3"/>
      <dgm:spPr/>
      <dgm:t>
        <a:bodyPr/>
        <a:lstStyle/>
        <a:p>
          <a:endParaRPr lang="ru-RU"/>
        </a:p>
      </dgm:t>
    </dgm:pt>
    <dgm:pt modelId="{FC6591DD-B700-484B-8950-F7F72BF3A5FB}" type="pres">
      <dgm:prSet presAssocID="{B58CE4B6-EC4E-4709-A34B-EF6BA9BA3D12}" presName="hierChild4" presStyleCnt="0"/>
      <dgm:spPr/>
    </dgm:pt>
    <dgm:pt modelId="{FD08016D-7F50-47E8-9D3E-A18F336BE382}" type="pres">
      <dgm:prSet presAssocID="{B58CE4B6-EC4E-4709-A34B-EF6BA9BA3D12}" presName="hierChild5" presStyleCnt="0"/>
      <dgm:spPr/>
    </dgm:pt>
    <dgm:pt modelId="{1493A542-14C5-4D94-8C10-4774779DAC07}" type="pres">
      <dgm:prSet presAssocID="{6F6250DF-C619-4DD1-9208-9B49CDF2226C}" presName="hierChild3" presStyleCnt="0"/>
      <dgm:spPr/>
    </dgm:pt>
  </dgm:ptLst>
  <dgm:cxnLst>
    <dgm:cxn modelId="{6CAAFCD7-E867-483B-AE07-1E0B31EA77F8}" type="presOf" srcId="{4BA0BC97-54A0-44DA-8C00-CAD3884DBAF6}" destId="{51A0D0D6-0BD9-4D70-AD55-D1AC7DBE6403}" srcOrd="0" destOrd="0" presId="urn:microsoft.com/office/officeart/2009/3/layout/HorizontalOrganizationChart"/>
    <dgm:cxn modelId="{040669DA-DF85-4258-8DDE-7AA46CB2880E}" type="presOf" srcId="{B58CE4B6-EC4E-4709-A34B-EF6BA9BA3D12}" destId="{FC10BFC8-9DB3-41A8-9AAD-893E4CC07CDF}" srcOrd="0" destOrd="0" presId="urn:microsoft.com/office/officeart/2009/3/layout/HorizontalOrganizationChart"/>
    <dgm:cxn modelId="{624FA8A0-5BAC-45AC-BF6C-ADA216597EB4}" type="presOf" srcId="{52F7BED3-60F4-453D-9327-A417FD641BE3}" destId="{6084C69E-CD8E-4D1C-892B-79D08DAB7659}" srcOrd="0" destOrd="0" presId="urn:microsoft.com/office/officeart/2009/3/layout/HorizontalOrganizationChart"/>
    <dgm:cxn modelId="{3AB0B450-38B7-4647-99E8-5E9D569BF832}" type="presOf" srcId="{B58CE4B6-EC4E-4709-A34B-EF6BA9BA3D12}" destId="{949727AB-4580-4855-B2F7-5B9301C533FA}" srcOrd="1" destOrd="0" presId="urn:microsoft.com/office/officeart/2009/3/layout/HorizontalOrganizationChart"/>
    <dgm:cxn modelId="{D772A83A-60F3-4B63-B8A6-0F82D48FCAAB}" srcId="{6F6250DF-C619-4DD1-9208-9B49CDF2226C}" destId="{4BA0BC97-54A0-44DA-8C00-CAD3884DBAF6}" srcOrd="1" destOrd="0" parTransId="{9D151137-0B8C-492A-B9E0-0305A7B97081}" sibTransId="{DD618519-F70C-4512-8FFE-2E3807C9D2BC}"/>
    <dgm:cxn modelId="{C797C53A-167D-4050-8536-065CE61452E3}" type="presOf" srcId="{9BA71C90-8834-40CE-8429-2BCA0D6F9CB4}" destId="{20BC12C7-9A6F-448D-B00F-F28A4C324AFF}" srcOrd="0" destOrd="0" presId="urn:microsoft.com/office/officeart/2009/3/layout/HorizontalOrganizationChart"/>
    <dgm:cxn modelId="{4A0D3084-CBC5-48C9-8AB4-478CFA045DE0}" srcId="{6F6250DF-C619-4DD1-9208-9B49CDF2226C}" destId="{9BA71C90-8834-40CE-8429-2BCA0D6F9CB4}" srcOrd="0" destOrd="0" parTransId="{B97FB7FB-EBC4-4540-A81A-89C268ED5FD5}" sibTransId="{F9F9D3A6-ADA4-4739-BEDD-02477BC4146A}"/>
    <dgm:cxn modelId="{A75CFFC9-E9E1-4A31-B6B1-84948C1AAF1B}" srcId="{D3898E4E-5CCC-43C5-ADEC-E9A6638E26E7}" destId="{6F6250DF-C619-4DD1-9208-9B49CDF2226C}" srcOrd="0" destOrd="0" parTransId="{E82AECD0-D80C-4033-BACB-FE1E13915E33}" sibTransId="{37769469-C1E6-447E-BA2F-7CE752894E10}"/>
    <dgm:cxn modelId="{BF3B34F9-20A4-4B06-B5F6-33FF495F71F1}" type="presOf" srcId="{6F6250DF-C619-4DD1-9208-9B49CDF2226C}" destId="{7E0795DD-72CC-40E7-AAD6-A3F3D9B2AD4F}" srcOrd="0" destOrd="0" presId="urn:microsoft.com/office/officeart/2009/3/layout/HorizontalOrganizationChart"/>
    <dgm:cxn modelId="{7A08CDFC-B8C2-4885-B2C4-0521A6CBDCE0}" type="presOf" srcId="{B97FB7FB-EBC4-4540-A81A-89C268ED5FD5}" destId="{A63B9F70-76CB-4FFA-BAE2-F2F8E722AEF9}" srcOrd="0" destOrd="0" presId="urn:microsoft.com/office/officeart/2009/3/layout/HorizontalOrganizationChart"/>
    <dgm:cxn modelId="{DD1E6DF9-B3CF-40A9-A6EA-4209E809A3E1}" srcId="{6F6250DF-C619-4DD1-9208-9B49CDF2226C}" destId="{B58CE4B6-EC4E-4709-A34B-EF6BA9BA3D12}" srcOrd="2" destOrd="0" parTransId="{52F7BED3-60F4-453D-9327-A417FD641BE3}" sibTransId="{08E9F7E1-D669-40BE-A6E5-F293A0E05967}"/>
    <dgm:cxn modelId="{2BD6625D-1102-457D-98D3-496BCB5D1F2F}" type="presOf" srcId="{9D151137-0B8C-492A-B9E0-0305A7B97081}" destId="{B92F4D47-4487-4623-8FE2-BFF41862905C}" srcOrd="0" destOrd="0" presId="urn:microsoft.com/office/officeart/2009/3/layout/HorizontalOrganizationChart"/>
    <dgm:cxn modelId="{AC0D7D5C-F562-43F4-B442-A341C120963D}" type="presOf" srcId="{D3898E4E-5CCC-43C5-ADEC-E9A6638E26E7}" destId="{C5522C16-97A1-4807-8BEE-34BBFC83D34A}" srcOrd="0" destOrd="0" presId="urn:microsoft.com/office/officeart/2009/3/layout/HorizontalOrganizationChart"/>
    <dgm:cxn modelId="{87491C0D-8E2C-4977-9B1D-47196358B0EC}" type="presOf" srcId="{9BA71C90-8834-40CE-8429-2BCA0D6F9CB4}" destId="{D07DCD2A-0C17-46B5-A011-6FA5A9DD6609}" srcOrd="1" destOrd="0" presId="urn:microsoft.com/office/officeart/2009/3/layout/HorizontalOrganizationChart"/>
    <dgm:cxn modelId="{0ADC43E9-E35B-4115-BF3A-B5B43FB8F06D}" type="presOf" srcId="{6F6250DF-C619-4DD1-9208-9B49CDF2226C}" destId="{61D08FF7-4A55-4620-A16F-2F4540A59395}" srcOrd="1" destOrd="0" presId="urn:microsoft.com/office/officeart/2009/3/layout/HorizontalOrganizationChart"/>
    <dgm:cxn modelId="{A9419E9E-BC4C-4D41-B760-8212688796C6}" type="presOf" srcId="{4BA0BC97-54A0-44DA-8C00-CAD3884DBAF6}" destId="{F10A8C66-3978-48BB-90EE-806D5424ECE1}" srcOrd="1" destOrd="0" presId="urn:microsoft.com/office/officeart/2009/3/layout/HorizontalOrganizationChart"/>
    <dgm:cxn modelId="{03051257-22F1-4352-AA7E-15CB47243ECA}" type="presParOf" srcId="{C5522C16-97A1-4807-8BEE-34BBFC83D34A}" destId="{547C2280-38F7-4E85-A79F-D153B1E3828D}" srcOrd="0" destOrd="0" presId="urn:microsoft.com/office/officeart/2009/3/layout/HorizontalOrganizationChart"/>
    <dgm:cxn modelId="{7AC55F62-6B6B-4B17-9A1B-7A44DC5B3757}" type="presParOf" srcId="{547C2280-38F7-4E85-A79F-D153B1E3828D}" destId="{4B753677-1378-4107-8CA6-CD7962F41FC5}" srcOrd="0" destOrd="0" presId="urn:microsoft.com/office/officeart/2009/3/layout/HorizontalOrganizationChart"/>
    <dgm:cxn modelId="{FFB2C083-4202-444F-9248-6E2388B3D859}" type="presParOf" srcId="{4B753677-1378-4107-8CA6-CD7962F41FC5}" destId="{7E0795DD-72CC-40E7-AAD6-A3F3D9B2AD4F}" srcOrd="0" destOrd="0" presId="urn:microsoft.com/office/officeart/2009/3/layout/HorizontalOrganizationChart"/>
    <dgm:cxn modelId="{9BAE948F-4E83-4796-9D23-2F458FB44A3F}" type="presParOf" srcId="{4B753677-1378-4107-8CA6-CD7962F41FC5}" destId="{61D08FF7-4A55-4620-A16F-2F4540A59395}" srcOrd="1" destOrd="0" presId="urn:microsoft.com/office/officeart/2009/3/layout/HorizontalOrganizationChart"/>
    <dgm:cxn modelId="{8508E121-C29C-4639-BC1E-356E5833B265}" type="presParOf" srcId="{547C2280-38F7-4E85-A79F-D153B1E3828D}" destId="{0E409C8D-55EE-4FF1-825B-21D83128B8DB}" srcOrd="1" destOrd="0" presId="urn:microsoft.com/office/officeart/2009/3/layout/HorizontalOrganizationChart"/>
    <dgm:cxn modelId="{C9F230AB-3F35-47F9-82C0-A65E6331FA16}" type="presParOf" srcId="{0E409C8D-55EE-4FF1-825B-21D83128B8DB}" destId="{A63B9F70-76CB-4FFA-BAE2-F2F8E722AEF9}" srcOrd="0" destOrd="0" presId="urn:microsoft.com/office/officeart/2009/3/layout/HorizontalOrganizationChart"/>
    <dgm:cxn modelId="{3FC31018-F53F-4737-9401-2E1AD1CA5950}" type="presParOf" srcId="{0E409C8D-55EE-4FF1-825B-21D83128B8DB}" destId="{7B074B66-806F-4D6C-B68C-A106CA9C8D89}" srcOrd="1" destOrd="0" presId="urn:microsoft.com/office/officeart/2009/3/layout/HorizontalOrganizationChart"/>
    <dgm:cxn modelId="{F523F0F1-4F91-4B49-BF68-1285AFC3EB32}" type="presParOf" srcId="{7B074B66-806F-4D6C-B68C-A106CA9C8D89}" destId="{61184EC3-9BE4-4DB1-9997-CC6842DD2D75}" srcOrd="0" destOrd="0" presId="urn:microsoft.com/office/officeart/2009/3/layout/HorizontalOrganizationChart"/>
    <dgm:cxn modelId="{4406E72F-529C-4DFF-9867-DEDDFF4C57D3}" type="presParOf" srcId="{61184EC3-9BE4-4DB1-9997-CC6842DD2D75}" destId="{20BC12C7-9A6F-448D-B00F-F28A4C324AFF}" srcOrd="0" destOrd="0" presId="urn:microsoft.com/office/officeart/2009/3/layout/HorizontalOrganizationChart"/>
    <dgm:cxn modelId="{BA062A71-46A4-49F0-B039-5FE83BE9E789}" type="presParOf" srcId="{61184EC3-9BE4-4DB1-9997-CC6842DD2D75}" destId="{D07DCD2A-0C17-46B5-A011-6FA5A9DD6609}" srcOrd="1" destOrd="0" presId="urn:microsoft.com/office/officeart/2009/3/layout/HorizontalOrganizationChart"/>
    <dgm:cxn modelId="{B15971AF-3809-4611-98B1-AFA3B5FA38F5}" type="presParOf" srcId="{7B074B66-806F-4D6C-B68C-A106CA9C8D89}" destId="{3DCCCEE7-C632-4B2D-AEA6-C743F902206E}" srcOrd="1" destOrd="0" presId="urn:microsoft.com/office/officeart/2009/3/layout/HorizontalOrganizationChart"/>
    <dgm:cxn modelId="{0378CAF6-4BFE-4EF6-BDEF-83E3D68C9259}" type="presParOf" srcId="{7B074B66-806F-4D6C-B68C-A106CA9C8D89}" destId="{44D8EE6E-B82F-4B75-BE4C-A097FCDEE9B2}" srcOrd="2" destOrd="0" presId="urn:microsoft.com/office/officeart/2009/3/layout/HorizontalOrganizationChart"/>
    <dgm:cxn modelId="{4599F93D-84DE-44B8-B39A-3ED8F08BA1A3}" type="presParOf" srcId="{0E409C8D-55EE-4FF1-825B-21D83128B8DB}" destId="{B92F4D47-4487-4623-8FE2-BFF41862905C}" srcOrd="2" destOrd="0" presId="urn:microsoft.com/office/officeart/2009/3/layout/HorizontalOrganizationChart"/>
    <dgm:cxn modelId="{5DC2B481-56B4-4B92-BD1C-1139DDBD0106}" type="presParOf" srcId="{0E409C8D-55EE-4FF1-825B-21D83128B8DB}" destId="{928B32EE-B9A8-44AE-A943-9E754E5166AA}" srcOrd="3" destOrd="0" presId="urn:microsoft.com/office/officeart/2009/3/layout/HorizontalOrganizationChart"/>
    <dgm:cxn modelId="{244ADE94-9FCD-4D5F-AFD1-C620B1CA39DF}" type="presParOf" srcId="{928B32EE-B9A8-44AE-A943-9E754E5166AA}" destId="{DA97FB87-5D05-4D0F-A5AA-2612E81FF2EE}" srcOrd="0" destOrd="0" presId="urn:microsoft.com/office/officeart/2009/3/layout/HorizontalOrganizationChart"/>
    <dgm:cxn modelId="{6E714D68-F43A-46F0-B703-2E8DD1CBB891}" type="presParOf" srcId="{DA97FB87-5D05-4D0F-A5AA-2612E81FF2EE}" destId="{51A0D0D6-0BD9-4D70-AD55-D1AC7DBE6403}" srcOrd="0" destOrd="0" presId="urn:microsoft.com/office/officeart/2009/3/layout/HorizontalOrganizationChart"/>
    <dgm:cxn modelId="{938E6323-4FD0-4BE5-8BDC-7FC54E1174A6}" type="presParOf" srcId="{DA97FB87-5D05-4D0F-A5AA-2612E81FF2EE}" destId="{F10A8C66-3978-48BB-90EE-806D5424ECE1}" srcOrd="1" destOrd="0" presId="urn:microsoft.com/office/officeart/2009/3/layout/HorizontalOrganizationChart"/>
    <dgm:cxn modelId="{2753816B-444D-4E9E-A448-BEEB56EE7D07}" type="presParOf" srcId="{928B32EE-B9A8-44AE-A943-9E754E5166AA}" destId="{69353368-6191-4104-A44C-700730F145DF}" srcOrd="1" destOrd="0" presId="urn:microsoft.com/office/officeart/2009/3/layout/HorizontalOrganizationChart"/>
    <dgm:cxn modelId="{27187D41-B8D5-4D82-8346-0B7F49136F29}" type="presParOf" srcId="{928B32EE-B9A8-44AE-A943-9E754E5166AA}" destId="{177BAAA7-8BCA-463D-8F0C-D27B1A989F8D}" srcOrd="2" destOrd="0" presId="urn:microsoft.com/office/officeart/2009/3/layout/HorizontalOrganizationChart"/>
    <dgm:cxn modelId="{5576D6C3-8B84-4674-972F-CC2EAA1363DB}" type="presParOf" srcId="{0E409C8D-55EE-4FF1-825B-21D83128B8DB}" destId="{6084C69E-CD8E-4D1C-892B-79D08DAB7659}" srcOrd="4" destOrd="0" presId="urn:microsoft.com/office/officeart/2009/3/layout/HorizontalOrganizationChart"/>
    <dgm:cxn modelId="{8B2D34D6-02DD-4ADD-B15E-83D7761FC421}" type="presParOf" srcId="{0E409C8D-55EE-4FF1-825B-21D83128B8DB}" destId="{6BDEB170-B895-445E-A12F-75860D3A1DAA}" srcOrd="5" destOrd="0" presId="urn:microsoft.com/office/officeart/2009/3/layout/HorizontalOrganizationChart"/>
    <dgm:cxn modelId="{1C222B9F-6F02-46D7-916C-90699C82A736}" type="presParOf" srcId="{6BDEB170-B895-445E-A12F-75860D3A1DAA}" destId="{4D7E4E07-02DF-49BD-877C-D0A9F7F6BCF9}" srcOrd="0" destOrd="0" presId="urn:microsoft.com/office/officeart/2009/3/layout/HorizontalOrganizationChart"/>
    <dgm:cxn modelId="{1F41DBFB-976E-49CE-A5EE-0246D8EBA5E0}" type="presParOf" srcId="{4D7E4E07-02DF-49BD-877C-D0A9F7F6BCF9}" destId="{FC10BFC8-9DB3-41A8-9AAD-893E4CC07CDF}" srcOrd="0" destOrd="0" presId="urn:microsoft.com/office/officeart/2009/3/layout/HorizontalOrganizationChart"/>
    <dgm:cxn modelId="{188B90F7-AD77-454D-95F9-A655F78CA4A5}" type="presParOf" srcId="{4D7E4E07-02DF-49BD-877C-D0A9F7F6BCF9}" destId="{949727AB-4580-4855-B2F7-5B9301C533FA}" srcOrd="1" destOrd="0" presId="urn:microsoft.com/office/officeart/2009/3/layout/HorizontalOrganizationChart"/>
    <dgm:cxn modelId="{31A0279D-4028-4CF0-9A9A-CBFC7353C1CB}" type="presParOf" srcId="{6BDEB170-B895-445E-A12F-75860D3A1DAA}" destId="{FC6591DD-B700-484B-8950-F7F72BF3A5FB}" srcOrd="1" destOrd="0" presId="urn:microsoft.com/office/officeart/2009/3/layout/HorizontalOrganizationChart"/>
    <dgm:cxn modelId="{9C699933-90BE-4BFF-94ED-6D8E9E530D46}" type="presParOf" srcId="{6BDEB170-B895-445E-A12F-75860D3A1DAA}" destId="{FD08016D-7F50-47E8-9D3E-A18F336BE382}" srcOrd="2" destOrd="0" presId="urn:microsoft.com/office/officeart/2009/3/layout/HorizontalOrganizationChart"/>
    <dgm:cxn modelId="{7D45FB6C-809B-4C4F-9420-5E3E92AED679}" type="presParOf" srcId="{547C2280-38F7-4E85-A79F-D153B1E3828D}" destId="{1493A542-14C5-4D94-8C10-4774779DAC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443A1-B70B-4CDA-89CC-7F519AB6FC29}">
      <dsp:nvSpPr>
        <dsp:cNvPr id="0" name=""/>
        <dsp:cNvSpPr/>
      </dsp:nvSpPr>
      <dsp:spPr>
        <a:xfrm>
          <a:off x="6803404" y="3337900"/>
          <a:ext cx="91440" cy="6213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13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10FCD-5A1B-4C77-8E7F-E172E67D4E96}">
      <dsp:nvSpPr>
        <dsp:cNvPr id="0" name=""/>
        <dsp:cNvSpPr/>
      </dsp:nvSpPr>
      <dsp:spPr>
        <a:xfrm>
          <a:off x="4513312" y="1359811"/>
          <a:ext cx="2335812" cy="621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452"/>
              </a:lnTo>
              <a:lnTo>
                <a:pt x="2335812" y="423452"/>
              </a:lnTo>
              <a:lnTo>
                <a:pt x="2335812" y="6213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C0A2E-918A-491B-A484-13A70BF44CAC}">
      <dsp:nvSpPr>
        <dsp:cNvPr id="0" name=""/>
        <dsp:cNvSpPr/>
      </dsp:nvSpPr>
      <dsp:spPr>
        <a:xfrm>
          <a:off x="2581221" y="3337900"/>
          <a:ext cx="1305668" cy="621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452"/>
              </a:lnTo>
              <a:lnTo>
                <a:pt x="1305668" y="423452"/>
              </a:lnTo>
              <a:lnTo>
                <a:pt x="1305668" y="6213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2ED76-7D8B-493C-B985-717FD209E2F0}">
      <dsp:nvSpPr>
        <dsp:cNvPr id="0" name=""/>
        <dsp:cNvSpPr/>
      </dsp:nvSpPr>
      <dsp:spPr>
        <a:xfrm>
          <a:off x="1285274" y="3337900"/>
          <a:ext cx="1295947" cy="614067"/>
        </a:xfrm>
        <a:custGeom>
          <a:avLst/>
          <a:gdLst/>
          <a:ahLst/>
          <a:cxnLst/>
          <a:rect l="0" t="0" r="0" b="0"/>
          <a:pathLst>
            <a:path>
              <a:moveTo>
                <a:pt x="1295947" y="0"/>
              </a:moveTo>
              <a:lnTo>
                <a:pt x="1295947" y="416139"/>
              </a:lnTo>
              <a:lnTo>
                <a:pt x="0" y="416139"/>
              </a:lnTo>
              <a:lnTo>
                <a:pt x="0" y="6140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CD5F1-4AB3-4A16-A95A-3D46D4206967}">
      <dsp:nvSpPr>
        <dsp:cNvPr id="0" name=""/>
        <dsp:cNvSpPr/>
      </dsp:nvSpPr>
      <dsp:spPr>
        <a:xfrm>
          <a:off x="2581221" y="1359811"/>
          <a:ext cx="1932090" cy="621379"/>
        </a:xfrm>
        <a:custGeom>
          <a:avLst/>
          <a:gdLst/>
          <a:ahLst/>
          <a:cxnLst/>
          <a:rect l="0" t="0" r="0" b="0"/>
          <a:pathLst>
            <a:path>
              <a:moveTo>
                <a:pt x="1932090" y="0"/>
              </a:moveTo>
              <a:lnTo>
                <a:pt x="1932090" y="423452"/>
              </a:lnTo>
              <a:lnTo>
                <a:pt x="0" y="423452"/>
              </a:lnTo>
              <a:lnTo>
                <a:pt x="0" y="6213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E075E-7D48-4BFD-A84D-F1DC870A806D}">
      <dsp:nvSpPr>
        <dsp:cNvPr id="0" name=""/>
        <dsp:cNvSpPr/>
      </dsp:nvSpPr>
      <dsp:spPr>
        <a:xfrm>
          <a:off x="2412560" y="3102"/>
          <a:ext cx="4201502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12D7A-CDB7-4618-AEDB-ACCD7ADF6CED}">
      <dsp:nvSpPr>
        <dsp:cNvPr id="0" name=""/>
        <dsp:cNvSpPr/>
      </dsp:nvSpPr>
      <dsp:spPr>
        <a:xfrm>
          <a:off x="2649955" y="228627"/>
          <a:ext cx="4201502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У.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Бойд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(1953)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шамамен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бұдан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200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жылдан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құрамындағы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антигендерінің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негізінде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адамдарды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бес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нәсілге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жіктеді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89692" y="268364"/>
        <a:ext cx="4122028" cy="1277234"/>
      </dsp:txXfrm>
    </dsp:sp>
    <dsp:sp modelId="{06AC8D89-16D0-494A-AD76-D1E848F9C36D}">
      <dsp:nvSpPr>
        <dsp:cNvPr id="0" name=""/>
        <dsp:cNvSpPr/>
      </dsp:nvSpPr>
      <dsp:spPr>
        <a:xfrm>
          <a:off x="843908" y="1981191"/>
          <a:ext cx="3474627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DB4D5-709A-416C-819E-9C649761A75A}">
      <dsp:nvSpPr>
        <dsp:cNvPr id="0" name=""/>
        <dsp:cNvSpPr/>
      </dsp:nvSpPr>
      <dsp:spPr>
        <a:xfrm>
          <a:off x="1081302" y="2206715"/>
          <a:ext cx="3474627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Еуропалық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топтар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оған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лопарейлер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оңтүстік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еуропалықтар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солтүстік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африкандықтар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21039" y="2246452"/>
        <a:ext cx="3395153" cy="1277234"/>
      </dsp:txXfrm>
    </dsp:sp>
    <dsp:sp modelId="{01E0587A-4BF6-4E01-BD98-E23333EDFA31}">
      <dsp:nvSpPr>
        <dsp:cNvPr id="0" name=""/>
        <dsp:cNvSpPr/>
      </dsp:nvSpPr>
      <dsp:spPr>
        <a:xfrm>
          <a:off x="216999" y="3951967"/>
          <a:ext cx="2136549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06FCA-DA8C-4350-9D0A-0840DC01EFFE}">
      <dsp:nvSpPr>
        <dsp:cNvPr id="0" name=""/>
        <dsp:cNvSpPr/>
      </dsp:nvSpPr>
      <dsp:spPr>
        <a:xfrm>
          <a:off x="454394" y="4177491"/>
          <a:ext cx="2136549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Африкалық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топ.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131" y="4217228"/>
        <a:ext cx="2057075" cy="1277234"/>
      </dsp:txXfrm>
    </dsp:sp>
    <dsp:sp modelId="{43604CCB-78E2-41F4-AD87-795764DA0B82}">
      <dsp:nvSpPr>
        <dsp:cNvPr id="0" name=""/>
        <dsp:cNvSpPr/>
      </dsp:nvSpPr>
      <dsp:spPr>
        <a:xfrm>
          <a:off x="2818616" y="3959279"/>
          <a:ext cx="2136549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D37D3F-33F0-4944-8A1B-784656A861A8}">
      <dsp:nvSpPr>
        <dsp:cNvPr id="0" name=""/>
        <dsp:cNvSpPr/>
      </dsp:nvSpPr>
      <dsp:spPr>
        <a:xfrm>
          <a:off x="3056010" y="4184804"/>
          <a:ext cx="2136549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Азиялық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топ —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оған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үнді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субконтинентінде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тұратындар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95747" y="4224541"/>
        <a:ext cx="2057075" cy="1277234"/>
      </dsp:txXfrm>
    </dsp:sp>
    <dsp:sp modelId="{FFA77C96-8D85-4CA9-A209-97684FEBBDCF}">
      <dsp:nvSpPr>
        <dsp:cNvPr id="0" name=""/>
        <dsp:cNvSpPr/>
      </dsp:nvSpPr>
      <dsp:spPr>
        <a:xfrm>
          <a:off x="5515533" y="1981191"/>
          <a:ext cx="2667182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E6EC1-8089-4406-8864-8594EE46C89D}">
      <dsp:nvSpPr>
        <dsp:cNvPr id="0" name=""/>
        <dsp:cNvSpPr/>
      </dsp:nvSpPr>
      <dsp:spPr>
        <a:xfrm>
          <a:off x="5752927" y="2206715"/>
          <a:ext cx="2667182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Американдық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топ,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барлық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байырғы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тұрғындар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92664" y="2246452"/>
        <a:ext cx="2587708" cy="1277234"/>
      </dsp:txXfrm>
    </dsp:sp>
    <dsp:sp modelId="{0967E808-09A8-46F2-8E9E-18ACE14C2249}">
      <dsp:nvSpPr>
        <dsp:cNvPr id="0" name=""/>
        <dsp:cNvSpPr/>
      </dsp:nvSpPr>
      <dsp:spPr>
        <a:xfrm>
          <a:off x="5429953" y="3959279"/>
          <a:ext cx="2838341" cy="135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C1127-1A71-4330-B5C4-8B2CF573F363}">
      <dsp:nvSpPr>
        <dsp:cNvPr id="0" name=""/>
        <dsp:cNvSpPr/>
      </dsp:nvSpPr>
      <dsp:spPr>
        <a:xfrm>
          <a:off x="5667348" y="4184804"/>
          <a:ext cx="2838341" cy="1356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Тынық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мұхиттық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 топ (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меланезиялықтар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плинезиялықтар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latin typeface="Times New Roman" pitchFamily="18" charset="0"/>
              <a:cs typeface="Times New Roman" pitchFamily="18" charset="0"/>
            </a:rPr>
            <a:t>австралиялықтар</a:t>
          </a:r>
          <a:r>
            <a:rPr lang="ru-RU" sz="2000" b="0" i="0" kern="1200" dirty="0" smtClean="0">
              <a:latin typeface="Times New Roman" pitchFamily="18" charset="0"/>
              <a:cs typeface="Times New Roman" pitchFamily="18" charset="0"/>
            </a:rPr>
            <a:t>).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07085" y="4224541"/>
        <a:ext cx="2758867" cy="1277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DB819-46E6-4912-AB29-96EE0AFD813D}">
      <dsp:nvSpPr>
        <dsp:cNvPr id="0" name=""/>
        <dsp:cNvSpPr/>
      </dsp:nvSpPr>
      <dsp:spPr>
        <a:xfrm>
          <a:off x="653472" y="0"/>
          <a:ext cx="7406022" cy="4064000"/>
        </a:xfrm>
        <a:prstGeom prst="rightArrow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C7A6A-EDB3-4423-B1E8-F274552E942D}">
      <dsp:nvSpPr>
        <dsp:cNvPr id="0" name=""/>
        <dsp:cNvSpPr/>
      </dsp:nvSpPr>
      <dsp:spPr>
        <a:xfrm>
          <a:off x="4360" y="1219199"/>
          <a:ext cx="2097408" cy="162560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2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sz="22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болуының</a:t>
          </a:r>
          <a:r>
            <a:rPr lang="ru-RU" sz="22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факторларына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3715" y="1298554"/>
        <a:ext cx="1938698" cy="1466890"/>
      </dsp:txXfrm>
    </dsp:sp>
    <dsp:sp modelId="{1F8B206B-E052-4B9D-90A9-787D266635E2}">
      <dsp:nvSpPr>
        <dsp:cNvPr id="0" name=""/>
        <dsp:cNvSpPr/>
      </dsp:nvSpPr>
      <dsp:spPr>
        <a:xfrm>
          <a:off x="2206639" y="1219199"/>
          <a:ext cx="2097408" cy="162560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22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сұрыпталу</a:t>
          </a:r>
          <a:endParaRPr lang="ru-RU" sz="2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85994" y="1298554"/>
        <a:ext cx="1938698" cy="1466890"/>
      </dsp:txXfrm>
    </dsp:sp>
    <dsp:sp modelId="{C003D515-709B-409E-B6D3-3684F77134F0}">
      <dsp:nvSpPr>
        <dsp:cNvPr id="0" name=""/>
        <dsp:cNvSpPr/>
      </dsp:nvSpPr>
      <dsp:spPr>
        <a:xfrm>
          <a:off x="4408919" y="1219199"/>
          <a:ext cx="2097408" cy="162560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гендердің</a:t>
          </a:r>
          <a:r>
            <a:rPr lang="ru-RU" sz="22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араласуы</a:t>
          </a:r>
          <a:endParaRPr lang="ru-RU" sz="2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88274" y="1298554"/>
        <a:ext cx="1938698" cy="1466890"/>
      </dsp:txXfrm>
    </dsp:sp>
    <dsp:sp modelId="{2452DA99-5647-47E2-8EA9-320C153CAB57}">
      <dsp:nvSpPr>
        <dsp:cNvPr id="0" name=""/>
        <dsp:cNvSpPr/>
      </dsp:nvSpPr>
      <dsp:spPr>
        <a:xfrm>
          <a:off x="6611198" y="1219199"/>
          <a:ext cx="2097408" cy="162560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Оқшаулану</a:t>
          </a:r>
          <a:endParaRPr lang="ru-RU" sz="2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690553" y="1298554"/>
        <a:ext cx="1938698" cy="1466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987F4-D3D0-40D9-9EEA-CE5962895D7F}">
      <dsp:nvSpPr>
        <dsp:cNvPr id="0" name=""/>
        <dsp:cNvSpPr/>
      </dsp:nvSpPr>
      <dsp:spPr>
        <a:xfrm>
          <a:off x="10191" y="0"/>
          <a:ext cx="1241450" cy="4408264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</a:t>
          </a:r>
          <a:endParaRPr lang="ru-RU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552" y="36361"/>
        <a:ext cx="1168728" cy="4335542"/>
      </dsp:txXfrm>
    </dsp:sp>
    <dsp:sp modelId="{5F68C9AD-8272-4B33-9826-C2FF92C0644F}">
      <dsp:nvSpPr>
        <dsp:cNvPr id="0" name=""/>
        <dsp:cNvSpPr/>
      </dsp:nvSpPr>
      <dsp:spPr>
        <a:xfrm>
          <a:off x="1544658" y="1840792"/>
          <a:ext cx="621194" cy="7266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1544658" y="1986128"/>
        <a:ext cx="434836" cy="436007"/>
      </dsp:txXfrm>
    </dsp:sp>
    <dsp:sp modelId="{A7774255-D2CC-496E-82EF-212079CE67FD}">
      <dsp:nvSpPr>
        <dsp:cNvPr id="0" name=""/>
        <dsp:cNvSpPr/>
      </dsp:nvSpPr>
      <dsp:spPr>
        <a:xfrm>
          <a:off x="2423706" y="0"/>
          <a:ext cx="2930160" cy="4408264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(фр. </a:t>
          </a:r>
          <a:r>
            <a:rPr lang="en-US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race</a:t>
          </a:r>
          <a:r>
            <a:rPr lang="en-US" sz="20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en-US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итал. </a:t>
          </a:r>
          <a:r>
            <a:rPr lang="en-US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razza</a:t>
          </a:r>
          <a:r>
            <a:rPr lang="en-US" sz="20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en-US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туыс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тайпа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—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тұқым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қуалау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берілетін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ұқсас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сыртқы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пішіндері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мен 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мұрны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пропорциясы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сондай-ақ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"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жасырын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қанының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т.б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.) бар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тарихи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қалыптасқан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тобы</a:t>
          </a:r>
          <a:r>
            <a:rPr lang="ru-RU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9527" y="85821"/>
        <a:ext cx="2758518" cy="4236622"/>
      </dsp:txXfrm>
    </dsp:sp>
    <dsp:sp modelId="{A5238683-A368-49B7-A5AC-FE46436EF00E}">
      <dsp:nvSpPr>
        <dsp:cNvPr id="0" name=""/>
        <dsp:cNvSpPr/>
      </dsp:nvSpPr>
      <dsp:spPr>
        <a:xfrm>
          <a:off x="5646883" y="1840792"/>
          <a:ext cx="621194" cy="7266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5646883" y="1986128"/>
        <a:ext cx="434836" cy="436007"/>
      </dsp:txXfrm>
    </dsp:sp>
    <dsp:sp modelId="{2144135F-E0A0-4C8C-944C-7FA337A01192}">
      <dsp:nvSpPr>
        <dsp:cNvPr id="0" name=""/>
        <dsp:cNvSpPr/>
      </dsp:nvSpPr>
      <dsp:spPr>
        <a:xfrm>
          <a:off x="6525931" y="0"/>
          <a:ext cx="2032828" cy="4408264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</a:t>
          </a:r>
          <a:r>
            <a:rPr lang="ru-RU" sz="2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зерттейтін</a:t>
          </a:r>
          <a:r>
            <a:rPr lang="ru-RU" sz="2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ғылымды</a:t>
          </a:r>
          <a:r>
            <a:rPr lang="ru-RU" sz="2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антропология </a:t>
          </a:r>
          <a:r>
            <a:rPr lang="ru-RU" sz="23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деп</a:t>
          </a:r>
          <a:r>
            <a:rPr lang="ru-RU" sz="2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атайды</a:t>
          </a:r>
          <a:r>
            <a:rPr lang="ru-RU" sz="23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585470" y="59539"/>
        <a:ext cx="1913750" cy="42891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B6CBA-7EE2-475B-B815-53337A51B666}">
      <dsp:nvSpPr>
        <dsp:cNvPr id="0" name=""/>
        <dsp:cNvSpPr/>
      </dsp:nvSpPr>
      <dsp:spPr>
        <a:xfrm>
          <a:off x="4248472" y="2002174"/>
          <a:ext cx="3071011" cy="493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677"/>
              </a:lnTo>
              <a:lnTo>
                <a:pt x="3071011" y="246677"/>
              </a:lnTo>
              <a:lnTo>
                <a:pt x="3071011" y="493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30F3F-1DAA-4C42-AB13-63C9F84CFFEB}">
      <dsp:nvSpPr>
        <dsp:cNvPr id="0" name=""/>
        <dsp:cNvSpPr/>
      </dsp:nvSpPr>
      <dsp:spPr>
        <a:xfrm>
          <a:off x="4202752" y="2002174"/>
          <a:ext cx="91440" cy="4933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265E5-4D87-4CC9-A51C-BFBB65416D66}">
      <dsp:nvSpPr>
        <dsp:cNvPr id="0" name=""/>
        <dsp:cNvSpPr/>
      </dsp:nvSpPr>
      <dsp:spPr>
        <a:xfrm>
          <a:off x="1177460" y="2002174"/>
          <a:ext cx="3071011" cy="493355"/>
        </a:xfrm>
        <a:custGeom>
          <a:avLst/>
          <a:gdLst/>
          <a:ahLst/>
          <a:cxnLst/>
          <a:rect l="0" t="0" r="0" b="0"/>
          <a:pathLst>
            <a:path>
              <a:moveTo>
                <a:pt x="3071011" y="0"/>
              </a:moveTo>
              <a:lnTo>
                <a:pt x="3071011" y="246677"/>
              </a:lnTo>
              <a:lnTo>
                <a:pt x="0" y="246677"/>
              </a:lnTo>
              <a:lnTo>
                <a:pt x="0" y="493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D6A76-C72A-4EA7-A276-A12858DDAAE9}">
      <dsp:nvSpPr>
        <dsp:cNvPr id="0" name=""/>
        <dsp:cNvSpPr/>
      </dsp:nvSpPr>
      <dsp:spPr>
        <a:xfrm>
          <a:off x="2664294" y="288033"/>
          <a:ext cx="3168354" cy="1714141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адамзаттың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үш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үлкен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нәсілге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жатады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64294" y="288033"/>
        <a:ext cx="3168354" cy="1714141"/>
      </dsp:txXfrm>
    </dsp:sp>
    <dsp:sp modelId="{291262E4-8D3D-476F-9D66-7B1FFC4662F0}">
      <dsp:nvSpPr>
        <dsp:cNvPr id="0" name=""/>
        <dsp:cNvSpPr/>
      </dsp:nvSpPr>
      <dsp:spPr>
        <a:xfrm>
          <a:off x="2803" y="2495530"/>
          <a:ext cx="2349313" cy="1750708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моңғолоид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03" y="2495530"/>
        <a:ext cx="2349313" cy="1750708"/>
      </dsp:txXfrm>
    </dsp:sp>
    <dsp:sp modelId="{87B86BC0-A8FB-4B1F-95E5-A27057383C01}">
      <dsp:nvSpPr>
        <dsp:cNvPr id="0" name=""/>
        <dsp:cNvSpPr/>
      </dsp:nvSpPr>
      <dsp:spPr>
        <a:xfrm>
          <a:off x="2845473" y="2495530"/>
          <a:ext cx="2805996" cy="1759718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экваторлық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(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негроидтер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австралоидтер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негравстралоидтер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45473" y="2495530"/>
        <a:ext cx="2805996" cy="1759718"/>
      </dsp:txXfrm>
    </dsp:sp>
    <dsp:sp modelId="{F401CD3C-BCCB-4704-908F-CF50145D84BE}">
      <dsp:nvSpPr>
        <dsp:cNvPr id="0" name=""/>
        <dsp:cNvSpPr/>
      </dsp:nvSpPr>
      <dsp:spPr>
        <a:xfrm>
          <a:off x="6144826" y="2495530"/>
          <a:ext cx="2349313" cy="1768716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еуропоид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44826" y="2495530"/>
        <a:ext cx="2349313" cy="17687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53B38-BEA3-4E65-89DE-76FF26968B11}">
      <dsp:nvSpPr>
        <dsp:cNvPr id="0" name=""/>
        <dsp:cNvSpPr/>
      </dsp:nvSpPr>
      <dsp:spPr>
        <a:xfrm>
          <a:off x="3846859" y="2808312"/>
          <a:ext cx="731216" cy="2055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5608" y="0"/>
              </a:lnTo>
              <a:lnTo>
                <a:pt x="365608" y="2055793"/>
              </a:lnTo>
              <a:lnTo>
                <a:pt x="731216" y="2055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00C47-F478-454F-9F34-B1B8FD7A52F2}">
      <dsp:nvSpPr>
        <dsp:cNvPr id="0" name=""/>
        <dsp:cNvSpPr/>
      </dsp:nvSpPr>
      <dsp:spPr>
        <a:xfrm>
          <a:off x="3846859" y="2808312"/>
          <a:ext cx="731216" cy="11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5608" y="0"/>
              </a:lnTo>
              <a:lnTo>
                <a:pt x="365608" y="113389"/>
              </a:lnTo>
              <a:lnTo>
                <a:pt x="731216" y="113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BAAE7-1CCD-4BF1-A8C7-304334DB8191}">
      <dsp:nvSpPr>
        <dsp:cNvPr id="0" name=""/>
        <dsp:cNvSpPr/>
      </dsp:nvSpPr>
      <dsp:spPr>
        <a:xfrm>
          <a:off x="3846859" y="865907"/>
          <a:ext cx="731216" cy="1942404"/>
        </a:xfrm>
        <a:custGeom>
          <a:avLst/>
          <a:gdLst/>
          <a:ahLst/>
          <a:cxnLst/>
          <a:rect l="0" t="0" r="0" b="0"/>
          <a:pathLst>
            <a:path>
              <a:moveTo>
                <a:pt x="0" y="1942404"/>
              </a:moveTo>
              <a:lnTo>
                <a:pt x="365608" y="1942404"/>
              </a:lnTo>
              <a:lnTo>
                <a:pt x="365608" y="0"/>
              </a:lnTo>
              <a:lnTo>
                <a:pt x="73121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6139A-BC7D-439F-A538-E3FD74909BDB}">
      <dsp:nvSpPr>
        <dsp:cNvPr id="0" name=""/>
        <dsp:cNvSpPr/>
      </dsp:nvSpPr>
      <dsp:spPr>
        <a:xfrm>
          <a:off x="190774" y="2250759"/>
          <a:ext cx="3656084" cy="111510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ездеріне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0774" y="2250759"/>
        <a:ext cx="3656084" cy="1115105"/>
      </dsp:txXfrm>
    </dsp:sp>
    <dsp:sp modelId="{517DBF11-BCAA-4264-8B7F-3FB239ED15FA}">
      <dsp:nvSpPr>
        <dsp:cNvPr id="0" name=""/>
        <dsp:cNvSpPr/>
      </dsp:nvSpPr>
      <dsp:spPr>
        <a:xfrm>
          <a:off x="4578076" y="2960"/>
          <a:ext cx="3656084" cy="172589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шаштары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қатты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ұзын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салалы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қоңырқай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сақал-мұрты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баяу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өседі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ru-RU" sz="2000" b="0" i="0" kern="1200" dirty="0" smtClean="0"/>
            <a:t> </a:t>
          </a:r>
          <a:endParaRPr lang="ru-RU" sz="2000" kern="1200" dirty="0"/>
        </a:p>
      </dsp:txBody>
      <dsp:txXfrm>
        <a:off x="4578076" y="2960"/>
        <a:ext cx="3656084" cy="1725893"/>
      </dsp:txXfrm>
    </dsp:sp>
    <dsp:sp modelId="{7F609356-387C-47DB-9BBA-2BCD53C91A54}">
      <dsp:nvSpPr>
        <dsp:cNvPr id="0" name=""/>
        <dsp:cNvSpPr/>
      </dsp:nvSpPr>
      <dsp:spPr>
        <a:xfrm>
          <a:off x="4578076" y="2185865"/>
          <a:ext cx="3656084" cy="147167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Көбіне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орта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бойлы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бетті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мұрын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көздері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қысықтау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қалыңдыгы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орташа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келеді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8076" y="2185865"/>
        <a:ext cx="3656084" cy="1471672"/>
      </dsp:txXfrm>
    </dsp:sp>
    <dsp:sp modelId="{47ED75C4-BB63-4CBD-83A4-FB16806ED155}">
      <dsp:nvSpPr>
        <dsp:cNvPr id="0" name=""/>
        <dsp:cNvSpPr/>
      </dsp:nvSpPr>
      <dsp:spPr>
        <a:xfrm>
          <a:off x="4578076" y="4114548"/>
          <a:ext cx="3656084" cy="149911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Азия 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құрлығында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кеңінен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таралған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кезде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монголоидтік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барлық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құрлықтарда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78076" y="4114548"/>
        <a:ext cx="3656084" cy="14991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4C69E-CD8E-4D1C-892B-79D08DAB7659}">
      <dsp:nvSpPr>
        <dsp:cNvPr id="0" name=""/>
        <dsp:cNvSpPr/>
      </dsp:nvSpPr>
      <dsp:spPr>
        <a:xfrm>
          <a:off x="3565026" y="2808312"/>
          <a:ext cx="809378" cy="1901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4689" y="0"/>
              </a:lnTo>
              <a:lnTo>
                <a:pt x="404689" y="1901751"/>
              </a:lnTo>
              <a:lnTo>
                <a:pt x="809378" y="1901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F4D47-4487-4623-8FE2-BFF41862905C}">
      <dsp:nvSpPr>
        <dsp:cNvPr id="0" name=""/>
        <dsp:cNvSpPr/>
      </dsp:nvSpPr>
      <dsp:spPr>
        <a:xfrm>
          <a:off x="3565026" y="2613045"/>
          <a:ext cx="809378" cy="195266"/>
        </a:xfrm>
        <a:custGeom>
          <a:avLst/>
          <a:gdLst/>
          <a:ahLst/>
          <a:cxnLst/>
          <a:rect l="0" t="0" r="0" b="0"/>
          <a:pathLst>
            <a:path>
              <a:moveTo>
                <a:pt x="0" y="195266"/>
              </a:moveTo>
              <a:lnTo>
                <a:pt x="404689" y="195266"/>
              </a:lnTo>
              <a:lnTo>
                <a:pt x="404689" y="0"/>
              </a:lnTo>
              <a:lnTo>
                <a:pt x="8093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B9F70-76CB-4FFA-BAE2-F2F8E722AEF9}">
      <dsp:nvSpPr>
        <dsp:cNvPr id="0" name=""/>
        <dsp:cNvSpPr/>
      </dsp:nvSpPr>
      <dsp:spPr>
        <a:xfrm>
          <a:off x="3565026" y="711294"/>
          <a:ext cx="809378" cy="2097017"/>
        </a:xfrm>
        <a:custGeom>
          <a:avLst/>
          <a:gdLst/>
          <a:ahLst/>
          <a:cxnLst/>
          <a:rect l="0" t="0" r="0" b="0"/>
          <a:pathLst>
            <a:path>
              <a:moveTo>
                <a:pt x="0" y="2097017"/>
              </a:moveTo>
              <a:lnTo>
                <a:pt x="404689" y="2097017"/>
              </a:lnTo>
              <a:lnTo>
                <a:pt x="404689" y="0"/>
              </a:lnTo>
              <a:lnTo>
                <a:pt x="8093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795DD-72CC-40E7-AAD6-A3F3D9B2AD4F}">
      <dsp:nvSpPr>
        <dsp:cNvPr id="0" name=""/>
        <dsp:cNvSpPr/>
      </dsp:nvSpPr>
      <dsp:spPr>
        <a:xfrm>
          <a:off x="3641" y="2191161"/>
          <a:ext cx="3561384" cy="1234301"/>
        </a:xfrm>
        <a:prstGeom prst="rect">
          <a:avLst/>
        </a:prstGeom>
        <a:solidFill>
          <a:srgbClr val="F6C4B0"/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нәсілдерге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белгілер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41" y="2191161"/>
        <a:ext cx="3561384" cy="1234301"/>
      </dsp:txXfrm>
    </dsp:sp>
    <dsp:sp modelId="{20BC12C7-9A6F-448D-B00F-F28A4C324AFF}">
      <dsp:nvSpPr>
        <dsp:cNvPr id="0" name=""/>
        <dsp:cNvSpPr/>
      </dsp:nvSpPr>
      <dsp:spPr>
        <a:xfrm>
          <a:off x="4374404" y="54436"/>
          <a:ext cx="4046890" cy="1313716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нәсілдердің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шаштары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бұйра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әрі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түсті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терісінің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түсі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қара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сақал-мұрты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баяу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өседі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74404" y="54436"/>
        <a:ext cx="4046890" cy="1313716"/>
      </dsp:txXfrm>
    </dsp:sp>
    <dsp:sp modelId="{51A0D0D6-0BD9-4D70-AD55-D1AC7DBE6403}">
      <dsp:nvSpPr>
        <dsp:cNvPr id="0" name=""/>
        <dsp:cNvSpPr/>
      </dsp:nvSpPr>
      <dsp:spPr>
        <a:xfrm>
          <a:off x="4374404" y="1874013"/>
          <a:ext cx="4046890" cy="147806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Мұрны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жалпақ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бет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пішіні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сопақша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көздері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үлкен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еріндерінің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қалыңдығы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айқын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байқалады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 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74404" y="1874013"/>
        <a:ext cx="4046890" cy="1478063"/>
      </dsp:txXfrm>
    </dsp:sp>
    <dsp:sp modelId="{FC10BFC8-9DB3-41A8-9AAD-893E4CC07CDF}">
      <dsp:nvSpPr>
        <dsp:cNvPr id="0" name=""/>
        <dsp:cNvSpPr/>
      </dsp:nvSpPr>
      <dsp:spPr>
        <a:xfrm>
          <a:off x="4374404" y="3857938"/>
          <a:ext cx="4046890" cy="170424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Нағыз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негізінен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 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Африкада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Негроидтік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нәсілдер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кезде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құрлықтарда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да </a:t>
          </a:r>
          <a:r>
            <a:rPr lang="ru-RU" sz="24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таралған</a:t>
          </a:r>
          <a:r>
            <a:rPr lang="ru-RU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74404" y="3857938"/>
        <a:ext cx="4046890" cy="1704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628800"/>
            <a:ext cx="66247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Нәсілдердің қалыптасуы</a:t>
            </a: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53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21776111"/>
              </p:ext>
            </p:extLst>
          </p:nvPr>
        </p:nvGraphicFramePr>
        <p:xfrm>
          <a:off x="323528" y="620688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7822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548680"/>
            <a:ext cx="864096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Пайдаланылған әдебиеттер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1.Қазақ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терминдерінің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түсіндірме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сөздігі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География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геодезия. — Алматы: "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баспасы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2007. — 264 бет.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2.Саяси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түсіндірме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– Алматы, 2007.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3.Қазақша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энциклопедия 7 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49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864875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kk-KZ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1.Нәсілдер және оның пайда болуы</a:t>
            </a:r>
          </a:p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2.Нәсілдің түрлері және оларға тән белгілер</a:t>
            </a:r>
          </a:p>
          <a:p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42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4956" y="2719295"/>
            <a:ext cx="1512168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Нәсілдер 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31840" y="1175048"/>
            <a:ext cx="5544616" cy="40905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қалыптасқан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топтары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морфологиялық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қасиеттері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аумақтарда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таралады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факторлардың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әсерлері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(Н.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sapiens)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халықтан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этностан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айырмашылығы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аумақта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таралған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жиынтықтарынан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құралуы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халықтар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жатуы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тілде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сөйлеуі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143913" y="3176495"/>
            <a:ext cx="98792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1421040" y="5805264"/>
            <a:ext cx="7128792" cy="6983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Грек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философтары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нәсілдердің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себептерін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көбіне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райымен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байланыстырды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Двойная стрелка вверх/вниз 12"/>
          <p:cNvSpPr/>
          <p:nvPr/>
        </p:nvSpPr>
        <p:spPr>
          <a:xfrm>
            <a:off x="5740004" y="5245413"/>
            <a:ext cx="365581" cy="539627"/>
          </a:xfrm>
          <a:prstGeom prst="up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27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2135759"/>
              </p:ext>
            </p:extLst>
          </p:nvPr>
        </p:nvGraphicFramePr>
        <p:xfrm>
          <a:off x="251520" y="548680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5293923" y="2348880"/>
            <a:ext cx="0" cy="20162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16016" y="4365104"/>
            <a:ext cx="176719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716016" y="4365104"/>
            <a:ext cx="0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502540" y="4365104"/>
            <a:ext cx="0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2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42354929"/>
              </p:ext>
            </p:extLst>
          </p:nvPr>
        </p:nvGraphicFramePr>
        <p:xfrm>
          <a:off x="251520" y="1124744"/>
          <a:ext cx="8712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691680" y="5132040"/>
            <a:ext cx="3744416" cy="13212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нәсілдердің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болуының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кезеңінде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рөл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атқарды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459885" y="3939538"/>
            <a:ext cx="0" cy="108012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51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15457889"/>
              </p:ext>
            </p:extLst>
          </p:nvPr>
        </p:nvGraphicFramePr>
        <p:xfrm>
          <a:off x="251520" y="1052736"/>
          <a:ext cx="8568952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685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4962990"/>
              </p:ext>
            </p:extLst>
          </p:nvPr>
        </p:nvGraphicFramePr>
        <p:xfrm>
          <a:off x="395536" y="908720"/>
          <a:ext cx="8496944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586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47664" y="362980"/>
            <a:ext cx="6264696" cy="6372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Еуропеоидтік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нәсілдерге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1556792"/>
            <a:ext cx="7272808" cy="6480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ұзын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бойлы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шашы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ұзын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салалы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терісі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ақшыл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3608" y="2524768"/>
            <a:ext cx="7272808" cy="7602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бет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пішіні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мұрты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сақалы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өскіш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мұрынды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жалпақ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жұқа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ерінді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87874" y="3717032"/>
            <a:ext cx="7300549" cy="6480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алғашында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Еуропа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мен 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Азия 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сүрген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87874" y="4811216"/>
            <a:ext cx="7300549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еуропеоидтік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нәсілдер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құрлықтарда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сүреді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" name="Прямая соединительная линия 2"/>
          <p:cNvCxnSpPr>
            <a:stCxn id="5" idx="1"/>
          </p:cNvCxnSpPr>
          <p:nvPr/>
        </p:nvCxnSpPr>
        <p:spPr>
          <a:xfrm flipH="1">
            <a:off x="539552" y="681590"/>
            <a:ext cx="1008112" cy="0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39552" y="681590"/>
            <a:ext cx="0" cy="4417658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1"/>
          </p:cNvCxnSpPr>
          <p:nvPr/>
        </p:nvCxnSpPr>
        <p:spPr>
          <a:xfrm>
            <a:off x="522543" y="1880828"/>
            <a:ext cx="521065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39552" y="2887029"/>
            <a:ext cx="521065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66810" y="5099248"/>
            <a:ext cx="521065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66809" y="4041068"/>
            <a:ext cx="521065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561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04092149"/>
              </p:ext>
            </p:extLst>
          </p:nvPr>
        </p:nvGraphicFramePr>
        <p:xfrm>
          <a:off x="467544" y="692696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90797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374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Данагул</cp:lastModifiedBy>
  <cp:revision>11</cp:revision>
  <dcterms:created xsi:type="dcterms:W3CDTF">2019-10-24T17:32:52Z</dcterms:created>
  <dcterms:modified xsi:type="dcterms:W3CDTF">2025-02-12T15:47:15Z</dcterms:modified>
</cp:coreProperties>
</file>