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3" r:id="rId3"/>
    <p:sldId id="279" r:id="rId4"/>
    <p:sldId id="290" r:id="rId5"/>
    <p:sldId id="282" r:id="rId6"/>
    <p:sldId id="25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5" r:id="rId17"/>
    <p:sldId id="258" r:id="rId18"/>
    <p:sldId id="260" r:id="rId19"/>
    <p:sldId id="261" r:id="rId20"/>
    <p:sldId id="262" r:id="rId21"/>
    <p:sldId id="286" r:id="rId22"/>
    <p:sldId id="287" r:id="rId23"/>
    <p:sldId id="283" r:id="rId24"/>
    <p:sldId id="284" r:id="rId25"/>
    <p:sldId id="264" r:id="rId26"/>
    <p:sldId id="269" r:id="rId27"/>
    <p:sldId id="288" r:id="rId28"/>
    <p:sldId id="289" r:id="rId29"/>
    <p:sldId id="265" r:id="rId30"/>
    <p:sldId id="266" r:id="rId31"/>
    <p:sldId id="267" r:id="rId32"/>
    <p:sldId id="270" r:id="rId33"/>
    <p:sldId id="296" r:id="rId34"/>
    <p:sldId id="297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82" d="100"/>
          <a:sy n="82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C1792-62A5-40FC-B2C4-D643F24C03C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2E0BE8-1A9F-4BBD-902A-8F41447A49F0}">
      <dgm:prSet/>
      <dgm:spPr/>
      <dgm:t>
        <a:bodyPr/>
        <a:lstStyle/>
        <a:p>
          <a:pPr rtl="0"/>
          <a:r>
            <a:rPr lang="ru-RU" b="1" dirty="0" smtClean="0"/>
            <a:t>Хостинг</a:t>
          </a:r>
          <a:r>
            <a:rPr lang="ru-RU" dirty="0" smtClean="0"/>
            <a:t> – </a:t>
          </a:r>
          <a:r>
            <a:rPr lang="ru-RU" dirty="0" err="1" smtClean="0"/>
            <a:t>сервердегі</a:t>
          </a:r>
          <a:r>
            <a:rPr lang="ru-RU" dirty="0" smtClean="0"/>
            <a:t> </a:t>
          </a:r>
          <a:r>
            <a:rPr lang="ru-RU" dirty="0" err="1" smtClean="0"/>
            <a:t>Сіздің</a:t>
          </a:r>
          <a:r>
            <a:rPr lang="ru-RU" dirty="0" smtClean="0"/>
            <a:t> </a:t>
          </a:r>
          <a:r>
            <a:rPr lang="ru-RU" dirty="0" err="1" smtClean="0"/>
            <a:t>сайтыңызды</a:t>
          </a:r>
          <a:r>
            <a:rPr lang="ru-RU" dirty="0" smtClean="0"/>
            <a:t> </a:t>
          </a:r>
          <a:r>
            <a:rPr lang="ru-RU" dirty="0" err="1" smtClean="0"/>
            <a:t>орналастыру</a:t>
          </a:r>
          <a:r>
            <a:rPr lang="ru-RU" dirty="0" smtClean="0"/>
            <a:t> </a:t>
          </a:r>
          <a:r>
            <a:rPr lang="ru-RU" dirty="0" err="1" smtClean="0"/>
            <a:t>бойынша</a:t>
          </a:r>
          <a:r>
            <a:rPr lang="ru-RU" dirty="0" smtClean="0"/>
            <a:t> </a:t>
          </a:r>
          <a:r>
            <a:rPr lang="ru-RU" dirty="0" err="1" smtClean="0"/>
            <a:t>жасалатын</a:t>
          </a:r>
          <a:r>
            <a:rPr lang="ru-RU" dirty="0" smtClean="0"/>
            <a:t> </a:t>
          </a:r>
          <a:r>
            <a:rPr lang="ru-RU" dirty="0" err="1" smtClean="0"/>
            <a:t>қызмет</a:t>
          </a:r>
          <a:r>
            <a:rPr lang="ru-RU" dirty="0" smtClean="0"/>
            <a:t>, </a:t>
          </a:r>
          <a:r>
            <a:rPr lang="ru-RU" dirty="0" err="1" smtClean="0"/>
            <a:t>олардың</a:t>
          </a:r>
          <a:r>
            <a:rPr lang="ru-RU" dirty="0" smtClean="0"/>
            <a:t> </a:t>
          </a:r>
          <a:r>
            <a:rPr lang="ru-RU" dirty="0" err="1" smtClean="0"/>
            <a:t>жұмысқа</a:t>
          </a:r>
          <a:r>
            <a:rPr lang="ru-RU" dirty="0" smtClean="0"/>
            <a:t> </a:t>
          </a:r>
          <a:r>
            <a:rPr lang="ru-RU" dirty="0" err="1" smtClean="0"/>
            <a:t>қабілеттілігін</a:t>
          </a:r>
          <a:r>
            <a:rPr lang="ru-RU" dirty="0" smtClean="0"/>
            <a:t> </a:t>
          </a:r>
          <a:r>
            <a:rPr lang="ru-RU" dirty="0" err="1" smtClean="0"/>
            <a:t>тәулігіне</a:t>
          </a:r>
          <a:r>
            <a:rPr lang="ru-RU" dirty="0" smtClean="0"/>
            <a:t> 24 </a:t>
          </a:r>
          <a:r>
            <a:rPr lang="ru-RU" dirty="0" err="1" smtClean="0"/>
            <a:t>сағат</a:t>
          </a:r>
          <a:r>
            <a:rPr lang="ru-RU" dirty="0" smtClean="0"/>
            <a:t> </a:t>
          </a:r>
          <a:r>
            <a:rPr lang="ru-RU" dirty="0" err="1" smtClean="0"/>
            <a:t>және</a:t>
          </a:r>
          <a:r>
            <a:rPr lang="ru-RU" dirty="0" smtClean="0"/>
            <a:t> </a:t>
          </a:r>
          <a:r>
            <a:rPr lang="ru-RU" dirty="0" err="1" smtClean="0"/>
            <a:t>аптасына</a:t>
          </a:r>
          <a:r>
            <a:rPr lang="ru-RU" dirty="0" smtClean="0"/>
            <a:t> 7 </a:t>
          </a:r>
          <a:r>
            <a:rPr lang="ru-RU" dirty="0" err="1" smtClean="0"/>
            <a:t>күн</a:t>
          </a:r>
          <a:r>
            <a:rPr lang="ru-RU" dirty="0" smtClean="0"/>
            <a:t> </a:t>
          </a:r>
          <a:r>
            <a:rPr lang="ru-RU" dirty="0" err="1" smtClean="0"/>
            <a:t>білікті</a:t>
          </a:r>
          <a:r>
            <a:rPr lang="ru-RU" dirty="0" smtClean="0"/>
            <a:t> </a:t>
          </a:r>
          <a:r>
            <a:rPr lang="ru-RU" dirty="0" err="1" smtClean="0"/>
            <a:t>мамандар</a:t>
          </a:r>
          <a:r>
            <a:rPr lang="ru-RU" dirty="0" smtClean="0"/>
            <a:t> </a:t>
          </a:r>
          <a:r>
            <a:rPr lang="ru-RU" dirty="0" err="1" smtClean="0"/>
            <a:t>қадағалап</a:t>
          </a:r>
          <a:r>
            <a:rPr lang="ru-RU" dirty="0" smtClean="0"/>
            <a:t> </a:t>
          </a:r>
          <a:r>
            <a:rPr lang="ru-RU" dirty="0" err="1" smtClean="0"/>
            <a:t>қолдайды</a:t>
          </a:r>
          <a:r>
            <a:rPr lang="ru-RU" dirty="0" smtClean="0"/>
            <a:t>.</a:t>
          </a:r>
          <a:endParaRPr lang="ru-RU" dirty="0"/>
        </a:p>
      </dgm:t>
    </dgm:pt>
    <dgm:pt modelId="{BCB7E540-986E-4217-AD84-DF8B153CDB9F}" type="parTrans" cxnId="{9F2E3144-B113-43C3-9955-ECEF0C357ED8}">
      <dgm:prSet/>
      <dgm:spPr/>
      <dgm:t>
        <a:bodyPr/>
        <a:lstStyle/>
        <a:p>
          <a:endParaRPr lang="ru-RU"/>
        </a:p>
      </dgm:t>
    </dgm:pt>
    <dgm:pt modelId="{A35F17A6-8270-4388-9C78-2722D6BBA004}" type="sibTrans" cxnId="{9F2E3144-B113-43C3-9955-ECEF0C357ED8}">
      <dgm:prSet/>
      <dgm:spPr/>
      <dgm:t>
        <a:bodyPr/>
        <a:lstStyle/>
        <a:p>
          <a:endParaRPr lang="ru-RU"/>
        </a:p>
      </dgm:t>
    </dgm:pt>
    <dgm:pt modelId="{8091A051-5A60-421F-9679-0FDBAFA8CC31}">
      <dgm:prSet/>
      <dgm:spPr/>
      <dgm:t>
        <a:bodyPr/>
        <a:lstStyle/>
        <a:p>
          <a:pPr rtl="0"/>
          <a:r>
            <a:rPr lang="ru-RU" b="1" dirty="0" smtClean="0"/>
            <a:t>Домен</a:t>
          </a:r>
          <a:r>
            <a:rPr lang="ru-RU" dirty="0" smtClean="0"/>
            <a:t> - </a:t>
          </a:r>
          <a:r>
            <a:rPr lang="ru-RU" dirty="0" err="1" smtClean="0"/>
            <a:t>желідегі</a:t>
          </a:r>
          <a:r>
            <a:rPr lang="ru-RU" dirty="0" smtClean="0"/>
            <a:t> </a:t>
          </a:r>
          <a:r>
            <a:rPr lang="ru-RU" dirty="0" err="1" smtClean="0"/>
            <a:t>тауып</a:t>
          </a:r>
          <a:r>
            <a:rPr lang="ru-RU" dirty="0" smtClean="0"/>
            <a:t> </a:t>
          </a:r>
          <a:r>
            <a:rPr lang="ru-RU" dirty="0" err="1" smtClean="0"/>
            <a:t>алатын</a:t>
          </a:r>
          <a:r>
            <a:rPr lang="ru-RU" dirty="0" smtClean="0"/>
            <a:t> </a:t>
          </a:r>
          <a:r>
            <a:rPr lang="ru-RU" dirty="0" err="1" smtClean="0"/>
            <a:t>Сіздің</a:t>
          </a:r>
          <a:r>
            <a:rPr lang="ru-RU" dirty="0" smtClean="0"/>
            <a:t> </a:t>
          </a:r>
          <a:r>
            <a:rPr lang="ru-RU" dirty="0" err="1" smtClean="0"/>
            <a:t>сайттың</a:t>
          </a:r>
          <a:r>
            <a:rPr lang="ru-RU" dirty="0" smtClean="0"/>
            <a:t> </a:t>
          </a:r>
          <a:r>
            <a:rPr lang="ru-RU" dirty="0" err="1" smtClean="0"/>
            <a:t>атауы</a:t>
          </a:r>
          <a:r>
            <a:rPr lang="ru-RU" dirty="0" smtClean="0"/>
            <a:t> </a:t>
          </a:r>
          <a:r>
            <a:rPr lang="en-US" dirty="0" smtClean="0"/>
            <a:t>&gt;&gt;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C1CED8A-A897-49FC-997E-B7B7158018CB}" type="parTrans" cxnId="{D2C15396-19A1-4FDF-B32E-CF9723CF6FF7}">
      <dgm:prSet/>
      <dgm:spPr/>
      <dgm:t>
        <a:bodyPr/>
        <a:lstStyle/>
        <a:p>
          <a:endParaRPr lang="ru-RU"/>
        </a:p>
      </dgm:t>
    </dgm:pt>
    <dgm:pt modelId="{05F0321E-F308-43F5-8B34-598F7C1024D0}" type="sibTrans" cxnId="{D2C15396-19A1-4FDF-B32E-CF9723CF6FF7}">
      <dgm:prSet/>
      <dgm:spPr/>
      <dgm:t>
        <a:bodyPr/>
        <a:lstStyle/>
        <a:p>
          <a:endParaRPr lang="ru-RU"/>
        </a:p>
      </dgm:t>
    </dgm:pt>
    <dgm:pt modelId="{17179910-A26C-4108-B377-B075C2CFF7C2}">
      <dgm:prSet/>
      <dgm:spPr/>
      <dgm:t>
        <a:bodyPr/>
        <a:lstStyle/>
        <a:p>
          <a:pPr rtl="0"/>
          <a:r>
            <a:rPr lang="ru-RU" b="1" dirty="0" err="1" smtClean="0"/>
            <a:t>Сайтты</a:t>
          </a:r>
          <a:r>
            <a:rPr lang="ru-RU" b="1" dirty="0" smtClean="0"/>
            <a:t> </a:t>
          </a:r>
          <a:r>
            <a:rPr lang="ru-RU" b="1" dirty="0" err="1" smtClean="0"/>
            <a:t>басқару</a:t>
          </a:r>
          <a:r>
            <a:rPr lang="ru-RU" b="1" dirty="0" smtClean="0"/>
            <a:t> </a:t>
          </a:r>
          <a:r>
            <a:rPr lang="ru-RU" b="1" dirty="0" err="1" smtClean="0"/>
            <a:t>жүйесі</a:t>
          </a:r>
          <a:r>
            <a:rPr lang="ru-RU" b="1" dirty="0" smtClean="0"/>
            <a:t> </a:t>
          </a:r>
          <a:r>
            <a:rPr lang="en-US" b="1" dirty="0" smtClean="0"/>
            <a:t>(CMS)</a:t>
          </a:r>
          <a:r>
            <a:rPr lang="en-US" dirty="0" smtClean="0"/>
            <a:t> </a:t>
          </a:r>
          <a:r>
            <a:rPr lang="ru-RU" dirty="0" smtClean="0"/>
            <a:t>- </a:t>
          </a:r>
          <a:r>
            <a:rPr lang="ru-RU" b="0" i="0" dirty="0" err="1" smtClean="0"/>
            <a:t>бұл</a:t>
          </a:r>
          <a:r>
            <a:rPr lang="ru-RU" b="0" i="0" dirty="0" smtClean="0"/>
            <a:t> </a:t>
          </a:r>
          <a:r>
            <a:rPr lang="ru-RU" b="0" i="0" dirty="0" err="1" smtClean="0"/>
            <a:t>қолданбалы</a:t>
          </a:r>
          <a:r>
            <a:rPr lang="ru-RU" b="0" i="0" dirty="0" smtClean="0"/>
            <a:t> </a:t>
          </a:r>
          <a:r>
            <a:rPr lang="ru-RU" b="0" i="0" dirty="0" err="1" smtClean="0"/>
            <a:t>жүйе</a:t>
          </a:r>
          <a:r>
            <a:rPr lang="ru-RU" b="0" i="0" dirty="0" smtClean="0"/>
            <a:t> </a:t>
          </a:r>
          <a:r>
            <a:rPr lang="ru-RU" b="0" i="0" dirty="0" err="1" smtClean="0"/>
            <a:t>сайттың</a:t>
          </a:r>
          <a:r>
            <a:rPr lang="ru-RU" b="0" i="0" dirty="0" smtClean="0"/>
            <a:t> </a:t>
          </a:r>
          <a:r>
            <a:rPr lang="ru-RU" b="0" i="0" dirty="0" err="1" smtClean="0"/>
            <a:t>құрамын</a:t>
          </a:r>
          <a:r>
            <a:rPr lang="ru-RU" b="0" i="0" dirty="0" smtClean="0"/>
            <a:t> </a:t>
          </a:r>
          <a:r>
            <a:rPr lang="ru-RU" b="0" i="0" dirty="0" err="1" smtClean="0"/>
            <a:t>басқарады</a:t>
          </a:r>
          <a:r>
            <a:rPr lang="ru-RU" b="0" i="0" dirty="0" smtClean="0"/>
            <a:t>. </a:t>
          </a:r>
          <a:r>
            <a:rPr lang="en-US" b="0" i="0" dirty="0" smtClean="0"/>
            <a:t>CMS</a:t>
          </a:r>
          <a:r>
            <a:rPr lang="kk-KZ" b="0" i="0" dirty="0" smtClean="0"/>
            <a:t> </a:t>
          </a:r>
          <a:r>
            <a:rPr lang="ru-RU" b="0" i="0" dirty="0" err="1" smtClean="0"/>
            <a:t>ақылы</a:t>
          </a:r>
          <a:r>
            <a:rPr lang="ru-RU" b="0" i="0" dirty="0" smtClean="0"/>
            <a:t> </a:t>
          </a:r>
          <a:r>
            <a:rPr lang="ru-RU" b="0" i="0" dirty="0" err="1" smtClean="0"/>
            <a:t>және</a:t>
          </a:r>
          <a:r>
            <a:rPr lang="ru-RU" b="0" i="0" dirty="0" smtClean="0"/>
            <a:t> </a:t>
          </a:r>
          <a:r>
            <a:rPr lang="ru-RU" b="0" i="0" dirty="0" err="1" smtClean="0"/>
            <a:t>тегін</a:t>
          </a:r>
          <a:r>
            <a:rPr lang="ru-RU" b="0" i="0" dirty="0" smtClean="0"/>
            <a:t> </a:t>
          </a:r>
          <a:r>
            <a:rPr lang="ru-RU" b="0" i="0" dirty="0" err="1" smtClean="0"/>
            <a:t>түрлері</a:t>
          </a:r>
          <a:r>
            <a:rPr lang="ru-RU" b="0" i="0" dirty="0" smtClean="0"/>
            <a:t> бар. </a:t>
          </a:r>
          <a:r>
            <a:rPr lang="ru-RU" b="0" i="0" dirty="0" err="1" smtClean="0"/>
            <a:t>Құрамында</a:t>
          </a:r>
          <a:r>
            <a:rPr lang="ru-RU" b="0" i="0" dirty="0" smtClean="0"/>
            <a:t> </a:t>
          </a:r>
          <a:r>
            <a:rPr lang="ru-RU" b="0" i="0" dirty="0" err="1" smtClean="0"/>
            <a:t>қосылу</a:t>
          </a:r>
          <a:r>
            <a:rPr lang="ru-RU" b="0" i="0" dirty="0" smtClean="0"/>
            <a:t> </a:t>
          </a:r>
          <a:r>
            <a:rPr lang="ru-RU" b="0" i="0" dirty="0" err="1" smtClean="0"/>
            <a:t>құралдарының</a:t>
          </a:r>
          <a:r>
            <a:rPr lang="ru-RU" b="0" i="0" dirty="0" smtClean="0"/>
            <a:t> </a:t>
          </a:r>
          <a:r>
            <a:rPr lang="ru-RU" b="0" i="0" dirty="0" err="1" smtClean="0"/>
            <a:t>жиынтығы</a:t>
          </a:r>
          <a:r>
            <a:rPr lang="ru-RU" b="0" i="0" dirty="0" smtClean="0"/>
            <a:t> </a:t>
          </a:r>
          <a:r>
            <a:rPr lang="ru-RU" b="0" i="0" dirty="0" err="1" smtClean="0"/>
            <a:t>және</a:t>
          </a:r>
          <a:r>
            <a:rPr lang="ru-RU" b="0" i="0" dirty="0" smtClean="0"/>
            <a:t> </a:t>
          </a:r>
          <a:r>
            <a:rPr lang="ru-RU" b="0" i="0" dirty="0" err="1" smtClean="0"/>
            <a:t>редактірлеу</a:t>
          </a:r>
          <a:r>
            <a:rPr lang="ru-RU" b="0" i="0" dirty="0" smtClean="0"/>
            <a:t>, </a:t>
          </a:r>
          <a:r>
            <a:rPr lang="ru-RU" b="0" i="0" dirty="0" err="1" smtClean="0"/>
            <a:t>өшіру</a:t>
          </a:r>
          <a:r>
            <a:rPr lang="ru-RU" b="0" i="0" dirty="0" smtClean="0"/>
            <a:t> </a:t>
          </a:r>
          <a:r>
            <a:rPr lang="ru-RU" b="0" i="0" dirty="0" err="1" smtClean="0"/>
            <a:t>кіреді</a:t>
          </a:r>
          <a:r>
            <a:rPr lang="ru-RU" b="0" i="0" dirty="0" smtClean="0"/>
            <a:t>.</a:t>
          </a:r>
          <a:endParaRPr lang="ru-RU" dirty="0"/>
        </a:p>
      </dgm:t>
    </dgm:pt>
    <dgm:pt modelId="{1F006312-0FAB-4F4B-9B55-757180B1A46F}" type="parTrans" cxnId="{8705AD86-71B6-4FEF-ABDB-E4E01DD6E359}">
      <dgm:prSet/>
      <dgm:spPr/>
      <dgm:t>
        <a:bodyPr/>
        <a:lstStyle/>
        <a:p>
          <a:endParaRPr lang="ru-RU"/>
        </a:p>
      </dgm:t>
    </dgm:pt>
    <dgm:pt modelId="{F3867725-02A8-4D0D-AB14-340CEAB8BE1A}" type="sibTrans" cxnId="{8705AD86-71B6-4FEF-ABDB-E4E01DD6E359}">
      <dgm:prSet/>
      <dgm:spPr/>
      <dgm:t>
        <a:bodyPr/>
        <a:lstStyle/>
        <a:p>
          <a:endParaRPr lang="ru-RU"/>
        </a:p>
      </dgm:t>
    </dgm:pt>
    <dgm:pt modelId="{E6885A8A-E42F-4FC3-9211-EB28EA66051B}">
      <dgm:prSet/>
      <dgm:spPr/>
      <dgm:t>
        <a:bodyPr/>
        <a:lstStyle/>
        <a:p>
          <a:pPr rtl="0"/>
          <a:r>
            <a:rPr lang="kk-KZ" b="1" dirty="0" smtClean="0"/>
            <a:t>Виртуалды хостинг - </a:t>
          </a:r>
          <a:r>
            <a:rPr lang="en-US" dirty="0" smtClean="0"/>
            <a:t>PHP </a:t>
          </a:r>
          <a:r>
            <a:rPr lang="ru-RU" dirty="0" err="1" smtClean="0"/>
            <a:t>тілін</a:t>
          </a:r>
          <a:r>
            <a:rPr lang="ru-RU" dirty="0" smtClean="0"/>
            <a:t> </a:t>
          </a:r>
          <a:r>
            <a:rPr lang="ru-RU" dirty="0" err="1" smtClean="0"/>
            <a:t>іске</a:t>
          </a:r>
          <a:r>
            <a:rPr lang="ru-RU" dirty="0" smtClean="0"/>
            <a:t> </a:t>
          </a:r>
          <a:r>
            <a:rPr lang="ru-RU" dirty="0" err="1" smtClean="0"/>
            <a:t>қосатын</a:t>
          </a:r>
          <a:r>
            <a:rPr lang="ru-RU" dirty="0" smtClean="0"/>
            <a:t>, </a:t>
          </a:r>
          <a:r>
            <a:rPr lang="ru-RU" dirty="0" err="1" smtClean="0"/>
            <a:t>өзіндік</a:t>
          </a:r>
          <a:r>
            <a:rPr lang="ru-RU" dirty="0" smtClean="0"/>
            <a:t> </a:t>
          </a:r>
          <a:r>
            <a:rPr lang="ru-RU" dirty="0" err="1" smtClean="0"/>
            <a:t>мәліметтер</a:t>
          </a:r>
          <a:r>
            <a:rPr lang="ru-RU" dirty="0" smtClean="0"/>
            <a:t> </a:t>
          </a:r>
          <a:r>
            <a:rPr lang="ru-RU" dirty="0" err="1" smtClean="0"/>
            <a:t>базасы</a:t>
          </a:r>
          <a:r>
            <a:rPr lang="ru-RU" dirty="0" smtClean="0"/>
            <a:t> бар </a:t>
          </a:r>
          <a:r>
            <a:rPr lang="ru-RU" dirty="0" err="1" smtClean="0"/>
            <a:t>жүйе</a:t>
          </a:r>
          <a:r>
            <a:rPr lang="ru-RU" dirty="0" smtClean="0"/>
            <a:t>. Осы </a:t>
          </a:r>
          <a:r>
            <a:rPr lang="ru-RU" dirty="0" err="1" smtClean="0"/>
            <a:t>жүйемен</a:t>
          </a:r>
          <a:r>
            <a:rPr lang="ru-RU" dirty="0" smtClean="0"/>
            <a:t> </a:t>
          </a:r>
          <a:r>
            <a:rPr lang="ru-RU" dirty="0" err="1" smtClean="0"/>
            <a:t>сіз</a:t>
          </a:r>
          <a:r>
            <a:rPr lang="ru-RU" dirty="0" smtClean="0"/>
            <a:t> </a:t>
          </a:r>
          <a:r>
            <a:rPr lang="ru-RU" dirty="0" err="1" smtClean="0"/>
            <a:t>өзіңіздің</a:t>
          </a:r>
          <a:r>
            <a:rPr lang="ru-RU" dirty="0" smtClean="0"/>
            <a:t> </a:t>
          </a:r>
          <a:r>
            <a:rPr lang="ru-RU" dirty="0" err="1" smtClean="0"/>
            <a:t>сайтыңызды</a:t>
          </a:r>
          <a:r>
            <a:rPr lang="ru-RU" dirty="0" smtClean="0"/>
            <a:t> хостинг пен </a:t>
          </a:r>
          <a:r>
            <a:rPr lang="ru-RU" dirty="0" err="1" smtClean="0"/>
            <a:t>доменді</a:t>
          </a:r>
          <a:r>
            <a:rPr lang="ru-RU" dirty="0" smtClean="0"/>
            <a:t> </a:t>
          </a:r>
          <a:r>
            <a:rPr lang="ru-RU" dirty="0" err="1" smtClean="0"/>
            <a:t>сатып</a:t>
          </a:r>
          <a:r>
            <a:rPr lang="ru-RU" dirty="0" smtClean="0"/>
            <a:t> </a:t>
          </a:r>
          <a:r>
            <a:rPr lang="ru-RU" dirty="0" err="1" smtClean="0"/>
            <a:t>алмай-ақ</a:t>
          </a:r>
          <a:r>
            <a:rPr lang="ru-RU" dirty="0" smtClean="0"/>
            <a:t> </a:t>
          </a:r>
          <a:r>
            <a:rPr lang="ru-RU" dirty="0" err="1" smtClean="0"/>
            <a:t>өз</a:t>
          </a:r>
          <a:r>
            <a:rPr lang="ru-RU" dirty="0" smtClean="0"/>
            <a:t> </a:t>
          </a:r>
          <a:r>
            <a:rPr lang="ru-RU" dirty="0" err="1" smtClean="0"/>
            <a:t>компьютеріңізде</a:t>
          </a:r>
          <a:r>
            <a:rPr lang="ru-RU" dirty="0" smtClean="0"/>
            <a:t> </a:t>
          </a:r>
          <a:r>
            <a:rPr lang="ru-RU" dirty="0" err="1" smtClean="0"/>
            <a:t>іске</a:t>
          </a:r>
          <a:r>
            <a:rPr lang="ru-RU" dirty="0" smtClean="0"/>
            <a:t> </a:t>
          </a:r>
          <a:r>
            <a:rPr lang="ru-RU" dirty="0" err="1" smtClean="0"/>
            <a:t>қоса</a:t>
          </a:r>
          <a:r>
            <a:rPr lang="ru-RU" dirty="0" smtClean="0"/>
            <a:t> </a:t>
          </a:r>
          <a:r>
            <a:rPr lang="ru-RU" dirty="0" err="1" smtClean="0"/>
            <a:t>аласыз</a:t>
          </a:r>
          <a:r>
            <a:rPr lang="ru-RU" dirty="0" smtClean="0"/>
            <a:t>.</a:t>
          </a:r>
          <a:endParaRPr lang="ru-RU" dirty="0"/>
        </a:p>
      </dgm:t>
    </dgm:pt>
    <dgm:pt modelId="{B9533931-B46C-4732-AB8F-2F457E116AB6}" type="parTrans" cxnId="{5070B171-0A67-4EE6-B3B3-8B645F0611CA}">
      <dgm:prSet/>
      <dgm:spPr/>
      <dgm:t>
        <a:bodyPr/>
        <a:lstStyle/>
        <a:p>
          <a:endParaRPr lang="ru-RU"/>
        </a:p>
      </dgm:t>
    </dgm:pt>
    <dgm:pt modelId="{72766016-E5B9-4C11-A646-50227937A598}" type="sibTrans" cxnId="{5070B171-0A67-4EE6-B3B3-8B645F0611CA}">
      <dgm:prSet/>
      <dgm:spPr/>
      <dgm:t>
        <a:bodyPr/>
        <a:lstStyle/>
        <a:p>
          <a:endParaRPr lang="ru-RU"/>
        </a:p>
      </dgm:t>
    </dgm:pt>
    <dgm:pt modelId="{9DCE30EA-E3EA-4D7C-9A83-AC084C40F692}">
      <dgm:prSet/>
      <dgm:spPr/>
      <dgm:t>
        <a:bodyPr/>
        <a:lstStyle/>
        <a:p>
          <a:pPr rtl="0"/>
          <a:r>
            <a:rPr lang="kk-KZ" b="1" smtClean="0"/>
            <a:t>Мәліметтер базасы</a:t>
          </a:r>
          <a:endParaRPr lang="ru-RU"/>
        </a:p>
      </dgm:t>
    </dgm:pt>
    <dgm:pt modelId="{4CDCAAB0-03F7-4EF7-8F0C-9A3E863CFBAC}" type="parTrans" cxnId="{F90BA62A-26F1-43BA-A02F-7C26C1EE704B}">
      <dgm:prSet/>
      <dgm:spPr/>
      <dgm:t>
        <a:bodyPr/>
        <a:lstStyle/>
        <a:p>
          <a:endParaRPr lang="ru-RU"/>
        </a:p>
      </dgm:t>
    </dgm:pt>
    <dgm:pt modelId="{E6CEA496-037F-4AD4-9145-8BBFE523D4DA}" type="sibTrans" cxnId="{F90BA62A-26F1-43BA-A02F-7C26C1EE704B}">
      <dgm:prSet/>
      <dgm:spPr/>
      <dgm:t>
        <a:bodyPr/>
        <a:lstStyle/>
        <a:p>
          <a:endParaRPr lang="ru-RU"/>
        </a:p>
      </dgm:t>
    </dgm:pt>
    <dgm:pt modelId="{A6987C73-F473-4478-B0DE-94E8B660AF07}" type="pres">
      <dgm:prSet presAssocID="{1AFC1792-62A5-40FC-B2C4-D643F24C03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59783-1B3E-40FC-88E5-F5F3BE500A24}" type="pres">
      <dgm:prSet presAssocID="{E12E0BE8-1A9F-4BBD-902A-8F41447A49F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FB99-8626-4502-9EE2-424D8511D2F9}" type="pres">
      <dgm:prSet presAssocID="{A35F17A6-8270-4388-9C78-2722D6BBA004}" presName="spacer" presStyleCnt="0"/>
      <dgm:spPr/>
    </dgm:pt>
    <dgm:pt modelId="{FF18D42B-85A7-46D0-8831-328756AA654C}" type="pres">
      <dgm:prSet presAssocID="{8091A051-5A60-421F-9679-0FDBAFA8CC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7A73F-15AF-47AC-8BE2-34ED72D19FA9}" type="pres">
      <dgm:prSet presAssocID="{05F0321E-F308-43F5-8B34-598F7C1024D0}" presName="spacer" presStyleCnt="0"/>
      <dgm:spPr/>
    </dgm:pt>
    <dgm:pt modelId="{7C37C103-5AA8-4EFE-AD49-14D69DB012A2}" type="pres">
      <dgm:prSet presAssocID="{17179910-A26C-4108-B377-B075C2CFF7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F85EA-D5A4-45E6-8DB5-3E61CF040E37}" type="pres">
      <dgm:prSet presAssocID="{F3867725-02A8-4D0D-AB14-340CEAB8BE1A}" presName="spacer" presStyleCnt="0"/>
      <dgm:spPr/>
    </dgm:pt>
    <dgm:pt modelId="{1BA19E98-8E54-4563-B505-A910698F6342}" type="pres">
      <dgm:prSet presAssocID="{E6885A8A-E42F-4FC3-9211-EB28EA66051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92E5C-DF05-4E37-8D4F-32E88693F2DB}" type="pres">
      <dgm:prSet presAssocID="{72766016-E5B9-4C11-A646-50227937A598}" presName="spacer" presStyleCnt="0"/>
      <dgm:spPr/>
    </dgm:pt>
    <dgm:pt modelId="{D277A407-9858-43AC-8C67-22379EFA951F}" type="pres">
      <dgm:prSet presAssocID="{9DCE30EA-E3EA-4D7C-9A83-AC084C40F6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2E3144-B113-43C3-9955-ECEF0C357ED8}" srcId="{1AFC1792-62A5-40FC-B2C4-D643F24C03C4}" destId="{E12E0BE8-1A9F-4BBD-902A-8F41447A49F0}" srcOrd="0" destOrd="0" parTransId="{BCB7E540-986E-4217-AD84-DF8B153CDB9F}" sibTransId="{A35F17A6-8270-4388-9C78-2722D6BBA004}"/>
    <dgm:cxn modelId="{7207CF35-15F5-4EE2-9CF8-FFA7DEB52B79}" type="presOf" srcId="{8091A051-5A60-421F-9679-0FDBAFA8CC31}" destId="{FF18D42B-85A7-46D0-8831-328756AA654C}" srcOrd="0" destOrd="0" presId="urn:microsoft.com/office/officeart/2005/8/layout/vList2"/>
    <dgm:cxn modelId="{3387CDCD-D6D4-4296-99B4-313A61BBDFC8}" type="presOf" srcId="{9DCE30EA-E3EA-4D7C-9A83-AC084C40F692}" destId="{D277A407-9858-43AC-8C67-22379EFA951F}" srcOrd="0" destOrd="0" presId="urn:microsoft.com/office/officeart/2005/8/layout/vList2"/>
    <dgm:cxn modelId="{8705AD86-71B6-4FEF-ABDB-E4E01DD6E359}" srcId="{1AFC1792-62A5-40FC-B2C4-D643F24C03C4}" destId="{17179910-A26C-4108-B377-B075C2CFF7C2}" srcOrd="2" destOrd="0" parTransId="{1F006312-0FAB-4F4B-9B55-757180B1A46F}" sibTransId="{F3867725-02A8-4D0D-AB14-340CEAB8BE1A}"/>
    <dgm:cxn modelId="{E7684680-C9A7-4820-9112-8A61B3A18EB1}" type="presOf" srcId="{1AFC1792-62A5-40FC-B2C4-D643F24C03C4}" destId="{A6987C73-F473-4478-B0DE-94E8B660AF07}" srcOrd="0" destOrd="0" presId="urn:microsoft.com/office/officeart/2005/8/layout/vList2"/>
    <dgm:cxn modelId="{D2C15396-19A1-4FDF-B32E-CF9723CF6FF7}" srcId="{1AFC1792-62A5-40FC-B2C4-D643F24C03C4}" destId="{8091A051-5A60-421F-9679-0FDBAFA8CC31}" srcOrd="1" destOrd="0" parTransId="{BC1CED8A-A897-49FC-997E-B7B7158018CB}" sibTransId="{05F0321E-F308-43F5-8B34-598F7C1024D0}"/>
    <dgm:cxn modelId="{5251F5F2-5B1F-45E0-B513-60D086194DFE}" type="presOf" srcId="{17179910-A26C-4108-B377-B075C2CFF7C2}" destId="{7C37C103-5AA8-4EFE-AD49-14D69DB012A2}" srcOrd="0" destOrd="0" presId="urn:microsoft.com/office/officeart/2005/8/layout/vList2"/>
    <dgm:cxn modelId="{C3E84E50-BDAC-416C-AF85-67816847A39B}" type="presOf" srcId="{E12E0BE8-1A9F-4BBD-902A-8F41447A49F0}" destId="{36D59783-1B3E-40FC-88E5-F5F3BE500A24}" srcOrd="0" destOrd="0" presId="urn:microsoft.com/office/officeart/2005/8/layout/vList2"/>
    <dgm:cxn modelId="{5070B171-0A67-4EE6-B3B3-8B645F0611CA}" srcId="{1AFC1792-62A5-40FC-B2C4-D643F24C03C4}" destId="{E6885A8A-E42F-4FC3-9211-EB28EA66051B}" srcOrd="3" destOrd="0" parTransId="{B9533931-B46C-4732-AB8F-2F457E116AB6}" sibTransId="{72766016-E5B9-4C11-A646-50227937A598}"/>
    <dgm:cxn modelId="{F90BA62A-26F1-43BA-A02F-7C26C1EE704B}" srcId="{1AFC1792-62A5-40FC-B2C4-D643F24C03C4}" destId="{9DCE30EA-E3EA-4D7C-9A83-AC084C40F692}" srcOrd="4" destOrd="0" parTransId="{4CDCAAB0-03F7-4EF7-8F0C-9A3E863CFBAC}" sibTransId="{E6CEA496-037F-4AD4-9145-8BBFE523D4DA}"/>
    <dgm:cxn modelId="{A251B47E-1084-47B1-BF05-307E4BCBCD13}" type="presOf" srcId="{E6885A8A-E42F-4FC3-9211-EB28EA66051B}" destId="{1BA19E98-8E54-4563-B505-A910698F6342}" srcOrd="0" destOrd="0" presId="urn:microsoft.com/office/officeart/2005/8/layout/vList2"/>
    <dgm:cxn modelId="{9338DC1F-91E1-43E7-8CBD-ADF4EE9C1CC1}" type="presParOf" srcId="{A6987C73-F473-4478-B0DE-94E8B660AF07}" destId="{36D59783-1B3E-40FC-88E5-F5F3BE500A24}" srcOrd="0" destOrd="0" presId="urn:microsoft.com/office/officeart/2005/8/layout/vList2"/>
    <dgm:cxn modelId="{5B4E55A8-6713-4CFE-B166-7AB4C4A1DD9B}" type="presParOf" srcId="{A6987C73-F473-4478-B0DE-94E8B660AF07}" destId="{8E97FB99-8626-4502-9EE2-424D8511D2F9}" srcOrd="1" destOrd="0" presId="urn:microsoft.com/office/officeart/2005/8/layout/vList2"/>
    <dgm:cxn modelId="{16C1323E-04AD-41B0-BFBF-2D6BD8199D47}" type="presParOf" srcId="{A6987C73-F473-4478-B0DE-94E8B660AF07}" destId="{FF18D42B-85A7-46D0-8831-328756AA654C}" srcOrd="2" destOrd="0" presId="urn:microsoft.com/office/officeart/2005/8/layout/vList2"/>
    <dgm:cxn modelId="{4FB29CF0-8661-4B2E-A7B3-47C077563C2C}" type="presParOf" srcId="{A6987C73-F473-4478-B0DE-94E8B660AF07}" destId="{CCF7A73F-15AF-47AC-8BE2-34ED72D19FA9}" srcOrd="3" destOrd="0" presId="urn:microsoft.com/office/officeart/2005/8/layout/vList2"/>
    <dgm:cxn modelId="{1C3AFBBE-D196-4349-B2E8-2FD3A5F70DEE}" type="presParOf" srcId="{A6987C73-F473-4478-B0DE-94E8B660AF07}" destId="{7C37C103-5AA8-4EFE-AD49-14D69DB012A2}" srcOrd="4" destOrd="0" presId="urn:microsoft.com/office/officeart/2005/8/layout/vList2"/>
    <dgm:cxn modelId="{12181000-A676-4C46-A0B2-E16011FB8022}" type="presParOf" srcId="{A6987C73-F473-4478-B0DE-94E8B660AF07}" destId="{F8EF85EA-D5A4-45E6-8DB5-3E61CF040E37}" srcOrd="5" destOrd="0" presId="urn:microsoft.com/office/officeart/2005/8/layout/vList2"/>
    <dgm:cxn modelId="{B6D1619D-941A-431D-B867-EBB7F3479D84}" type="presParOf" srcId="{A6987C73-F473-4478-B0DE-94E8B660AF07}" destId="{1BA19E98-8E54-4563-B505-A910698F6342}" srcOrd="6" destOrd="0" presId="urn:microsoft.com/office/officeart/2005/8/layout/vList2"/>
    <dgm:cxn modelId="{CBDE162F-428E-4456-BE9C-88C71F49C881}" type="presParOf" srcId="{A6987C73-F473-4478-B0DE-94E8B660AF07}" destId="{68492E5C-DF05-4E37-8D4F-32E88693F2DB}" srcOrd="7" destOrd="0" presId="urn:microsoft.com/office/officeart/2005/8/layout/vList2"/>
    <dgm:cxn modelId="{FB5B9937-1F7B-48E9-A199-F6271F60F142}" type="presParOf" srcId="{A6987C73-F473-4478-B0DE-94E8B660AF07}" destId="{D277A407-9858-43AC-8C67-22379EFA95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819136-22FF-43CE-9CD2-9DC4EE4979D1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2B621C2-686B-4627-8F93-D75C3A85D3DB}">
      <dgm:prSet/>
      <dgm:spPr/>
      <dgm:t>
        <a:bodyPr/>
        <a:lstStyle/>
        <a:p>
          <a:pPr rtl="0"/>
          <a:r>
            <a:rPr lang="ru-RU" b="1" dirty="0" smtClean="0"/>
            <a:t>Сайт </a:t>
          </a:r>
          <a:r>
            <a:rPr lang="ru-RU" b="1" dirty="0" err="1" smtClean="0"/>
            <a:t>концепциясы</a:t>
          </a:r>
          <a:r>
            <a:rPr lang="ru-RU" b="1" dirty="0" smtClean="0"/>
            <a:t> </a:t>
          </a:r>
          <a:r>
            <a:rPr lang="ru-RU" dirty="0" smtClean="0"/>
            <a:t>– </a:t>
          </a:r>
          <a:r>
            <a:rPr lang="ru-RU" dirty="0" err="1" smtClean="0"/>
            <a:t>жобаның</a:t>
          </a:r>
          <a:r>
            <a:rPr lang="ru-RU" dirty="0" smtClean="0"/>
            <a:t> </a:t>
          </a:r>
          <a:r>
            <a:rPr lang="ru-RU" dirty="0" err="1" smtClean="0"/>
            <a:t>мақсаты</a:t>
          </a:r>
          <a:r>
            <a:rPr lang="ru-RU" dirty="0" smtClean="0"/>
            <a:t> мен </a:t>
          </a:r>
          <a:r>
            <a:rPr lang="ru-RU" dirty="0" err="1" smtClean="0"/>
            <a:t>міндеттері</a:t>
          </a:r>
          <a:r>
            <a:rPr lang="ru-RU" dirty="0" smtClean="0"/>
            <a:t> </a:t>
          </a:r>
          <a:r>
            <a:rPr lang="ru-RU" dirty="0" err="1" smtClean="0"/>
            <a:t>тапсырыс</a:t>
          </a:r>
          <a:r>
            <a:rPr lang="ru-RU" dirty="0" smtClean="0"/>
            <a:t> </a:t>
          </a:r>
          <a:r>
            <a:rPr lang="ru-RU" dirty="0" err="1" smtClean="0"/>
            <a:t>берушімен</a:t>
          </a:r>
          <a:r>
            <a:rPr lang="ru-RU" dirty="0" smtClean="0"/>
            <a:t> </a:t>
          </a:r>
          <a:r>
            <a:rPr lang="ru-RU" dirty="0" err="1" smtClean="0"/>
            <a:t>бірге</a:t>
          </a:r>
          <a:r>
            <a:rPr lang="ru-RU" dirty="0" smtClean="0"/>
            <a:t> </a:t>
          </a:r>
          <a:r>
            <a:rPr lang="ru-RU" dirty="0" err="1" smtClean="0"/>
            <a:t>ұйғарылады</a:t>
          </a:r>
          <a:r>
            <a:rPr lang="ru-RU" dirty="0" smtClean="0"/>
            <a:t>, </a:t>
          </a:r>
          <a:r>
            <a:rPr lang="ru-RU" dirty="0" err="1" smtClean="0"/>
            <a:t>керек</a:t>
          </a:r>
          <a:r>
            <a:rPr lang="ru-RU" dirty="0" smtClean="0"/>
            <a:t> </a:t>
          </a:r>
          <a:r>
            <a:rPr lang="ru-RU" dirty="0" err="1" smtClean="0"/>
            <a:t>болса</a:t>
          </a:r>
          <a:r>
            <a:rPr lang="ru-RU" dirty="0" smtClean="0"/>
            <a:t> </a:t>
          </a:r>
          <a:r>
            <a:rPr lang="ru-RU" dirty="0" err="1" smtClean="0"/>
            <a:t>техникалық</a:t>
          </a:r>
          <a:r>
            <a:rPr lang="ru-RU" dirty="0" smtClean="0"/>
            <a:t> </a:t>
          </a:r>
          <a:r>
            <a:rPr lang="ru-RU" dirty="0" err="1" smtClean="0"/>
            <a:t>тапсырма</a:t>
          </a:r>
          <a:r>
            <a:rPr lang="ru-RU" dirty="0" smtClean="0"/>
            <a:t> </a:t>
          </a:r>
          <a:r>
            <a:rPr lang="ru-RU" dirty="0" err="1" smtClean="0"/>
            <a:t>құрастырылады</a:t>
          </a:r>
          <a:r>
            <a:rPr lang="ru-RU" dirty="0" smtClean="0"/>
            <a:t>. </a:t>
          </a:r>
          <a:r>
            <a:rPr lang="ru-RU" dirty="0" err="1" smtClean="0"/>
            <a:t>Бұл</a:t>
          </a:r>
          <a:r>
            <a:rPr lang="ru-RU" dirty="0" smtClean="0"/>
            <a:t> </a:t>
          </a:r>
          <a:r>
            <a:rPr lang="ru-RU" dirty="0" err="1" smtClean="0"/>
            <a:t>кезеңде</a:t>
          </a:r>
          <a:r>
            <a:rPr lang="ru-RU" dirty="0" smtClean="0"/>
            <a:t> </a:t>
          </a:r>
          <a:r>
            <a:rPr lang="ru-RU" dirty="0" err="1" smtClean="0"/>
            <a:t>баға</a:t>
          </a:r>
          <a:r>
            <a:rPr lang="ru-RU" dirty="0" smtClean="0"/>
            <a:t> мен </a:t>
          </a:r>
          <a:r>
            <a:rPr lang="ru-RU" dirty="0" err="1" smtClean="0"/>
            <a:t>дайындау</a:t>
          </a:r>
          <a:r>
            <a:rPr lang="ru-RU" dirty="0" smtClean="0"/>
            <a:t> </a:t>
          </a:r>
          <a:r>
            <a:rPr lang="ru-RU" dirty="0" err="1" smtClean="0"/>
            <a:t>мерзімі</a:t>
          </a:r>
          <a:r>
            <a:rPr lang="ru-RU" dirty="0" smtClean="0"/>
            <a:t> </a:t>
          </a:r>
          <a:r>
            <a:rPr lang="ru-RU" dirty="0" err="1" smtClean="0"/>
            <a:t>белгілі</a:t>
          </a:r>
          <a:r>
            <a:rPr lang="ru-RU" dirty="0" smtClean="0"/>
            <a:t> </a:t>
          </a:r>
          <a:r>
            <a:rPr lang="ru-RU" dirty="0" err="1" smtClean="0"/>
            <a:t>болады</a:t>
          </a:r>
          <a:r>
            <a:rPr lang="ru-RU" dirty="0" smtClean="0"/>
            <a:t>.</a:t>
          </a:r>
          <a:endParaRPr lang="ru-RU" dirty="0"/>
        </a:p>
      </dgm:t>
    </dgm:pt>
    <dgm:pt modelId="{62C8ED72-946C-48A8-9446-8B1B48794BBB}" type="parTrans" cxnId="{A6CC1E69-B512-4788-9B85-5F9931D9F2DB}">
      <dgm:prSet/>
      <dgm:spPr/>
      <dgm:t>
        <a:bodyPr/>
        <a:lstStyle/>
        <a:p>
          <a:endParaRPr lang="ru-RU"/>
        </a:p>
      </dgm:t>
    </dgm:pt>
    <dgm:pt modelId="{2B01529D-32AE-4B24-BD16-8397800EA810}" type="sibTrans" cxnId="{A6CC1E69-B512-4788-9B85-5F9931D9F2DB}">
      <dgm:prSet/>
      <dgm:spPr/>
      <dgm:t>
        <a:bodyPr/>
        <a:lstStyle/>
        <a:p>
          <a:endParaRPr lang="ru-RU"/>
        </a:p>
      </dgm:t>
    </dgm:pt>
    <dgm:pt modelId="{EC51176C-7421-47FF-ADA6-0317093EE750}">
      <dgm:prSet/>
      <dgm:spPr/>
      <dgm:t>
        <a:bodyPr/>
        <a:lstStyle/>
        <a:p>
          <a:pPr rtl="0"/>
          <a:r>
            <a:rPr lang="ru-RU" b="1" dirty="0" err="1" smtClean="0"/>
            <a:t>Сайттың</a:t>
          </a:r>
          <a:r>
            <a:rPr lang="ru-RU" b="1" dirty="0" smtClean="0"/>
            <a:t> дизайны </a:t>
          </a:r>
          <a:r>
            <a:rPr lang="ru-RU" dirty="0" smtClean="0"/>
            <a:t>– </a:t>
          </a:r>
          <a:r>
            <a:rPr lang="ru-RU" dirty="0" err="1" smtClean="0"/>
            <a:t>бұл</a:t>
          </a:r>
          <a:r>
            <a:rPr lang="ru-RU" dirty="0" smtClean="0"/>
            <a:t> </a:t>
          </a:r>
          <a:r>
            <a:rPr lang="ru-RU" dirty="0" err="1" smtClean="0"/>
            <a:t>кезең</a:t>
          </a:r>
          <a:r>
            <a:rPr lang="ru-RU" dirty="0" smtClean="0"/>
            <a:t> </a:t>
          </a:r>
          <a:r>
            <a:rPr lang="ru-RU" dirty="0" err="1" smtClean="0"/>
            <a:t>маңызды</a:t>
          </a:r>
          <a:r>
            <a:rPr lang="ru-RU" dirty="0" smtClean="0"/>
            <a:t> </a:t>
          </a:r>
          <a:r>
            <a:rPr lang="ru-RU" dirty="0" err="1" smtClean="0"/>
            <a:t>болып</a:t>
          </a:r>
          <a:r>
            <a:rPr lang="ru-RU" dirty="0" smtClean="0"/>
            <a:t> </a:t>
          </a:r>
          <a:r>
            <a:rPr lang="ru-RU" dirty="0" err="1" smtClean="0"/>
            <a:t>келеді</a:t>
          </a:r>
          <a:r>
            <a:rPr lang="ru-RU" dirty="0" smtClean="0"/>
            <a:t>, </a:t>
          </a:r>
          <a:r>
            <a:rPr lang="ru-RU" dirty="0" err="1" smtClean="0"/>
            <a:t>өйткені</a:t>
          </a:r>
          <a:r>
            <a:rPr lang="ru-RU" dirty="0" smtClean="0"/>
            <a:t> </a:t>
          </a:r>
          <a:r>
            <a:rPr lang="ru-RU" dirty="0" err="1" smtClean="0"/>
            <a:t>тапсырыс</a:t>
          </a:r>
          <a:r>
            <a:rPr lang="ru-RU" dirty="0" smtClean="0"/>
            <a:t> </a:t>
          </a:r>
          <a:r>
            <a:rPr lang="ru-RU" dirty="0" err="1" smtClean="0"/>
            <a:t>беруші</a:t>
          </a:r>
          <a:r>
            <a:rPr lang="ru-RU" dirty="0" smtClean="0"/>
            <a:t> </a:t>
          </a:r>
          <a:r>
            <a:rPr lang="ru-RU" dirty="0" err="1" smtClean="0"/>
            <a:t>компанияның</a:t>
          </a:r>
          <a:r>
            <a:rPr lang="ru-RU" dirty="0" smtClean="0"/>
            <a:t> </a:t>
          </a:r>
          <a:r>
            <a:rPr lang="ru-RU" dirty="0" err="1" smtClean="0"/>
            <a:t>фирмалық</a:t>
          </a:r>
          <a:r>
            <a:rPr lang="ru-RU" dirty="0" smtClean="0"/>
            <a:t> </a:t>
          </a:r>
          <a:r>
            <a:rPr lang="ru-RU" dirty="0" err="1" smtClean="0"/>
            <a:t>стилі</a:t>
          </a:r>
          <a:r>
            <a:rPr lang="ru-RU" dirty="0" smtClean="0"/>
            <a:t> </a:t>
          </a:r>
          <a:r>
            <a:rPr lang="ru-RU" dirty="0" err="1" smtClean="0"/>
            <a:t>ескеріледі</a:t>
          </a:r>
          <a:r>
            <a:rPr lang="ru-RU" dirty="0" smtClean="0"/>
            <a:t>, </a:t>
          </a:r>
          <a:r>
            <a:rPr lang="ru-RU" dirty="0" err="1" smtClean="0"/>
            <a:t>егер</a:t>
          </a:r>
          <a:r>
            <a:rPr lang="ru-RU" dirty="0" smtClean="0"/>
            <a:t> </a:t>
          </a:r>
          <a:r>
            <a:rPr lang="ru-RU" dirty="0" err="1" smtClean="0"/>
            <a:t>фирмалық</a:t>
          </a:r>
          <a:r>
            <a:rPr lang="ru-RU" dirty="0" smtClean="0"/>
            <a:t> стиль </a:t>
          </a:r>
          <a:r>
            <a:rPr lang="ru-RU" dirty="0" err="1" smtClean="0"/>
            <a:t>болмасы</a:t>
          </a:r>
          <a:r>
            <a:rPr lang="ru-RU" dirty="0" smtClean="0"/>
            <a:t> </a:t>
          </a:r>
          <a:r>
            <a:rPr lang="ru-RU" dirty="0" err="1" smtClean="0"/>
            <a:t>біз</a:t>
          </a:r>
          <a:r>
            <a:rPr lang="ru-RU" dirty="0" smtClean="0"/>
            <a:t> </a:t>
          </a:r>
          <a:r>
            <a:rPr lang="ru-RU" dirty="0" err="1" smtClean="0"/>
            <a:t>фирмалық</a:t>
          </a:r>
          <a:r>
            <a:rPr lang="ru-RU" dirty="0" smtClean="0"/>
            <a:t> стиль </a:t>
          </a:r>
          <a:r>
            <a:rPr lang="ru-RU" dirty="0" err="1" smtClean="0"/>
            <a:t>жасау</a:t>
          </a:r>
          <a:r>
            <a:rPr lang="ru-RU" dirty="0" smtClean="0"/>
            <a:t> </a:t>
          </a:r>
          <a:r>
            <a:rPr lang="ru-RU" dirty="0" err="1" smtClean="0"/>
            <a:t>қызметін</a:t>
          </a:r>
          <a:r>
            <a:rPr lang="ru-RU" dirty="0" smtClean="0"/>
            <a:t> де </a:t>
          </a:r>
          <a:r>
            <a:rPr lang="ru-RU" dirty="0" err="1" smtClean="0"/>
            <a:t>көрсетеміз</a:t>
          </a:r>
          <a:r>
            <a:rPr lang="ru-RU" dirty="0" smtClean="0"/>
            <a:t>. </a:t>
          </a:r>
          <a:r>
            <a:rPr lang="ru-RU" dirty="0" err="1" smtClean="0"/>
            <a:t>Сайттың</a:t>
          </a:r>
          <a:r>
            <a:rPr lang="ru-RU" dirty="0" smtClean="0"/>
            <a:t> </a:t>
          </a:r>
          <a:r>
            <a:rPr lang="ru-RU" dirty="0" err="1" smtClean="0"/>
            <a:t>басты</a:t>
          </a:r>
          <a:r>
            <a:rPr lang="ru-RU" dirty="0" smtClean="0"/>
            <a:t> </a:t>
          </a:r>
          <a:r>
            <a:rPr lang="ru-RU" dirty="0" err="1" smtClean="0"/>
            <a:t>парағының</a:t>
          </a:r>
          <a:r>
            <a:rPr lang="ru-RU" dirty="0" smtClean="0"/>
            <a:t> </a:t>
          </a:r>
          <a:r>
            <a:rPr lang="ru-RU" dirty="0" err="1" smtClean="0"/>
            <a:t>дизайнын</a:t>
          </a:r>
          <a:r>
            <a:rPr lang="ru-RU" dirty="0" smtClean="0"/>
            <a:t> </a:t>
          </a:r>
          <a:r>
            <a:rPr lang="ru-RU" dirty="0" err="1" smtClean="0"/>
            <a:t>мақұлдаған</a:t>
          </a:r>
          <a:r>
            <a:rPr lang="ru-RU" dirty="0" smtClean="0"/>
            <a:t> </a:t>
          </a:r>
          <a:r>
            <a:rPr lang="ru-RU" dirty="0" err="1" smtClean="0"/>
            <a:t>соң</a:t>
          </a:r>
          <a:r>
            <a:rPr lang="ru-RU" dirty="0" smtClean="0"/>
            <a:t>, </a:t>
          </a:r>
          <a:r>
            <a:rPr lang="ru-RU" dirty="0" err="1" smtClean="0"/>
            <a:t>қалған</a:t>
          </a:r>
          <a:r>
            <a:rPr lang="ru-RU" dirty="0" smtClean="0"/>
            <a:t> </a:t>
          </a:r>
          <a:r>
            <a:rPr lang="ru-RU" dirty="0" err="1" smtClean="0"/>
            <a:t>парағының</a:t>
          </a:r>
          <a:r>
            <a:rPr lang="ru-RU" dirty="0" smtClean="0"/>
            <a:t> </a:t>
          </a:r>
          <a:r>
            <a:rPr lang="ru-RU" dirty="0" err="1" smtClean="0"/>
            <a:t>суреті</a:t>
          </a:r>
          <a:r>
            <a:rPr lang="ru-RU" dirty="0" smtClean="0"/>
            <a:t> </a:t>
          </a:r>
          <a:r>
            <a:rPr lang="ru-RU" dirty="0" err="1" smtClean="0"/>
            <a:t>салынады</a:t>
          </a:r>
          <a:r>
            <a:rPr lang="ru-RU" dirty="0" smtClean="0"/>
            <a:t>, </a:t>
          </a:r>
          <a:r>
            <a:rPr lang="ru-RU" dirty="0" err="1" smtClean="0"/>
            <a:t>олар</a:t>
          </a:r>
          <a:r>
            <a:rPr lang="ru-RU" dirty="0" smtClean="0"/>
            <a:t>: каталог, </a:t>
          </a:r>
          <a:r>
            <a:rPr lang="ru-RU" dirty="0" err="1" smtClean="0"/>
            <a:t>байланысу</a:t>
          </a:r>
          <a:r>
            <a:rPr lang="ru-RU" dirty="0" smtClean="0"/>
            <a:t> </a:t>
          </a:r>
          <a:r>
            <a:rPr lang="ru-RU" dirty="0" err="1" smtClean="0"/>
            <a:t>парағы</a:t>
          </a:r>
          <a:r>
            <a:rPr lang="ru-RU" dirty="0" smtClean="0"/>
            <a:t> </a:t>
          </a:r>
          <a:r>
            <a:rPr lang="ru-RU" dirty="0" err="1" smtClean="0"/>
            <a:t>т.б</a:t>
          </a:r>
          <a:r>
            <a:rPr lang="ru-RU" dirty="0" smtClean="0"/>
            <a:t>. </a:t>
          </a:r>
          <a:endParaRPr lang="ru-RU" dirty="0"/>
        </a:p>
      </dgm:t>
    </dgm:pt>
    <dgm:pt modelId="{99495A69-DE15-4AA5-A62A-A2220A9D6CF5}" type="parTrans" cxnId="{777866EE-1645-41AD-B26E-A0D9253A5F91}">
      <dgm:prSet/>
      <dgm:spPr/>
      <dgm:t>
        <a:bodyPr/>
        <a:lstStyle/>
        <a:p>
          <a:endParaRPr lang="ru-RU"/>
        </a:p>
      </dgm:t>
    </dgm:pt>
    <dgm:pt modelId="{DAA37580-1DA3-4191-82B9-A7784256EB4F}" type="sibTrans" cxnId="{777866EE-1645-41AD-B26E-A0D9253A5F91}">
      <dgm:prSet/>
      <dgm:spPr/>
      <dgm:t>
        <a:bodyPr/>
        <a:lstStyle/>
        <a:p>
          <a:endParaRPr lang="ru-RU"/>
        </a:p>
      </dgm:t>
    </dgm:pt>
    <dgm:pt modelId="{1FCE8158-21F2-4046-8A81-330102EAB2FB}">
      <dgm:prSet/>
      <dgm:spPr/>
      <dgm:t>
        <a:bodyPr/>
        <a:lstStyle/>
        <a:p>
          <a:pPr rtl="0"/>
          <a:r>
            <a:rPr lang="ru-RU" b="1" dirty="0" err="1" smtClean="0"/>
            <a:t>Мағлұмат</a:t>
          </a:r>
          <a:r>
            <a:rPr lang="ru-RU" b="1" dirty="0" smtClean="0"/>
            <a:t> </a:t>
          </a:r>
          <a:r>
            <a:rPr lang="ru-RU" b="1" dirty="0" err="1" smtClean="0"/>
            <a:t>толтыру</a:t>
          </a:r>
          <a:r>
            <a:rPr lang="ru-RU" b="1" dirty="0" smtClean="0"/>
            <a:t> </a:t>
          </a:r>
          <a:r>
            <a:rPr lang="ru-RU" dirty="0" smtClean="0"/>
            <a:t>– сайт </a:t>
          </a:r>
          <a:r>
            <a:rPr lang="ru-RU" dirty="0" err="1" smtClean="0"/>
            <a:t>мәтіндер</a:t>
          </a:r>
          <a:r>
            <a:rPr lang="ru-RU" dirty="0" smtClean="0"/>
            <a:t> </a:t>
          </a:r>
          <a:r>
            <a:rPr lang="ru-RU" dirty="0" err="1" smtClean="0"/>
            <a:t>және</a:t>
          </a:r>
          <a:r>
            <a:rPr lang="ru-RU" dirty="0" smtClean="0"/>
            <a:t> </a:t>
          </a:r>
          <a:r>
            <a:rPr lang="ru-RU" dirty="0" err="1" smtClean="0"/>
            <a:t>суреттер</a:t>
          </a:r>
          <a:r>
            <a:rPr lang="ru-RU" dirty="0" smtClean="0"/>
            <a:t> </a:t>
          </a:r>
          <a:r>
            <a:rPr lang="ru-RU" dirty="0" err="1" smtClean="0"/>
            <a:t>мағлұматтарымен</a:t>
          </a:r>
          <a:r>
            <a:rPr lang="ru-RU" dirty="0" smtClean="0"/>
            <a:t> </a:t>
          </a:r>
          <a:r>
            <a:rPr lang="ru-RU" dirty="0" err="1" smtClean="0"/>
            <a:t>толтырылады</a:t>
          </a:r>
          <a:r>
            <a:rPr lang="ru-RU" dirty="0" smtClean="0"/>
            <a:t>, </a:t>
          </a:r>
          <a:r>
            <a:rPr lang="ru-RU" dirty="0" err="1" smtClean="0"/>
            <a:t>осымен</a:t>
          </a:r>
          <a:r>
            <a:rPr lang="ru-RU" dirty="0" smtClean="0"/>
            <a:t> </a:t>
          </a:r>
          <a:r>
            <a:rPr lang="ru-RU" dirty="0" err="1" smtClean="0"/>
            <a:t>қатар</a:t>
          </a:r>
          <a:r>
            <a:rPr lang="ru-RU" dirty="0" smtClean="0"/>
            <a:t> сайт </a:t>
          </a:r>
          <a:r>
            <a:rPr lang="ru-RU" dirty="0" err="1" smtClean="0"/>
            <a:t>модулдері</a:t>
          </a:r>
          <a:r>
            <a:rPr lang="ru-RU" dirty="0" smtClean="0"/>
            <a:t> </a:t>
          </a:r>
          <a:r>
            <a:rPr lang="ru-RU" dirty="0" err="1" smtClean="0"/>
            <a:t>тексетуден</a:t>
          </a:r>
          <a:r>
            <a:rPr lang="ru-RU" dirty="0" smtClean="0"/>
            <a:t> </a:t>
          </a:r>
          <a:r>
            <a:rPr lang="ru-RU" dirty="0" err="1" smtClean="0"/>
            <a:t>өтеді</a:t>
          </a:r>
          <a:r>
            <a:rPr lang="ru-RU" dirty="0" smtClean="0"/>
            <a:t>. </a:t>
          </a:r>
          <a:r>
            <a:rPr lang="ru-RU" dirty="0" err="1" smtClean="0"/>
            <a:t>Дайын</a:t>
          </a:r>
          <a:r>
            <a:rPr lang="ru-RU" dirty="0" smtClean="0"/>
            <a:t> </a:t>
          </a:r>
          <a:r>
            <a:rPr lang="ru-RU" dirty="0" err="1" smtClean="0"/>
            <a:t>жоба</a:t>
          </a:r>
          <a:r>
            <a:rPr lang="ru-RU" dirty="0" smtClean="0"/>
            <a:t> </a:t>
          </a:r>
          <a:r>
            <a:rPr lang="ru-RU" dirty="0" err="1" smtClean="0"/>
            <a:t>тексеруге</a:t>
          </a:r>
          <a:r>
            <a:rPr lang="ru-RU" dirty="0" smtClean="0"/>
            <a:t> </a:t>
          </a:r>
          <a:r>
            <a:rPr lang="ru-RU" dirty="0" err="1" smtClean="0"/>
            <a:t>арналған</a:t>
          </a:r>
          <a:r>
            <a:rPr lang="ru-RU" dirty="0" smtClean="0"/>
            <a:t> </a:t>
          </a:r>
          <a:r>
            <a:rPr lang="ru-RU" dirty="0" err="1" smtClean="0"/>
            <a:t>доменге</a:t>
          </a:r>
          <a:r>
            <a:rPr lang="ru-RU" dirty="0" smtClean="0"/>
            <a:t> (домен.</a:t>
          </a:r>
          <a:r>
            <a:rPr lang="kk-KZ" dirty="0" smtClean="0"/>
            <a:t>менің-сайтым</a:t>
          </a:r>
          <a:r>
            <a:rPr lang="en-US" dirty="0" smtClean="0"/>
            <a:t>.</a:t>
          </a:r>
          <a:r>
            <a:rPr lang="en-US" dirty="0" err="1" smtClean="0"/>
            <a:t>kz</a:t>
          </a:r>
          <a:r>
            <a:rPr lang="en-US" dirty="0" smtClean="0"/>
            <a:t>) </a:t>
          </a:r>
          <a:r>
            <a:rPr lang="ru-RU" dirty="0" err="1" smtClean="0"/>
            <a:t>бекітіліп</a:t>
          </a:r>
          <a:r>
            <a:rPr lang="ru-RU" dirty="0" smtClean="0"/>
            <a:t> </a:t>
          </a:r>
          <a:r>
            <a:rPr lang="ru-RU" dirty="0" err="1" smtClean="0"/>
            <a:t>тапсырыс</a:t>
          </a:r>
          <a:r>
            <a:rPr lang="ru-RU" dirty="0" smtClean="0"/>
            <a:t> </a:t>
          </a:r>
          <a:r>
            <a:rPr lang="ru-RU" dirty="0" err="1" smtClean="0"/>
            <a:t>берушіге</a:t>
          </a:r>
          <a:r>
            <a:rPr lang="ru-RU" dirty="0" smtClean="0"/>
            <a:t> </a:t>
          </a:r>
          <a:r>
            <a:rPr lang="ru-RU" dirty="0" err="1" smtClean="0"/>
            <a:t>көрсетіледі</a:t>
          </a:r>
          <a:r>
            <a:rPr lang="ru-RU" dirty="0" smtClean="0"/>
            <a:t>.</a:t>
          </a:r>
          <a:endParaRPr lang="ru-RU" dirty="0"/>
        </a:p>
      </dgm:t>
    </dgm:pt>
    <dgm:pt modelId="{148A9C02-2DF9-46BC-BEE3-369BE7229ADD}" type="parTrans" cxnId="{64BEBE40-DFDC-49D9-87B0-637E41DC601C}">
      <dgm:prSet/>
      <dgm:spPr/>
      <dgm:t>
        <a:bodyPr/>
        <a:lstStyle/>
        <a:p>
          <a:endParaRPr lang="ru-RU"/>
        </a:p>
      </dgm:t>
    </dgm:pt>
    <dgm:pt modelId="{A0C254DB-0295-426A-9A40-CAC6A71BD7DA}" type="sibTrans" cxnId="{64BEBE40-DFDC-49D9-87B0-637E41DC601C}">
      <dgm:prSet/>
      <dgm:spPr/>
      <dgm:t>
        <a:bodyPr/>
        <a:lstStyle/>
        <a:p>
          <a:endParaRPr lang="ru-RU"/>
        </a:p>
      </dgm:t>
    </dgm:pt>
    <dgm:pt modelId="{36C67876-2F3D-44AF-99CC-115699BB4A2F}">
      <dgm:prSet/>
      <dgm:spPr/>
      <dgm:t>
        <a:bodyPr/>
        <a:lstStyle/>
        <a:p>
          <a:pPr rtl="0"/>
          <a:r>
            <a:rPr lang="ru-RU" b="1" dirty="0" err="1" smtClean="0"/>
            <a:t>Жобаны</a:t>
          </a:r>
          <a:r>
            <a:rPr lang="ru-RU" b="1" dirty="0" smtClean="0"/>
            <a:t> </a:t>
          </a:r>
          <a:r>
            <a:rPr lang="ru-RU" b="1" dirty="0" err="1" smtClean="0"/>
            <a:t>тапсыру</a:t>
          </a:r>
          <a:r>
            <a:rPr lang="ru-RU" b="1" dirty="0" smtClean="0"/>
            <a:t> </a:t>
          </a:r>
          <a:r>
            <a:rPr lang="ru-RU" dirty="0" smtClean="0"/>
            <a:t>– сайт </a:t>
          </a:r>
          <a:r>
            <a:rPr lang="ru-RU" dirty="0" err="1" smtClean="0"/>
            <a:t>тапсырыс</a:t>
          </a:r>
          <a:r>
            <a:rPr lang="ru-RU" dirty="0" smtClean="0"/>
            <a:t> </a:t>
          </a:r>
          <a:r>
            <a:rPr lang="ru-RU" dirty="0" err="1" smtClean="0"/>
            <a:t>беруші</a:t>
          </a:r>
          <a:r>
            <a:rPr lang="ru-RU" dirty="0" smtClean="0"/>
            <a:t> </a:t>
          </a:r>
          <a:r>
            <a:rPr lang="ru-RU" dirty="0" err="1" smtClean="0"/>
            <a:t>таңдаған</a:t>
          </a:r>
          <a:r>
            <a:rPr lang="ru-RU" dirty="0" smtClean="0"/>
            <a:t> </a:t>
          </a:r>
          <a:r>
            <a:rPr lang="ru-RU" dirty="0" err="1" smtClean="0"/>
            <a:t>доменге</a:t>
          </a:r>
          <a:r>
            <a:rPr lang="ru-RU" dirty="0" smtClean="0"/>
            <a:t> </a:t>
          </a:r>
          <a:r>
            <a:rPr lang="ru-RU" dirty="0" err="1" smtClean="0"/>
            <a:t>бектіліп</a:t>
          </a:r>
          <a:r>
            <a:rPr lang="ru-RU" dirty="0" smtClean="0"/>
            <a:t>, </a:t>
          </a:r>
          <a:r>
            <a:rPr lang="ru-RU" dirty="0" err="1" smtClean="0"/>
            <a:t>сайтты</a:t>
          </a:r>
          <a:r>
            <a:rPr lang="ru-RU" dirty="0" smtClean="0"/>
            <a:t> </a:t>
          </a:r>
          <a:r>
            <a:rPr lang="ru-RU" dirty="0" err="1" smtClean="0"/>
            <a:t>басқару</a:t>
          </a:r>
          <a:r>
            <a:rPr lang="ru-RU" dirty="0" smtClean="0"/>
            <a:t> </a:t>
          </a:r>
          <a:r>
            <a:rPr lang="ru-RU" dirty="0" err="1" smtClean="0"/>
            <a:t>жүйсін</a:t>
          </a:r>
          <a:r>
            <a:rPr lang="ru-RU" dirty="0" smtClean="0"/>
            <a:t> </a:t>
          </a:r>
          <a:r>
            <a:rPr lang="ru-RU" dirty="0" err="1" smtClean="0"/>
            <a:t>қолдануды</a:t>
          </a:r>
          <a:r>
            <a:rPr lang="ru-RU" dirty="0" smtClean="0"/>
            <a:t> </a:t>
          </a:r>
          <a:r>
            <a:rPr lang="ru-RU" dirty="0" err="1" smtClean="0"/>
            <a:t>таспырушыға</a:t>
          </a:r>
          <a:r>
            <a:rPr lang="ru-RU" dirty="0" smtClean="0"/>
            <a:t> </a:t>
          </a:r>
          <a:r>
            <a:rPr lang="ru-RU" dirty="0" err="1" smtClean="0"/>
            <a:t>үйретілген</a:t>
          </a:r>
          <a:r>
            <a:rPr lang="ru-RU" dirty="0" smtClean="0"/>
            <a:t> </a:t>
          </a:r>
          <a:r>
            <a:rPr lang="ru-RU" dirty="0" err="1" smtClean="0"/>
            <a:t>соң</a:t>
          </a:r>
          <a:r>
            <a:rPr lang="ru-RU" dirty="0" smtClean="0"/>
            <a:t> </a:t>
          </a:r>
          <a:r>
            <a:rPr lang="ru-RU" dirty="0" err="1" smtClean="0"/>
            <a:t>актқа</a:t>
          </a:r>
          <a:r>
            <a:rPr lang="ru-RU" dirty="0" smtClean="0"/>
            <a:t> </a:t>
          </a:r>
          <a:r>
            <a:rPr lang="ru-RU" dirty="0" err="1" smtClean="0"/>
            <a:t>қол</a:t>
          </a:r>
          <a:r>
            <a:rPr lang="ru-RU" dirty="0" smtClean="0"/>
            <a:t> </a:t>
          </a:r>
          <a:r>
            <a:rPr lang="ru-RU" dirty="0" err="1" smtClean="0"/>
            <a:t>қойылады</a:t>
          </a:r>
          <a:r>
            <a:rPr lang="ru-RU" dirty="0" smtClean="0"/>
            <a:t>.</a:t>
          </a:r>
          <a:endParaRPr lang="ru-RU" dirty="0"/>
        </a:p>
      </dgm:t>
    </dgm:pt>
    <dgm:pt modelId="{D461F81F-D3AA-4F27-AA60-7D0C5914F5EA}" type="parTrans" cxnId="{329E21D0-4EAE-4B56-8D88-8EE7411EDFE4}">
      <dgm:prSet/>
      <dgm:spPr/>
      <dgm:t>
        <a:bodyPr/>
        <a:lstStyle/>
        <a:p>
          <a:endParaRPr lang="ru-RU"/>
        </a:p>
      </dgm:t>
    </dgm:pt>
    <dgm:pt modelId="{ED3B34C2-3299-4263-8E0F-00EC41EB964C}" type="sibTrans" cxnId="{329E21D0-4EAE-4B56-8D88-8EE7411EDFE4}">
      <dgm:prSet/>
      <dgm:spPr/>
      <dgm:t>
        <a:bodyPr/>
        <a:lstStyle/>
        <a:p>
          <a:endParaRPr lang="ru-RU"/>
        </a:p>
      </dgm:t>
    </dgm:pt>
    <dgm:pt modelId="{4FCD3752-D47D-4F44-BFBD-E0BB4780C0CD}" type="pres">
      <dgm:prSet presAssocID="{56819136-22FF-43CE-9CD2-9DC4EE497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9A13BC-8766-4D5D-9B33-F8E631E21CCE}" type="pres">
      <dgm:prSet presAssocID="{42B621C2-686B-4627-8F93-D75C3A85D3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BD27A-894A-4711-93C0-06C100EFCFA3}" type="pres">
      <dgm:prSet presAssocID="{2B01529D-32AE-4B24-BD16-8397800EA810}" presName="spacer" presStyleCnt="0"/>
      <dgm:spPr/>
    </dgm:pt>
    <dgm:pt modelId="{FC2627E4-5D65-4FE4-A2B9-7C517E5F0C13}" type="pres">
      <dgm:prSet presAssocID="{EC51176C-7421-47FF-ADA6-0317093EE7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73C0F-F8C1-467F-9639-66634446ECBE}" type="pres">
      <dgm:prSet presAssocID="{DAA37580-1DA3-4191-82B9-A7784256EB4F}" presName="spacer" presStyleCnt="0"/>
      <dgm:spPr/>
    </dgm:pt>
    <dgm:pt modelId="{9A05D0A5-5CDB-4E5C-9F92-97F144BE7864}" type="pres">
      <dgm:prSet presAssocID="{1FCE8158-21F2-4046-8A81-330102EAB2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7FED7-8720-4821-8E61-2A41AADBDF6F}" type="pres">
      <dgm:prSet presAssocID="{A0C254DB-0295-426A-9A40-CAC6A71BD7DA}" presName="spacer" presStyleCnt="0"/>
      <dgm:spPr/>
    </dgm:pt>
    <dgm:pt modelId="{7B480DB5-B437-4B0E-918D-5B42BB705AA0}" type="pres">
      <dgm:prSet presAssocID="{36C67876-2F3D-44AF-99CC-115699BB4A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8AF87-2399-431B-9FB6-BB08AF230EA5}" type="presOf" srcId="{EC51176C-7421-47FF-ADA6-0317093EE750}" destId="{FC2627E4-5D65-4FE4-A2B9-7C517E5F0C13}" srcOrd="0" destOrd="0" presId="urn:microsoft.com/office/officeart/2005/8/layout/vList2"/>
    <dgm:cxn modelId="{777866EE-1645-41AD-B26E-A0D9253A5F91}" srcId="{56819136-22FF-43CE-9CD2-9DC4EE4979D1}" destId="{EC51176C-7421-47FF-ADA6-0317093EE750}" srcOrd="1" destOrd="0" parTransId="{99495A69-DE15-4AA5-A62A-A2220A9D6CF5}" sibTransId="{DAA37580-1DA3-4191-82B9-A7784256EB4F}"/>
    <dgm:cxn modelId="{329E21D0-4EAE-4B56-8D88-8EE7411EDFE4}" srcId="{56819136-22FF-43CE-9CD2-9DC4EE4979D1}" destId="{36C67876-2F3D-44AF-99CC-115699BB4A2F}" srcOrd="3" destOrd="0" parTransId="{D461F81F-D3AA-4F27-AA60-7D0C5914F5EA}" sibTransId="{ED3B34C2-3299-4263-8E0F-00EC41EB964C}"/>
    <dgm:cxn modelId="{64BEBE40-DFDC-49D9-87B0-637E41DC601C}" srcId="{56819136-22FF-43CE-9CD2-9DC4EE4979D1}" destId="{1FCE8158-21F2-4046-8A81-330102EAB2FB}" srcOrd="2" destOrd="0" parTransId="{148A9C02-2DF9-46BC-BEE3-369BE7229ADD}" sibTransId="{A0C254DB-0295-426A-9A40-CAC6A71BD7DA}"/>
    <dgm:cxn modelId="{173C06E6-3BC3-4C19-826F-C268FECEBD84}" type="presOf" srcId="{56819136-22FF-43CE-9CD2-9DC4EE4979D1}" destId="{4FCD3752-D47D-4F44-BFBD-E0BB4780C0CD}" srcOrd="0" destOrd="0" presId="urn:microsoft.com/office/officeart/2005/8/layout/vList2"/>
    <dgm:cxn modelId="{44D31E22-EA55-4C4B-B366-74546095B70C}" type="presOf" srcId="{36C67876-2F3D-44AF-99CC-115699BB4A2F}" destId="{7B480DB5-B437-4B0E-918D-5B42BB705AA0}" srcOrd="0" destOrd="0" presId="urn:microsoft.com/office/officeart/2005/8/layout/vList2"/>
    <dgm:cxn modelId="{FD1FE36C-53E5-486D-BDEC-D8523ED5AC55}" type="presOf" srcId="{42B621C2-686B-4627-8F93-D75C3A85D3DB}" destId="{949A13BC-8766-4D5D-9B33-F8E631E21CCE}" srcOrd="0" destOrd="0" presId="urn:microsoft.com/office/officeart/2005/8/layout/vList2"/>
    <dgm:cxn modelId="{A6CC1E69-B512-4788-9B85-5F9931D9F2DB}" srcId="{56819136-22FF-43CE-9CD2-9DC4EE4979D1}" destId="{42B621C2-686B-4627-8F93-D75C3A85D3DB}" srcOrd="0" destOrd="0" parTransId="{62C8ED72-946C-48A8-9446-8B1B48794BBB}" sibTransId="{2B01529D-32AE-4B24-BD16-8397800EA810}"/>
    <dgm:cxn modelId="{33C05536-74E8-4D45-A667-F49C67EC36A5}" type="presOf" srcId="{1FCE8158-21F2-4046-8A81-330102EAB2FB}" destId="{9A05D0A5-5CDB-4E5C-9F92-97F144BE7864}" srcOrd="0" destOrd="0" presId="urn:microsoft.com/office/officeart/2005/8/layout/vList2"/>
    <dgm:cxn modelId="{648BD732-2E5A-4317-993A-30E99176A028}" type="presParOf" srcId="{4FCD3752-D47D-4F44-BFBD-E0BB4780C0CD}" destId="{949A13BC-8766-4D5D-9B33-F8E631E21CCE}" srcOrd="0" destOrd="0" presId="urn:microsoft.com/office/officeart/2005/8/layout/vList2"/>
    <dgm:cxn modelId="{57BA1F92-C29C-4DB8-B6F7-0CE25FAC95BA}" type="presParOf" srcId="{4FCD3752-D47D-4F44-BFBD-E0BB4780C0CD}" destId="{B56BD27A-894A-4711-93C0-06C100EFCFA3}" srcOrd="1" destOrd="0" presId="urn:microsoft.com/office/officeart/2005/8/layout/vList2"/>
    <dgm:cxn modelId="{EC195274-1F9A-4E2E-A75D-6336973721E7}" type="presParOf" srcId="{4FCD3752-D47D-4F44-BFBD-E0BB4780C0CD}" destId="{FC2627E4-5D65-4FE4-A2B9-7C517E5F0C13}" srcOrd="2" destOrd="0" presId="urn:microsoft.com/office/officeart/2005/8/layout/vList2"/>
    <dgm:cxn modelId="{A5983E88-7104-43D9-83B5-BC72A01A7F09}" type="presParOf" srcId="{4FCD3752-D47D-4F44-BFBD-E0BB4780C0CD}" destId="{CDA73C0F-F8C1-467F-9639-66634446ECBE}" srcOrd="3" destOrd="0" presId="urn:microsoft.com/office/officeart/2005/8/layout/vList2"/>
    <dgm:cxn modelId="{40D11EAA-6458-4164-BB05-07189EE0CD77}" type="presParOf" srcId="{4FCD3752-D47D-4F44-BFBD-E0BB4780C0CD}" destId="{9A05D0A5-5CDB-4E5C-9F92-97F144BE7864}" srcOrd="4" destOrd="0" presId="urn:microsoft.com/office/officeart/2005/8/layout/vList2"/>
    <dgm:cxn modelId="{4C4694C2-6953-42CC-9B3B-E80CFBAC9B0D}" type="presParOf" srcId="{4FCD3752-D47D-4F44-BFBD-E0BB4780C0CD}" destId="{A177FED7-8720-4821-8E61-2A41AADBDF6F}" srcOrd="5" destOrd="0" presId="urn:microsoft.com/office/officeart/2005/8/layout/vList2"/>
    <dgm:cxn modelId="{69250081-BDE1-4696-845B-0B74217711D3}" type="presParOf" srcId="{4FCD3752-D47D-4F44-BFBD-E0BB4780C0CD}" destId="{7B480DB5-B437-4B0E-918D-5B42BB705A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19136-22FF-43CE-9CD2-9DC4EE4979D1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2B621C2-686B-4627-8F93-D75C3A85D3DB}">
      <dgm:prSet/>
      <dgm:spPr/>
      <dgm:t>
        <a:bodyPr/>
        <a:lstStyle/>
        <a:p>
          <a:pPr rtl="0"/>
          <a:r>
            <a:rPr lang="ru-RU" b="1" dirty="0" err="1" smtClean="0"/>
            <a:t>Фреймдер</a:t>
          </a:r>
          <a:r>
            <a:rPr lang="ru-RU" dirty="0" smtClean="0"/>
            <a:t> – </a:t>
          </a:r>
          <a:r>
            <a:rPr lang="ru-RU" b="0" i="0" dirty="0" err="1" smtClean="0"/>
            <a:t>арнайы</a:t>
          </a:r>
          <a:r>
            <a:rPr lang="ru-RU" b="0" i="0" dirty="0" smtClean="0"/>
            <a:t> </a:t>
          </a:r>
          <a:r>
            <a:rPr lang="ru-RU" b="0" i="0" dirty="0" err="1" smtClean="0"/>
            <a:t>тегтер</a:t>
          </a:r>
          <a:r>
            <a:rPr lang="ru-RU" b="0" i="0" dirty="0" smtClean="0"/>
            <a:t> </a:t>
          </a:r>
          <a:r>
            <a:rPr lang="ru-RU" b="0" i="0" dirty="0" err="1" smtClean="0"/>
            <a:t>көмегімен</a:t>
          </a:r>
          <a:r>
            <a:rPr lang="ru-RU" b="0" i="0" dirty="0" smtClean="0"/>
            <a:t> </a:t>
          </a:r>
          <a:r>
            <a:rPr lang="ru-RU" b="0" i="0" dirty="0" err="1" smtClean="0"/>
            <a:t>экранды</a:t>
          </a:r>
          <a:r>
            <a:rPr lang="ru-RU" b="0" i="0" dirty="0" smtClean="0"/>
            <a:t> </a:t>
          </a:r>
          <a:r>
            <a:rPr lang="ru-RU" b="0" i="0" dirty="0" err="1" smtClean="0"/>
            <a:t>көлденеңінен</a:t>
          </a:r>
          <a:r>
            <a:rPr lang="ru-RU" b="0" i="0" dirty="0" smtClean="0"/>
            <a:t> де, </a:t>
          </a:r>
          <a:r>
            <a:rPr lang="ru-RU" b="0" i="0" dirty="0" err="1" smtClean="0"/>
            <a:t>тігінен</a:t>
          </a:r>
          <a:r>
            <a:rPr lang="ru-RU" b="0" i="0" dirty="0" smtClean="0"/>
            <a:t> де </a:t>
          </a:r>
          <a:r>
            <a:rPr lang="ru-RU" b="0" i="0" dirty="0" err="1" smtClean="0"/>
            <a:t>бірнеше</a:t>
          </a:r>
          <a:r>
            <a:rPr lang="ru-RU" b="0" i="0" dirty="0" smtClean="0"/>
            <a:t> </a:t>
          </a:r>
          <a:r>
            <a:rPr lang="ru-RU" b="0" i="0" dirty="0" err="1" smtClean="0"/>
            <a:t>бөліктерге</a:t>
          </a:r>
          <a:r>
            <a:rPr lang="ru-RU" b="0" i="0" dirty="0" smtClean="0"/>
            <a:t> </a:t>
          </a:r>
          <a:r>
            <a:rPr lang="ru-RU" b="0" i="0" dirty="0" err="1" smtClean="0"/>
            <a:t>бөлуге</a:t>
          </a:r>
          <a:r>
            <a:rPr lang="ru-RU" b="0" i="0" dirty="0" smtClean="0"/>
            <a:t> </a:t>
          </a:r>
          <a:r>
            <a:rPr lang="ru-RU" b="0" i="0" dirty="0" err="1" smtClean="0"/>
            <a:t>болады</a:t>
          </a:r>
          <a:r>
            <a:rPr lang="ru-RU" b="0" i="0" dirty="0" smtClean="0"/>
            <a:t>. </a:t>
          </a:r>
          <a:r>
            <a:rPr lang="ru-RU" b="0" i="0" dirty="0" err="1" smtClean="0"/>
            <a:t>Бұндай</a:t>
          </a:r>
          <a:r>
            <a:rPr lang="ru-RU" b="0" i="0" dirty="0" smtClean="0"/>
            <a:t> </a:t>
          </a:r>
          <a:r>
            <a:rPr lang="ru-RU" b="0" i="0" dirty="0" err="1" smtClean="0"/>
            <a:t>бөліктер</a:t>
          </a:r>
          <a:r>
            <a:rPr lang="ru-RU" b="0" i="0" dirty="0" smtClean="0"/>
            <a:t> </a:t>
          </a:r>
          <a:r>
            <a:rPr lang="ru-RU" b="0" i="0" dirty="0" err="1" smtClean="0"/>
            <a:t>фреймдер</a:t>
          </a:r>
          <a:r>
            <a:rPr lang="ru-RU" b="0" i="0" dirty="0" smtClean="0"/>
            <a:t> </a:t>
          </a:r>
          <a:r>
            <a:rPr lang="ru-RU" b="0" i="0" dirty="0" err="1" smtClean="0"/>
            <a:t>деп</a:t>
          </a:r>
          <a:r>
            <a:rPr lang="ru-RU" b="0" i="0" dirty="0" smtClean="0"/>
            <a:t> </a:t>
          </a:r>
          <a:r>
            <a:rPr lang="ru-RU" b="0" i="0" dirty="0" err="1" smtClean="0"/>
            <a:t>аталады</a:t>
          </a:r>
          <a:r>
            <a:rPr lang="ru-RU" b="0" i="0" dirty="0" smtClean="0"/>
            <a:t>. </a:t>
          </a:r>
          <a:r>
            <a:rPr lang="ru-RU" b="0" i="0" dirty="0" err="1" smtClean="0"/>
            <a:t>әрбір</a:t>
          </a:r>
          <a:r>
            <a:rPr lang="ru-RU" b="0" i="0" dirty="0" smtClean="0"/>
            <a:t> </a:t>
          </a:r>
          <a:r>
            <a:rPr lang="ru-RU" b="0" i="0" dirty="0" err="1" smtClean="0"/>
            <a:t>фреймге</a:t>
          </a:r>
          <a:r>
            <a:rPr lang="ru-RU" b="0" i="0" dirty="0" smtClean="0"/>
            <a:t> </a:t>
          </a:r>
          <a:r>
            <a:rPr lang="ru-RU" b="0" i="0" dirty="0" err="1" smtClean="0"/>
            <a:t>басқа</a:t>
          </a:r>
          <a:r>
            <a:rPr lang="ru-RU" b="0" i="0" dirty="0" smtClean="0"/>
            <a:t> </a:t>
          </a:r>
          <a:r>
            <a:rPr lang="ru-RU" b="0" i="0" dirty="0" err="1" smtClean="0"/>
            <a:t>фреймдерден</a:t>
          </a:r>
          <a:r>
            <a:rPr lang="ru-RU" b="0" i="0" dirty="0" smtClean="0"/>
            <a:t> </a:t>
          </a:r>
          <a:r>
            <a:rPr lang="ru-RU" b="0" i="0" dirty="0" err="1" smtClean="0"/>
            <a:t>тәуелсіз</a:t>
          </a:r>
          <a:r>
            <a:rPr lang="ru-RU" b="0" i="0" dirty="0" smtClean="0"/>
            <a:t> </a:t>
          </a:r>
          <a:r>
            <a:rPr lang="ru-RU" b="0" i="0" dirty="0" err="1" smtClean="0"/>
            <a:t>жеке</a:t>
          </a:r>
          <a:r>
            <a:rPr lang="ru-RU" b="0" i="0" dirty="0" smtClean="0"/>
            <a:t> (</a:t>
          </a:r>
          <a:r>
            <a:rPr lang="ru-RU" b="0" i="0" dirty="0" err="1" smtClean="0"/>
            <a:t>бөлек</a:t>
          </a:r>
          <a:r>
            <a:rPr lang="ru-RU" b="0" i="0" dirty="0" smtClean="0"/>
            <a:t>) </a:t>
          </a:r>
          <a:r>
            <a:rPr lang="en-US" b="0" i="0" dirty="0" smtClean="0"/>
            <a:t>URL-</a:t>
          </a:r>
          <a:r>
            <a:rPr lang="ru-RU" b="0" i="0" dirty="0" err="1" smtClean="0"/>
            <a:t>адрестер</a:t>
          </a:r>
          <a:r>
            <a:rPr lang="ru-RU" b="0" i="0" dirty="0" smtClean="0"/>
            <a:t> </a:t>
          </a:r>
          <a:r>
            <a:rPr lang="ru-RU" b="0" i="0" dirty="0" err="1" smtClean="0"/>
            <a:t>жазып</a:t>
          </a:r>
          <a:r>
            <a:rPr lang="ru-RU" b="0" i="0" dirty="0" smtClean="0"/>
            <a:t>, </a:t>
          </a:r>
          <a:r>
            <a:rPr lang="ru-RU" b="0" i="0" dirty="0" err="1" smtClean="0"/>
            <a:t>жеке</a:t>
          </a:r>
          <a:r>
            <a:rPr lang="ru-RU" b="0" i="0" dirty="0" smtClean="0"/>
            <a:t> </a:t>
          </a:r>
          <a:r>
            <a:rPr lang="ru-RU" b="0" i="0" dirty="0" err="1" smtClean="0"/>
            <a:t>айналдыру</a:t>
          </a:r>
          <a:r>
            <a:rPr lang="ru-RU" b="0" i="0" dirty="0" smtClean="0"/>
            <a:t> </a:t>
          </a:r>
          <a:r>
            <a:rPr lang="ru-RU" b="0" i="0" dirty="0" err="1" smtClean="0"/>
            <a:t>сызықтарын</a:t>
          </a:r>
          <a:r>
            <a:rPr lang="ru-RU" b="0" i="0" dirty="0" smtClean="0"/>
            <a:t> </a:t>
          </a:r>
          <a:r>
            <a:rPr lang="ru-RU" b="0" i="0" dirty="0" err="1" smtClean="0"/>
            <a:t>алуға</a:t>
          </a:r>
          <a:r>
            <a:rPr lang="ru-RU" b="0" i="0" dirty="0" smtClean="0"/>
            <a:t> </a:t>
          </a:r>
          <a:r>
            <a:rPr lang="ru-RU" b="0" i="0" dirty="0" err="1" smtClean="0"/>
            <a:t>болады</a:t>
          </a:r>
          <a:r>
            <a:rPr lang="ru-RU" b="0" i="0" dirty="0" smtClean="0"/>
            <a:t>.</a:t>
          </a:r>
          <a:endParaRPr lang="ru-RU" dirty="0"/>
        </a:p>
      </dgm:t>
    </dgm:pt>
    <dgm:pt modelId="{62C8ED72-946C-48A8-9446-8B1B48794BBB}" type="parTrans" cxnId="{A6CC1E69-B512-4788-9B85-5F9931D9F2DB}">
      <dgm:prSet/>
      <dgm:spPr/>
      <dgm:t>
        <a:bodyPr/>
        <a:lstStyle/>
        <a:p>
          <a:endParaRPr lang="ru-RU"/>
        </a:p>
      </dgm:t>
    </dgm:pt>
    <dgm:pt modelId="{2B01529D-32AE-4B24-BD16-8397800EA810}" type="sibTrans" cxnId="{A6CC1E69-B512-4788-9B85-5F9931D9F2DB}">
      <dgm:prSet/>
      <dgm:spPr/>
      <dgm:t>
        <a:bodyPr/>
        <a:lstStyle/>
        <a:p>
          <a:endParaRPr lang="ru-RU"/>
        </a:p>
      </dgm:t>
    </dgm:pt>
    <dgm:pt modelId="{EC51176C-7421-47FF-ADA6-0317093EE750}">
      <dgm:prSet/>
      <dgm:spPr/>
      <dgm:t>
        <a:bodyPr/>
        <a:lstStyle/>
        <a:p>
          <a:pPr rtl="0"/>
          <a:r>
            <a:rPr lang="en-US" b="1" i="0" dirty="0" smtClean="0"/>
            <a:t>JavaScript</a:t>
          </a:r>
          <a:r>
            <a:rPr lang="en-US" b="0" i="0" dirty="0" smtClean="0"/>
            <a:t> — </a:t>
          </a:r>
          <a:r>
            <a:rPr lang="ru-RU" b="0" i="0" dirty="0" err="1" smtClean="0"/>
            <a:t>бұл</a:t>
          </a:r>
          <a:r>
            <a:rPr lang="ru-RU" b="0" i="0" dirty="0" smtClean="0"/>
            <a:t> </a:t>
          </a:r>
          <a:r>
            <a:rPr lang="ru-RU" b="0" i="0" dirty="0" err="1" smtClean="0"/>
            <a:t>салыфстырмалы</a:t>
          </a:r>
          <a:r>
            <a:rPr lang="ru-RU" b="0" i="0" dirty="0" smtClean="0"/>
            <a:t> </a:t>
          </a:r>
          <a:r>
            <a:rPr lang="ru-RU" b="0" i="0" dirty="0" err="1" smtClean="0"/>
            <a:t>қарапайым</a:t>
          </a:r>
          <a:r>
            <a:rPr lang="ru-RU" b="0" i="0" dirty="0" smtClean="0"/>
            <a:t> </a:t>
          </a:r>
          <a:r>
            <a:rPr lang="ru-RU" b="0" i="0" dirty="0" err="1" smtClean="0"/>
            <a:t>объектілі</a:t>
          </a:r>
          <a:r>
            <a:rPr lang="ru-RU" b="0" i="0" dirty="0" smtClean="0"/>
            <a:t> – </a:t>
          </a:r>
          <a:r>
            <a:rPr lang="ru-RU" b="0" i="0" dirty="0" err="1" smtClean="0"/>
            <a:t>бағытталған</a:t>
          </a:r>
          <a:r>
            <a:rPr lang="ru-RU" b="0" i="0" dirty="0" smtClean="0"/>
            <a:t> </a:t>
          </a:r>
          <a:r>
            <a:rPr lang="ru-RU" b="0" i="0" dirty="0" err="1" smtClean="0"/>
            <a:t>тіл</a:t>
          </a:r>
          <a:r>
            <a:rPr lang="ru-RU" b="0" i="0" dirty="0" smtClean="0"/>
            <a:t>, </a:t>
          </a:r>
          <a:r>
            <a:rPr lang="ru-RU" b="0" i="0" dirty="0" err="1" smtClean="0"/>
            <a:t>және</a:t>
          </a:r>
          <a:r>
            <a:rPr lang="ru-RU" b="0" i="0" dirty="0" smtClean="0"/>
            <a:t> </a:t>
          </a:r>
          <a:r>
            <a:rPr lang="ru-RU" b="0" i="0" dirty="0" err="1" smtClean="0"/>
            <a:t>ол</a:t>
          </a:r>
          <a:r>
            <a:rPr lang="ru-RU" b="0" i="0" dirty="0" smtClean="0"/>
            <a:t> </a:t>
          </a:r>
          <a:r>
            <a:rPr lang="ru-RU" b="0" i="0" dirty="0" err="1" smtClean="0"/>
            <a:t>үлкен</a:t>
          </a:r>
          <a:r>
            <a:rPr lang="ru-RU" b="0" i="0" dirty="0" smtClean="0"/>
            <a:t> </a:t>
          </a:r>
          <a:r>
            <a:rPr lang="ru-RU" b="0" i="0" dirty="0" err="1" smtClean="0"/>
            <a:t>емес</a:t>
          </a:r>
          <a:r>
            <a:rPr lang="ru-RU" b="0" i="0" dirty="0" smtClean="0"/>
            <a:t> </a:t>
          </a:r>
          <a:r>
            <a:rPr lang="ru-RU" b="0" i="0" dirty="0" err="1" smtClean="0"/>
            <a:t>клиенттік</a:t>
          </a:r>
          <a:r>
            <a:rPr lang="ru-RU" b="0" i="0" dirty="0" smtClean="0"/>
            <a:t> </a:t>
          </a:r>
          <a:r>
            <a:rPr lang="ru-RU" b="0" i="0" dirty="0" err="1" smtClean="0"/>
            <a:t>және</a:t>
          </a:r>
          <a:r>
            <a:rPr lang="ru-RU" b="0" i="0" dirty="0" smtClean="0"/>
            <a:t> </a:t>
          </a:r>
          <a:r>
            <a:rPr lang="ru-RU" b="0" i="0" dirty="0" err="1" smtClean="0"/>
            <a:t>серверлік</a:t>
          </a:r>
          <a:r>
            <a:rPr lang="ru-RU" b="0" i="0" dirty="0" smtClean="0"/>
            <a:t> </a:t>
          </a:r>
          <a:r>
            <a:rPr lang="ru-RU" b="0" i="0" dirty="0" err="1" smtClean="0"/>
            <a:t>қосымшаларды</a:t>
          </a:r>
          <a:r>
            <a:rPr lang="ru-RU" b="0" i="0" dirty="0" smtClean="0"/>
            <a:t> Интернет </a:t>
          </a:r>
          <a:r>
            <a:rPr lang="ru-RU" b="0" i="0" dirty="0" err="1" smtClean="0"/>
            <a:t>үшін</a:t>
          </a:r>
          <a:r>
            <a:rPr lang="ru-RU" b="0" i="0" dirty="0" smtClean="0"/>
            <a:t> </a:t>
          </a:r>
          <a:r>
            <a:rPr lang="ru-RU" b="0" i="0" dirty="0" err="1" smtClean="0"/>
            <a:t>жасауға</a:t>
          </a:r>
          <a:r>
            <a:rPr lang="ru-RU" b="0" i="0" dirty="0" smtClean="0"/>
            <a:t> </a:t>
          </a:r>
          <a:r>
            <a:rPr lang="ru-RU" b="0" i="0" dirty="0" err="1" smtClean="0"/>
            <a:t>және</a:t>
          </a:r>
          <a:r>
            <a:rPr lang="ru-RU" b="0" i="0" dirty="0" smtClean="0"/>
            <a:t> </a:t>
          </a:r>
          <a:r>
            <a:rPr lang="ru-RU" b="0" i="0" dirty="0" err="1" smtClean="0"/>
            <a:t>құруға</a:t>
          </a:r>
          <a:r>
            <a:rPr lang="ru-RU" b="0" i="0" dirty="0" smtClean="0"/>
            <a:t> </a:t>
          </a:r>
          <a:r>
            <a:rPr lang="ru-RU" b="0" i="0" dirty="0" err="1" smtClean="0"/>
            <a:t>арналған</a:t>
          </a:r>
          <a:r>
            <a:rPr lang="ru-RU" b="0" i="0" dirty="0" smtClean="0"/>
            <a:t>. </a:t>
          </a:r>
          <a:r>
            <a:rPr lang="en-US" b="0" i="0" dirty="0" smtClean="0"/>
            <a:t>JavaScript </a:t>
          </a:r>
          <a:r>
            <a:rPr lang="ru-RU" b="0" i="0" dirty="0" err="1" smtClean="0"/>
            <a:t>тілінде</a:t>
          </a:r>
          <a:r>
            <a:rPr lang="ru-RU" b="0" i="0" dirty="0" smtClean="0"/>
            <a:t> </a:t>
          </a:r>
          <a:r>
            <a:rPr lang="ru-RU" b="0" i="0" dirty="0" err="1" smtClean="0"/>
            <a:t>жазылған</a:t>
          </a:r>
          <a:r>
            <a:rPr lang="ru-RU" b="0" i="0" dirty="0" smtClean="0"/>
            <a:t> </a:t>
          </a:r>
          <a:r>
            <a:rPr lang="ru-RU" b="0" i="0" dirty="0" err="1" smtClean="0"/>
            <a:t>бағдарламалар</a:t>
          </a:r>
          <a:r>
            <a:rPr lang="ru-RU" b="0" i="0" dirty="0" smtClean="0"/>
            <a:t>  </a:t>
          </a:r>
          <a:r>
            <a:rPr lang="en-US" b="1" i="0" dirty="0" smtClean="0"/>
            <a:t>HTML-</a:t>
          </a:r>
          <a:r>
            <a:rPr lang="ru-RU" b="1" i="0" dirty="0" err="1" smtClean="0"/>
            <a:t>құжаттамалары</a:t>
          </a:r>
          <a:r>
            <a:rPr lang="ru-RU" b="1" i="0" dirty="0" smtClean="0"/>
            <a:t> </a:t>
          </a:r>
          <a:r>
            <a:rPr lang="ru-RU" b="0" i="0" dirty="0" err="1" smtClean="0"/>
            <a:t>құрмына</a:t>
          </a:r>
          <a:r>
            <a:rPr lang="ru-RU" b="0" i="0" dirty="0" smtClean="0"/>
            <a:t> </a:t>
          </a:r>
          <a:r>
            <a:rPr lang="ru-RU" b="0" i="0" dirty="0" err="1" smtClean="0"/>
            <a:t>қосылады</a:t>
          </a:r>
          <a:r>
            <a:rPr lang="ru-RU" b="0" i="0" dirty="0" smtClean="0"/>
            <a:t> </a:t>
          </a:r>
          <a:r>
            <a:rPr lang="ru-RU" b="0" i="0" dirty="0" err="1" smtClean="0"/>
            <a:t>және</a:t>
          </a:r>
          <a:r>
            <a:rPr lang="ru-RU" b="0" i="0" dirty="0" smtClean="0"/>
            <a:t> </a:t>
          </a:r>
          <a:r>
            <a:rPr lang="ru-RU" b="0" i="0" dirty="0" err="1" smtClean="0"/>
            <a:t>солармен</a:t>
          </a:r>
          <a:r>
            <a:rPr lang="ru-RU" b="0" i="0" dirty="0" smtClean="0"/>
            <a:t> </a:t>
          </a:r>
          <a:r>
            <a:rPr lang="ru-RU" b="0" i="0" dirty="0" err="1" smtClean="0"/>
            <a:t>бірге</a:t>
          </a:r>
          <a:r>
            <a:rPr lang="ru-RU" b="0" i="0" dirty="0" smtClean="0"/>
            <a:t> </a:t>
          </a:r>
          <a:r>
            <a:rPr lang="ru-RU" b="0" i="0" dirty="0" err="1" smtClean="0"/>
            <a:t>таралады</a:t>
          </a:r>
          <a:r>
            <a:rPr lang="ru-RU" b="0" i="0" dirty="0" smtClean="0"/>
            <a:t>.</a:t>
          </a:r>
          <a:endParaRPr lang="ru-RU" dirty="0"/>
        </a:p>
      </dgm:t>
    </dgm:pt>
    <dgm:pt modelId="{99495A69-DE15-4AA5-A62A-A2220A9D6CF5}" type="parTrans" cxnId="{777866EE-1645-41AD-B26E-A0D9253A5F91}">
      <dgm:prSet/>
      <dgm:spPr/>
      <dgm:t>
        <a:bodyPr/>
        <a:lstStyle/>
        <a:p>
          <a:endParaRPr lang="ru-RU"/>
        </a:p>
      </dgm:t>
    </dgm:pt>
    <dgm:pt modelId="{DAA37580-1DA3-4191-82B9-A7784256EB4F}" type="sibTrans" cxnId="{777866EE-1645-41AD-B26E-A0D9253A5F91}">
      <dgm:prSet/>
      <dgm:spPr/>
      <dgm:t>
        <a:bodyPr/>
        <a:lstStyle/>
        <a:p>
          <a:endParaRPr lang="ru-RU"/>
        </a:p>
      </dgm:t>
    </dgm:pt>
    <dgm:pt modelId="{1FCE8158-21F2-4046-8A81-330102EAB2FB}">
      <dgm:prSet/>
      <dgm:spPr/>
      <dgm:t>
        <a:bodyPr/>
        <a:lstStyle/>
        <a:p>
          <a:pPr rtl="0"/>
          <a:r>
            <a:rPr lang="ru-RU" b="1" i="0" dirty="0" smtClean="0"/>
            <a:t>РНР </a:t>
          </a:r>
          <a:r>
            <a:rPr lang="ru-RU" b="0" i="0" dirty="0" smtClean="0"/>
            <a:t>- </a:t>
          </a:r>
          <a:r>
            <a:rPr lang="ru-RU" b="0" i="0" dirty="0" err="1" smtClean="0"/>
            <a:t>бұл</a:t>
          </a:r>
          <a:r>
            <a:rPr lang="ru-RU" b="0" i="0" dirty="0" smtClean="0"/>
            <a:t> </a:t>
          </a:r>
          <a:r>
            <a:rPr lang="en-US" b="0" i="0" dirty="0" smtClean="0"/>
            <a:t>Web–</a:t>
          </a:r>
          <a:r>
            <a:rPr lang="ru-RU" b="0" i="0" dirty="0" err="1" smtClean="0"/>
            <a:t>серверге</a:t>
          </a:r>
          <a:r>
            <a:rPr lang="ru-RU" b="0" i="0" dirty="0" smtClean="0"/>
            <a:t> </a:t>
          </a:r>
          <a:r>
            <a:rPr lang="ru-RU" b="0" i="0" dirty="0" err="1" smtClean="0"/>
            <a:t>жіберілетін</a:t>
          </a:r>
          <a:r>
            <a:rPr lang="ru-RU" b="0" i="0" dirty="0" smtClean="0"/>
            <a:t> </a:t>
          </a:r>
          <a:r>
            <a:rPr lang="ru-RU" b="0" i="0" dirty="0" err="1" smtClean="0"/>
            <a:t>скриптердің</a:t>
          </a:r>
          <a:r>
            <a:rPr lang="ru-RU" b="0" i="0" dirty="0" smtClean="0"/>
            <a:t> </a:t>
          </a:r>
          <a:r>
            <a:rPr lang="ru-RU" b="0" i="0" dirty="0" err="1" smtClean="0"/>
            <a:t>көмегімен</a:t>
          </a:r>
          <a:r>
            <a:rPr lang="ru-RU" b="0" i="0" dirty="0" smtClean="0"/>
            <a:t> </a:t>
          </a:r>
          <a:r>
            <a:rPr lang="en-US" b="0" i="0" dirty="0" smtClean="0"/>
            <a:t>Web-</a:t>
          </a:r>
          <a:r>
            <a:rPr lang="ru-RU" b="0" i="0" dirty="0" err="1" smtClean="0"/>
            <a:t>беттерінің</a:t>
          </a:r>
          <a:r>
            <a:rPr lang="ru-RU" b="0" i="0" dirty="0" smtClean="0"/>
            <a:t> </a:t>
          </a:r>
          <a:r>
            <a:rPr lang="ru-RU" b="0" i="0" dirty="0" err="1" smtClean="0"/>
            <a:t>динамикалық</a:t>
          </a:r>
          <a:r>
            <a:rPr lang="ru-RU" b="0" i="0" dirty="0" smtClean="0"/>
            <a:t> </a:t>
          </a:r>
          <a:r>
            <a:rPr lang="ru-RU" b="0" i="0" dirty="0" err="1" smtClean="0"/>
            <a:t>генерациясына</a:t>
          </a:r>
          <a:r>
            <a:rPr lang="ru-RU" b="0" i="0" dirty="0" smtClean="0"/>
            <a:t> </a:t>
          </a:r>
          <a:r>
            <a:rPr lang="ru-RU" b="0" i="0" dirty="0" err="1" smtClean="0"/>
            <a:t>қажетті</a:t>
          </a:r>
          <a:r>
            <a:rPr lang="ru-RU" b="0" i="0" dirty="0" smtClean="0"/>
            <a:t> </a:t>
          </a:r>
          <a:r>
            <a:rPr lang="ru-RU" b="0" i="0" dirty="0" err="1" smtClean="0"/>
            <a:t>бағдарламалау</a:t>
          </a:r>
          <a:r>
            <a:rPr lang="ru-RU" b="0" i="0" dirty="0" smtClean="0"/>
            <a:t> </a:t>
          </a:r>
          <a:r>
            <a:rPr lang="ru-RU" b="0" i="0" dirty="0" err="1" smtClean="0"/>
            <a:t>тілі</a:t>
          </a:r>
          <a:r>
            <a:rPr lang="ru-RU" b="0" i="0" dirty="0" smtClean="0"/>
            <a:t>.</a:t>
          </a:r>
          <a:endParaRPr lang="ru-RU" dirty="0"/>
        </a:p>
      </dgm:t>
    </dgm:pt>
    <dgm:pt modelId="{148A9C02-2DF9-46BC-BEE3-369BE7229ADD}" type="parTrans" cxnId="{64BEBE40-DFDC-49D9-87B0-637E41DC601C}">
      <dgm:prSet/>
      <dgm:spPr/>
      <dgm:t>
        <a:bodyPr/>
        <a:lstStyle/>
        <a:p>
          <a:endParaRPr lang="ru-RU"/>
        </a:p>
      </dgm:t>
    </dgm:pt>
    <dgm:pt modelId="{A0C254DB-0295-426A-9A40-CAC6A71BD7DA}" type="sibTrans" cxnId="{64BEBE40-DFDC-49D9-87B0-637E41DC601C}">
      <dgm:prSet/>
      <dgm:spPr/>
      <dgm:t>
        <a:bodyPr/>
        <a:lstStyle/>
        <a:p>
          <a:endParaRPr lang="ru-RU"/>
        </a:p>
      </dgm:t>
    </dgm:pt>
    <dgm:pt modelId="{4FCD3752-D47D-4F44-BFBD-E0BB4780C0CD}" type="pres">
      <dgm:prSet presAssocID="{56819136-22FF-43CE-9CD2-9DC4EE497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9A13BC-8766-4D5D-9B33-F8E631E21CCE}" type="pres">
      <dgm:prSet presAssocID="{42B621C2-686B-4627-8F93-D75C3A85D3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BD27A-894A-4711-93C0-06C100EFCFA3}" type="pres">
      <dgm:prSet presAssocID="{2B01529D-32AE-4B24-BD16-8397800EA810}" presName="spacer" presStyleCnt="0"/>
      <dgm:spPr/>
    </dgm:pt>
    <dgm:pt modelId="{FC2627E4-5D65-4FE4-A2B9-7C517E5F0C13}" type="pres">
      <dgm:prSet presAssocID="{EC51176C-7421-47FF-ADA6-0317093EE7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73C0F-F8C1-467F-9639-66634446ECBE}" type="pres">
      <dgm:prSet presAssocID="{DAA37580-1DA3-4191-82B9-A7784256EB4F}" presName="spacer" presStyleCnt="0"/>
      <dgm:spPr/>
    </dgm:pt>
    <dgm:pt modelId="{9A05D0A5-5CDB-4E5C-9F92-97F144BE7864}" type="pres">
      <dgm:prSet presAssocID="{1FCE8158-21F2-4046-8A81-330102EAB2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866EE-1645-41AD-B26E-A0D9253A5F91}" srcId="{56819136-22FF-43CE-9CD2-9DC4EE4979D1}" destId="{EC51176C-7421-47FF-ADA6-0317093EE750}" srcOrd="1" destOrd="0" parTransId="{99495A69-DE15-4AA5-A62A-A2220A9D6CF5}" sibTransId="{DAA37580-1DA3-4191-82B9-A7784256EB4F}"/>
    <dgm:cxn modelId="{1DF56C68-F836-4BE4-AAE5-DD5260CF2C6B}" type="presOf" srcId="{42B621C2-686B-4627-8F93-D75C3A85D3DB}" destId="{949A13BC-8766-4D5D-9B33-F8E631E21CCE}" srcOrd="0" destOrd="0" presId="urn:microsoft.com/office/officeart/2005/8/layout/vList2"/>
    <dgm:cxn modelId="{64BEBE40-DFDC-49D9-87B0-637E41DC601C}" srcId="{56819136-22FF-43CE-9CD2-9DC4EE4979D1}" destId="{1FCE8158-21F2-4046-8A81-330102EAB2FB}" srcOrd="2" destOrd="0" parTransId="{148A9C02-2DF9-46BC-BEE3-369BE7229ADD}" sibTransId="{A0C254DB-0295-426A-9A40-CAC6A71BD7DA}"/>
    <dgm:cxn modelId="{A5D43ED7-E888-48E9-8307-3F29085D96C2}" type="presOf" srcId="{56819136-22FF-43CE-9CD2-9DC4EE4979D1}" destId="{4FCD3752-D47D-4F44-BFBD-E0BB4780C0CD}" srcOrd="0" destOrd="0" presId="urn:microsoft.com/office/officeart/2005/8/layout/vList2"/>
    <dgm:cxn modelId="{A4075621-FF2E-42CE-BECA-CB98AEF8F0BE}" type="presOf" srcId="{1FCE8158-21F2-4046-8A81-330102EAB2FB}" destId="{9A05D0A5-5CDB-4E5C-9F92-97F144BE7864}" srcOrd="0" destOrd="0" presId="urn:microsoft.com/office/officeart/2005/8/layout/vList2"/>
    <dgm:cxn modelId="{F75CA499-2CFF-4136-9D36-3D610D16CE6A}" type="presOf" srcId="{EC51176C-7421-47FF-ADA6-0317093EE750}" destId="{FC2627E4-5D65-4FE4-A2B9-7C517E5F0C13}" srcOrd="0" destOrd="0" presId="urn:microsoft.com/office/officeart/2005/8/layout/vList2"/>
    <dgm:cxn modelId="{A6CC1E69-B512-4788-9B85-5F9931D9F2DB}" srcId="{56819136-22FF-43CE-9CD2-9DC4EE4979D1}" destId="{42B621C2-686B-4627-8F93-D75C3A85D3DB}" srcOrd="0" destOrd="0" parTransId="{62C8ED72-946C-48A8-9446-8B1B48794BBB}" sibTransId="{2B01529D-32AE-4B24-BD16-8397800EA810}"/>
    <dgm:cxn modelId="{E4F6C3F3-8807-4CF3-83F5-29BE15F5932F}" type="presParOf" srcId="{4FCD3752-D47D-4F44-BFBD-E0BB4780C0CD}" destId="{949A13BC-8766-4D5D-9B33-F8E631E21CCE}" srcOrd="0" destOrd="0" presId="urn:microsoft.com/office/officeart/2005/8/layout/vList2"/>
    <dgm:cxn modelId="{9CE950BB-075E-462D-849E-2DEF658DD9CA}" type="presParOf" srcId="{4FCD3752-D47D-4F44-BFBD-E0BB4780C0CD}" destId="{B56BD27A-894A-4711-93C0-06C100EFCFA3}" srcOrd="1" destOrd="0" presId="urn:microsoft.com/office/officeart/2005/8/layout/vList2"/>
    <dgm:cxn modelId="{5715E62F-1559-4BAE-96DB-3004E0D6BCC8}" type="presParOf" srcId="{4FCD3752-D47D-4F44-BFBD-E0BB4780C0CD}" destId="{FC2627E4-5D65-4FE4-A2B9-7C517E5F0C13}" srcOrd="2" destOrd="0" presId="urn:microsoft.com/office/officeart/2005/8/layout/vList2"/>
    <dgm:cxn modelId="{1857771A-5DAA-499E-B66A-3E251623A90C}" type="presParOf" srcId="{4FCD3752-D47D-4F44-BFBD-E0BB4780C0CD}" destId="{CDA73C0F-F8C1-467F-9639-66634446ECBE}" srcOrd="3" destOrd="0" presId="urn:microsoft.com/office/officeart/2005/8/layout/vList2"/>
    <dgm:cxn modelId="{34C0C449-1080-4671-824B-01A277197CBA}" type="presParOf" srcId="{4FCD3752-D47D-4F44-BFBD-E0BB4780C0CD}" destId="{9A05D0A5-5CDB-4E5C-9F92-97F144BE78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BA4292-55D6-4BC4-A1D7-9ADCB1EDD5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BDD62-688A-4A41-80C3-B8F005856EBD}">
      <dgm:prSet/>
      <dgm:spPr/>
      <dgm:t>
        <a:bodyPr/>
        <a:lstStyle/>
        <a:p>
          <a:pPr rtl="0"/>
          <a:r>
            <a:rPr lang="ru-RU" dirty="0" smtClean="0"/>
            <a:t>Сайт </a:t>
          </a:r>
          <a:r>
            <a:rPr lang="ru-RU" dirty="0" err="1" smtClean="0"/>
            <a:t>жасақтау</a:t>
          </a:r>
          <a:r>
            <a:rPr lang="ru-RU" dirty="0" smtClean="0"/>
            <a:t> </a:t>
          </a:r>
          <a:r>
            <a:rPr lang="ru-RU" dirty="0" err="1" smtClean="0"/>
            <a:t>жұмысы</a:t>
          </a:r>
          <a:r>
            <a:rPr lang="ru-RU" dirty="0" smtClean="0"/>
            <a:t> </a:t>
          </a:r>
          <a:r>
            <a:rPr lang="ru-RU" dirty="0" err="1" smtClean="0"/>
            <a:t>бірнеше</a:t>
          </a:r>
          <a:r>
            <a:rPr lang="ru-RU" dirty="0" smtClean="0"/>
            <a:t> </a:t>
          </a:r>
          <a:r>
            <a:rPr lang="ru-RU" dirty="0" err="1" smtClean="0"/>
            <a:t>кезеңнен</a:t>
          </a:r>
          <a:r>
            <a:rPr lang="ru-RU" dirty="0" smtClean="0"/>
            <a:t> </a:t>
          </a:r>
          <a:r>
            <a:rPr lang="ru-RU" dirty="0" err="1" smtClean="0"/>
            <a:t>тұрады</a:t>
          </a:r>
          <a:r>
            <a:rPr lang="ru-RU" dirty="0" smtClean="0"/>
            <a:t>:</a:t>
          </a:r>
          <a:endParaRPr lang="ru-RU" dirty="0"/>
        </a:p>
      </dgm:t>
    </dgm:pt>
    <dgm:pt modelId="{2E6BD6F9-CC4B-4830-8F2C-D1BBD20ED764}" type="parTrans" cxnId="{F851E075-3A19-49F4-A77B-FD681177C57F}">
      <dgm:prSet/>
      <dgm:spPr/>
      <dgm:t>
        <a:bodyPr/>
        <a:lstStyle/>
        <a:p>
          <a:endParaRPr lang="ru-RU"/>
        </a:p>
      </dgm:t>
    </dgm:pt>
    <dgm:pt modelId="{64CD56FA-9B57-40A6-BAC2-6E1C13525373}" type="sibTrans" cxnId="{F851E075-3A19-49F4-A77B-FD681177C57F}">
      <dgm:prSet/>
      <dgm:spPr/>
      <dgm:t>
        <a:bodyPr/>
        <a:lstStyle/>
        <a:p>
          <a:endParaRPr lang="ru-RU"/>
        </a:p>
      </dgm:t>
    </dgm:pt>
    <dgm:pt modelId="{4995AF59-D4BA-4D7B-8CE3-1ED0ED3273E5}">
      <dgm:prSet/>
      <dgm:spPr/>
      <dgm:t>
        <a:bodyPr/>
        <a:lstStyle/>
        <a:p>
          <a:pPr rtl="0"/>
          <a:r>
            <a:rPr lang="ru-RU" smtClean="0"/>
            <a:t>Жоспарлау;</a:t>
          </a:r>
          <a:endParaRPr lang="ru-RU"/>
        </a:p>
      </dgm:t>
    </dgm:pt>
    <dgm:pt modelId="{6454EDF4-B334-4CCD-B1D1-665773C364D4}" type="parTrans" cxnId="{FDFD59EE-A462-49CA-9D29-C897CB7F195D}">
      <dgm:prSet/>
      <dgm:spPr/>
      <dgm:t>
        <a:bodyPr/>
        <a:lstStyle/>
        <a:p>
          <a:endParaRPr lang="ru-RU"/>
        </a:p>
      </dgm:t>
    </dgm:pt>
    <dgm:pt modelId="{E1C5637F-0EAF-4758-BA27-771D8081836C}" type="sibTrans" cxnId="{FDFD59EE-A462-49CA-9D29-C897CB7F195D}">
      <dgm:prSet/>
      <dgm:spPr/>
      <dgm:t>
        <a:bodyPr/>
        <a:lstStyle/>
        <a:p>
          <a:endParaRPr lang="ru-RU"/>
        </a:p>
      </dgm:t>
    </dgm:pt>
    <dgm:pt modelId="{EA7CF27E-52B9-4E01-951C-04E0AAF920B6}">
      <dgm:prSet/>
      <dgm:spPr/>
      <dgm:t>
        <a:bodyPr/>
        <a:lstStyle/>
        <a:p>
          <a:pPr rtl="0"/>
          <a:r>
            <a:rPr lang="ru-RU" smtClean="0"/>
            <a:t>Элементтерді жасақтау;</a:t>
          </a:r>
          <a:endParaRPr lang="ru-RU"/>
        </a:p>
      </dgm:t>
    </dgm:pt>
    <dgm:pt modelId="{6469842A-A39C-49FB-87C5-1C9C2E72D575}" type="parTrans" cxnId="{A3517E4F-FE16-4AB6-A3CD-BEA90629F0EA}">
      <dgm:prSet/>
      <dgm:spPr/>
      <dgm:t>
        <a:bodyPr/>
        <a:lstStyle/>
        <a:p>
          <a:endParaRPr lang="ru-RU"/>
        </a:p>
      </dgm:t>
    </dgm:pt>
    <dgm:pt modelId="{D4575C21-E213-4AF8-9875-DFB18D6D01AF}" type="sibTrans" cxnId="{A3517E4F-FE16-4AB6-A3CD-BEA90629F0EA}">
      <dgm:prSet/>
      <dgm:spPr/>
      <dgm:t>
        <a:bodyPr/>
        <a:lstStyle/>
        <a:p>
          <a:endParaRPr lang="ru-RU"/>
        </a:p>
      </dgm:t>
    </dgm:pt>
    <dgm:pt modelId="{75DADDBD-D6C1-42F8-8855-706AF5D0466F}">
      <dgm:prSet/>
      <dgm:spPr/>
      <dgm:t>
        <a:bodyPr/>
        <a:lstStyle/>
        <a:p>
          <a:pPr rtl="0"/>
          <a:r>
            <a:rPr lang="ru-RU" smtClean="0"/>
            <a:t>Бағдарламау;</a:t>
          </a:r>
          <a:endParaRPr lang="ru-RU"/>
        </a:p>
      </dgm:t>
    </dgm:pt>
    <dgm:pt modelId="{11AD7011-550C-4EA8-B125-CFE0556E4FF4}" type="parTrans" cxnId="{56F36790-95D2-4CC7-9ABB-69DA29F0FC4A}">
      <dgm:prSet/>
      <dgm:spPr/>
      <dgm:t>
        <a:bodyPr/>
        <a:lstStyle/>
        <a:p>
          <a:endParaRPr lang="ru-RU"/>
        </a:p>
      </dgm:t>
    </dgm:pt>
    <dgm:pt modelId="{6230C525-CDF8-4825-B0BC-3BABA8A04330}" type="sibTrans" cxnId="{56F36790-95D2-4CC7-9ABB-69DA29F0FC4A}">
      <dgm:prSet/>
      <dgm:spPr/>
      <dgm:t>
        <a:bodyPr/>
        <a:lstStyle/>
        <a:p>
          <a:endParaRPr lang="ru-RU"/>
        </a:p>
      </dgm:t>
    </dgm:pt>
    <dgm:pt modelId="{4E7AC05C-027D-4AAE-ADC4-6370A74B56F9}">
      <dgm:prSet/>
      <dgm:spPr/>
      <dgm:t>
        <a:bodyPr/>
        <a:lstStyle/>
        <a:p>
          <a:pPr rtl="0"/>
          <a:r>
            <a:rPr lang="ru-RU" smtClean="0"/>
            <a:t>Тестілеу;</a:t>
          </a:r>
          <a:endParaRPr lang="ru-RU"/>
        </a:p>
      </dgm:t>
    </dgm:pt>
    <dgm:pt modelId="{5F9AE839-2CCB-4F73-9D62-5395C9768F11}" type="parTrans" cxnId="{0DA2FF28-B255-43CB-B2D1-475821D22D6C}">
      <dgm:prSet/>
      <dgm:spPr/>
      <dgm:t>
        <a:bodyPr/>
        <a:lstStyle/>
        <a:p>
          <a:endParaRPr lang="ru-RU"/>
        </a:p>
      </dgm:t>
    </dgm:pt>
    <dgm:pt modelId="{CB1B6755-0490-48E3-97EF-71537E5D834C}" type="sibTrans" cxnId="{0DA2FF28-B255-43CB-B2D1-475821D22D6C}">
      <dgm:prSet/>
      <dgm:spPr/>
      <dgm:t>
        <a:bodyPr/>
        <a:lstStyle/>
        <a:p>
          <a:endParaRPr lang="ru-RU"/>
        </a:p>
      </dgm:t>
    </dgm:pt>
    <dgm:pt modelId="{A25E0DD3-734A-4353-9735-ACDA82F6DC24}">
      <dgm:prSet/>
      <dgm:spPr/>
      <dgm:t>
        <a:bodyPr/>
        <a:lstStyle/>
        <a:p>
          <a:pPr rtl="0"/>
          <a:r>
            <a:rPr lang="ru-RU" smtClean="0"/>
            <a:t>Жариялау;</a:t>
          </a:r>
          <a:endParaRPr lang="ru-RU"/>
        </a:p>
      </dgm:t>
    </dgm:pt>
    <dgm:pt modelId="{EFA980C2-73AF-4FB9-9F53-1D8E132EF5F9}" type="parTrans" cxnId="{A3380B29-E5F2-4287-9354-B0DFE70320B4}">
      <dgm:prSet/>
      <dgm:spPr/>
      <dgm:t>
        <a:bodyPr/>
        <a:lstStyle/>
        <a:p>
          <a:endParaRPr lang="ru-RU"/>
        </a:p>
      </dgm:t>
    </dgm:pt>
    <dgm:pt modelId="{3B97DA30-8141-4973-BD2D-F63B1A0041A3}" type="sibTrans" cxnId="{A3380B29-E5F2-4287-9354-B0DFE70320B4}">
      <dgm:prSet/>
      <dgm:spPr/>
      <dgm:t>
        <a:bodyPr/>
        <a:lstStyle/>
        <a:p>
          <a:endParaRPr lang="ru-RU"/>
        </a:p>
      </dgm:t>
    </dgm:pt>
    <dgm:pt modelId="{9D816A14-73C2-4157-9391-CC66CF96D2E1}">
      <dgm:prSet/>
      <dgm:spPr/>
      <dgm:t>
        <a:bodyPr/>
        <a:lstStyle/>
        <a:p>
          <a:pPr rtl="0"/>
          <a:r>
            <a:rPr lang="ru-RU" smtClean="0"/>
            <a:t>Жарнамалау;</a:t>
          </a:r>
          <a:endParaRPr lang="ru-RU"/>
        </a:p>
      </dgm:t>
    </dgm:pt>
    <dgm:pt modelId="{694E9EB4-B656-4204-9BEE-D92BB05545C4}" type="parTrans" cxnId="{7BB23DBA-68FD-4F97-B22C-F395D46C164E}">
      <dgm:prSet/>
      <dgm:spPr/>
      <dgm:t>
        <a:bodyPr/>
        <a:lstStyle/>
        <a:p>
          <a:endParaRPr lang="ru-RU"/>
        </a:p>
      </dgm:t>
    </dgm:pt>
    <dgm:pt modelId="{3C1324B1-1ED5-47BA-AABE-0D997C3EC224}" type="sibTrans" cxnId="{7BB23DBA-68FD-4F97-B22C-F395D46C164E}">
      <dgm:prSet/>
      <dgm:spPr/>
      <dgm:t>
        <a:bodyPr/>
        <a:lstStyle/>
        <a:p>
          <a:endParaRPr lang="ru-RU"/>
        </a:p>
      </dgm:t>
    </dgm:pt>
    <dgm:pt modelId="{B9FE83E9-D347-4FCF-AD04-E8302FCFEB56}">
      <dgm:prSet/>
      <dgm:spPr/>
      <dgm:t>
        <a:bodyPr/>
        <a:lstStyle/>
        <a:p>
          <a:pPr rtl="0"/>
          <a:r>
            <a:rPr lang="ru-RU" smtClean="0"/>
            <a:t>Бақылау.</a:t>
          </a:r>
          <a:endParaRPr lang="ru-RU"/>
        </a:p>
      </dgm:t>
    </dgm:pt>
    <dgm:pt modelId="{BD6B9C18-AAD7-427C-9226-8B1B9136BB37}" type="parTrans" cxnId="{8D0F0B6D-EAB5-4EAB-9782-CA2EBC52560E}">
      <dgm:prSet/>
      <dgm:spPr/>
      <dgm:t>
        <a:bodyPr/>
        <a:lstStyle/>
        <a:p>
          <a:endParaRPr lang="ru-RU"/>
        </a:p>
      </dgm:t>
    </dgm:pt>
    <dgm:pt modelId="{21EEB34A-B2CC-4C86-A57F-930C9CF7D099}" type="sibTrans" cxnId="{8D0F0B6D-EAB5-4EAB-9782-CA2EBC52560E}">
      <dgm:prSet/>
      <dgm:spPr/>
      <dgm:t>
        <a:bodyPr/>
        <a:lstStyle/>
        <a:p>
          <a:endParaRPr lang="ru-RU"/>
        </a:p>
      </dgm:t>
    </dgm:pt>
    <dgm:pt modelId="{48A95468-12F5-4F64-BDA9-C7CCB2115D71}" type="pres">
      <dgm:prSet presAssocID="{4BBA4292-55D6-4BC4-A1D7-9ADCB1EDD5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D41E4-4C57-4B99-A886-0DBD68C48715}" type="pres">
      <dgm:prSet presAssocID="{BF4BDD62-688A-4A41-80C3-B8F005856EBD}" presName="parentLin" presStyleCnt="0"/>
      <dgm:spPr/>
    </dgm:pt>
    <dgm:pt modelId="{288547BF-F81A-4CAA-BE6D-0F1B989176BD}" type="pres">
      <dgm:prSet presAssocID="{BF4BDD62-688A-4A41-80C3-B8F005856EB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608F072-6775-405B-A57F-8442E151233A}" type="pres">
      <dgm:prSet presAssocID="{BF4BDD62-688A-4A41-80C3-B8F005856E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9CEF3-000F-45ED-B5DE-6E32BFDE7767}" type="pres">
      <dgm:prSet presAssocID="{BF4BDD62-688A-4A41-80C3-B8F005856EBD}" presName="negativeSpace" presStyleCnt="0"/>
      <dgm:spPr/>
    </dgm:pt>
    <dgm:pt modelId="{C870BD50-6FA8-44CF-B655-8FB2BC554185}" type="pres">
      <dgm:prSet presAssocID="{BF4BDD62-688A-4A41-80C3-B8F005856EB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E4DF9-38E8-43C9-BFB1-D90028C74A39}" type="presOf" srcId="{B9FE83E9-D347-4FCF-AD04-E8302FCFEB56}" destId="{C870BD50-6FA8-44CF-B655-8FB2BC554185}" srcOrd="0" destOrd="6" presId="urn:microsoft.com/office/officeart/2005/8/layout/list1"/>
    <dgm:cxn modelId="{DCBBBA62-064E-46BF-9F62-D09DA1C3ECEF}" type="presOf" srcId="{4E7AC05C-027D-4AAE-ADC4-6370A74B56F9}" destId="{C870BD50-6FA8-44CF-B655-8FB2BC554185}" srcOrd="0" destOrd="3" presId="urn:microsoft.com/office/officeart/2005/8/layout/list1"/>
    <dgm:cxn modelId="{2B23E66D-AA10-4E84-91A0-CC3C4D6A9D4E}" type="presOf" srcId="{4995AF59-D4BA-4D7B-8CE3-1ED0ED3273E5}" destId="{C870BD50-6FA8-44CF-B655-8FB2BC554185}" srcOrd="0" destOrd="0" presId="urn:microsoft.com/office/officeart/2005/8/layout/list1"/>
    <dgm:cxn modelId="{56F36790-95D2-4CC7-9ABB-69DA29F0FC4A}" srcId="{BF4BDD62-688A-4A41-80C3-B8F005856EBD}" destId="{75DADDBD-D6C1-42F8-8855-706AF5D0466F}" srcOrd="2" destOrd="0" parTransId="{11AD7011-550C-4EA8-B125-CFE0556E4FF4}" sibTransId="{6230C525-CDF8-4825-B0BC-3BABA8A04330}"/>
    <dgm:cxn modelId="{7BB23DBA-68FD-4F97-B22C-F395D46C164E}" srcId="{BF4BDD62-688A-4A41-80C3-B8F005856EBD}" destId="{9D816A14-73C2-4157-9391-CC66CF96D2E1}" srcOrd="5" destOrd="0" parTransId="{694E9EB4-B656-4204-9BEE-D92BB05545C4}" sibTransId="{3C1324B1-1ED5-47BA-AABE-0D997C3EC224}"/>
    <dgm:cxn modelId="{8D0F0B6D-EAB5-4EAB-9782-CA2EBC52560E}" srcId="{BF4BDD62-688A-4A41-80C3-B8F005856EBD}" destId="{B9FE83E9-D347-4FCF-AD04-E8302FCFEB56}" srcOrd="6" destOrd="0" parTransId="{BD6B9C18-AAD7-427C-9226-8B1B9136BB37}" sibTransId="{21EEB34A-B2CC-4C86-A57F-930C9CF7D099}"/>
    <dgm:cxn modelId="{A3517E4F-FE16-4AB6-A3CD-BEA90629F0EA}" srcId="{BF4BDD62-688A-4A41-80C3-B8F005856EBD}" destId="{EA7CF27E-52B9-4E01-951C-04E0AAF920B6}" srcOrd="1" destOrd="0" parTransId="{6469842A-A39C-49FB-87C5-1C9C2E72D575}" sibTransId="{D4575C21-E213-4AF8-9875-DFB18D6D01AF}"/>
    <dgm:cxn modelId="{A3380B29-E5F2-4287-9354-B0DFE70320B4}" srcId="{BF4BDD62-688A-4A41-80C3-B8F005856EBD}" destId="{A25E0DD3-734A-4353-9735-ACDA82F6DC24}" srcOrd="4" destOrd="0" parTransId="{EFA980C2-73AF-4FB9-9F53-1D8E132EF5F9}" sibTransId="{3B97DA30-8141-4973-BD2D-F63B1A0041A3}"/>
    <dgm:cxn modelId="{DF9403B7-D4A9-46CE-80E4-46CAA3013FE1}" type="presOf" srcId="{BF4BDD62-688A-4A41-80C3-B8F005856EBD}" destId="{2608F072-6775-405B-A57F-8442E151233A}" srcOrd="1" destOrd="0" presId="urn:microsoft.com/office/officeart/2005/8/layout/list1"/>
    <dgm:cxn modelId="{7D3EC309-2C75-4B73-9A30-9A1E4FB2E996}" type="presOf" srcId="{BF4BDD62-688A-4A41-80C3-B8F005856EBD}" destId="{288547BF-F81A-4CAA-BE6D-0F1B989176BD}" srcOrd="0" destOrd="0" presId="urn:microsoft.com/office/officeart/2005/8/layout/list1"/>
    <dgm:cxn modelId="{F851E075-3A19-49F4-A77B-FD681177C57F}" srcId="{4BBA4292-55D6-4BC4-A1D7-9ADCB1EDD59B}" destId="{BF4BDD62-688A-4A41-80C3-B8F005856EBD}" srcOrd="0" destOrd="0" parTransId="{2E6BD6F9-CC4B-4830-8F2C-D1BBD20ED764}" sibTransId="{64CD56FA-9B57-40A6-BAC2-6E1C13525373}"/>
    <dgm:cxn modelId="{0DA2FF28-B255-43CB-B2D1-475821D22D6C}" srcId="{BF4BDD62-688A-4A41-80C3-B8F005856EBD}" destId="{4E7AC05C-027D-4AAE-ADC4-6370A74B56F9}" srcOrd="3" destOrd="0" parTransId="{5F9AE839-2CCB-4F73-9D62-5395C9768F11}" sibTransId="{CB1B6755-0490-48E3-97EF-71537E5D834C}"/>
    <dgm:cxn modelId="{EF4E4863-791E-41B7-A97D-CA43AD6780B7}" type="presOf" srcId="{A25E0DD3-734A-4353-9735-ACDA82F6DC24}" destId="{C870BD50-6FA8-44CF-B655-8FB2BC554185}" srcOrd="0" destOrd="4" presId="urn:microsoft.com/office/officeart/2005/8/layout/list1"/>
    <dgm:cxn modelId="{44E77611-84E6-4E2B-930C-FDB844A16D3D}" type="presOf" srcId="{EA7CF27E-52B9-4E01-951C-04E0AAF920B6}" destId="{C870BD50-6FA8-44CF-B655-8FB2BC554185}" srcOrd="0" destOrd="1" presId="urn:microsoft.com/office/officeart/2005/8/layout/list1"/>
    <dgm:cxn modelId="{5DC2F99E-5C0E-4880-85EB-8443E7383005}" type="presOf" srcId="{75DADDBD-D6C1-42F8-8855-706AF5D0466F}" destId="{C870BD50-6FA8-44CF-B655-8FB2BC554185}" srcOrd="0" destOrd="2" presId="urn:microsoft.com/office/officeart/2005/8/layout/list1"/>
    <dgm:cxn modelId="{FDFD59EE-A462-49CA-9D29-C897CB7F195D}" srcId="{BF4BDD62-688A-4A41-80C3-B8F005856EBD}" destId="{4995AF59-D4BA-4D7B-8CE3-1ED0ED3273E5}" srcOrd="0" destOrd="0" parTransId="{6454EDF4-B334-4CCD-B1D1-665773C364D4}" sibTransId="{E1C5637F-0EAF-4758-BA27-771D8081836C}"/>
    <dgm:cxn modelId="{1926002B-CF9C-4B9A-8CE7-294A1A450D65}" type="presOf" srcId="{9D816A14-73C2-4157-9391-CC66CF96D2E1}" destId="{C870BD50-6FA8-44CF-B655-8FB2BC554185}" srcOrd="0" destOrd="5" presId="urn:microsoft.com/office/officeart/2005/8/layout/list1"/>
    <dgm:cxn modelId="{B490BC23-81E2-4980-B0F5-61E614E2FFE8}" type="presOf" srcId="{4BBA4292-55D6-4BC4-A1D7-9ADCB1EDD59B}" destId="{48A95468-12F5-4F64-BDA9-C7CCB2115D71}" srcOrd="0" destOrd="0" presId="urn:microsoft.com/office/officeart/2005/8/layout/list1"/>
    <dgm:cxn modelId="{CB0C9F98-F411-496A-8AFB-D14729899F6C}" type="presParOf" srcId="{48A95468-12F5-4F64-BDA9-C7CCB2115D71}" destId="{DBED41E4-4C57-4B99-A886-0DBD68C48715}" srcOrd="0" destOrd="0" presId="urn:microsoft.com/office/officeart/2005/8/layout/list1"/>
    <dgm:cxn modelId="{81CE4444-C6F8-4F02-B005-C6717EBE5070}" type="presParOf" srcId="{DBED41E4-4C57-4B99-A886-0DBD68C48715}" destId="{288547BF-F81A-4CAA-BE6D-0F1B989176BD}" srcOrd="0" destOrd="0" presId="urn:microsoft.com/office/officeart/2005/8/layout/list1"/>
    <dgm:cxn modelId="{2424EFC3-F5C2-48B2-8A58-C51B6855E210}" type="presParOf" srcId="{DBED41E4-4C57-4B99-A886-0DBD68C48715}" destId="{2608F072-6775-405B-A57F-8442E151233A}" srcOrd="1" destOrd="0" presId="urn:microsoft.com/office/officeart/2005/8/layout/list1"/>
    <dgm:cxn modelId="{E1D53BE6-5760-47D4-8BB9-7AA662CDA7F0}" type="presParOf" srcId="{48A95468-12F5-4F64-BDA9-C7CCB2115D71}" destId="{E3A9CEF3-000F-45ED-B5DE-6E32BFDE7767}" srcOrd="1" destOrd="0" presId="urn:microsoft.com/office/officeart/2005/8/layout/list1"/>
    <dgm:cxn modelId="{B972FC8B-AA73-4196-A25B-818036FBF2AE}" type="presParOf" srcId="{48A95468-12F5-4F64-BDA9-C7CCB2115D71}" destId="{C870BD50-6FA8-44CF-B655-8FB2BC5541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46F6B-6930-456F-8EBE-C9CCC333574C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2DFC6B6-4D73-48D6-89E2-AA31CB19DF8B}">
      <dgm:prSet/>
      <dgm:spPr/>
      <dgm:t>
        <a:bodyPr/>
        <a:lstStyle/>
        <a:p>
          <a:pPr rtl="0"/>
          <a:r>
            <a:rPr lang="en-US" baseline="0" smtClean="0"/>
            <a:t>Ucoz</a:t>
          </a:r>
          <a:r>
            <a:rPr lang="kk-KZ" baseline="0" smtClean="0"/>
            <a:t>-ды ББМ тегін қолдана алады!</a:t>
          </a:r>
          <a:endParaRPr lang="ru-RU"/>
        </a:p>
      </dgm:t>
    </dgm:pt>
    <dgm:pt modelId="{3D9F932D-639D-494A-81EE-2ABBE0EBC25F}" type="parTrans" cxnId="{EA1D86EC-E56C-41DF-82F5-7DEC48FE0F86}">
      <dgm:prSet/>
      <dgm:spPr/>
      <dgm:t>
        <a:bodyPr/>
        <a:lstStyle/>
        <a:p>
          <a:endParaRPr lang="ru-RU"/>
        </a:p>
      </dgm:t>
    </dgm:pt>
    <dgm:pt modelId="{1BBDAD08-E3FA-4DF9-B2AE-373A3900FE3E}" type="sibTrans" cxnId="{EA1D86EC-E56C-41DF-82F5-7DEC48FE0F86}">
      <dgm:prSet/>
      <dgm:spPr/>
      <dgm:t>
        <a:bodyPr/>
        <a:lstStyle/>
        <a:p>
          <a:endParaRPr lang="ru-RU"/>
        </a:p>
      </dgm:t>
    </dgm:pt>
    <dgm:pt modelId="{099D93F5-AAA0-4CF2-AE35-994A092D443C}" type="pres">
      <dgm:prSet presAssocID="{E3346F6B-6930-456F-8EBE-C9CCC33357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897284-7518-4D0E-AB05-DD359ECD6447}" type="pres">
      <dgm:prSet presAssocID="{92DFC6B6-4D73-48D6-89E2-AA31CB19DF8B}" presName="circle1" presStyleLbl="node1" presStyleIdx="0" presStyleCnt="1"/>
      <dgm:spPr/>
    </dgm:pt>
    <dgm:pt modelId="{7697D1B1-0613-4FE5-91F0-5091CBE4D2B0}" type="pres">
      <dgm:prSet presAssocID="{92DFC6B6-4D73-48D6-89E2-AA31CB19DF8B}" presName="space" presStyleCnt="0"/>
      <dgm:spPr/>
    </dgm:pt>
    <dgm:pt modelId="{CE15C04B-F698-4FA0-A419-B251A71215F8}" type="pres">
      <dgm:prSet presAssocID="{92DFC6B6-4D73-48D6-89E2-AA31CB19DF8B}" presName="rect1" presStyleLbl="alignAcc1" presStyleIdx="0" presStyleCnt="1"/>
      <dgm:spPr/>
      <dgm:t>
        <a:bodyPr/>
        <a:lstStyle/>
        <a:p>
          <a:endParaRPr lang="ru-RU"/>
        </a:p>
      </dgm:t>
    </dgm:pt>
    <dgm:pt modelId="{D5601233-3333-4AA3-A5FB-02A29D1B2611}" type="pres">
      <dgm:prSet presAssocID="{92DFC6B6-4D73-48D6-89E2-AA31CB19DF8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D86EC-E56C-41DF-82F5-7DEC48FE0F86}" srcId="{E3346F6B-6930-456F-8EBE-C9CCC333574C}" destId="{92DFC6B6-4D73-48D6-89E2-AA31CB19DF8B}" srcOrd="0" destOrd="0" parTransId="{3D9F932D-639D-494A-81EE-2ABBE0EBC25F}" sibTransId="{1BBDAD08-E3FA-4DF9-B2AE-373A3900FE3E}"/>
    <dgm:cxn modelId="{7FA18AA2-A946-4EF5-9827-D4D9FA6D4029}" type="presOf" srcId="{92DFC6B6-4D73-48D6-89E2-AA31CB19DF8B}" destId="{D5601233-3333-4AA3-A5FB-02A29D1B2611}" srcOrd="1" destOrd="0" presId="urn:microsoft.com/office/officeart/2005/8/layout/target3"/>
    <dgm:cxn modelId="{9708DA05-DA9A-4A1D-A64A-65C92F9C2F8C}" type="presOf" srcId="{E3346F6B-6930-456F-8EBE-C9CCC333574C}" destId="{099D93F5-AAA0-4CF2-AE35-994A092D443C}" srcOrd="0" destOrd="0" presId="urn:microsoft.com/office/officeart/2005/8/layout/target3"/>
    <dgm:cxn modelId="{EC03BB0E-8355-4DE5-BE60-6DE5A0FE5750}" type="presOf" srcId="{92DFC6B6-4D73-48D6-89E2-AA31CB19DF8B}" destId="{CE15C04B-F698-4FA0-A419-B251A71215F8}" srcOrd="0" destOrd="0" presId="urn:microsoft.com/office/officeart/2005/8/layout/target3"/>
    <dgm:cxn modelId="{458679EB-D683-4147-A06B-493437E577AD}" type="presParOf" srcId="{099D93F5-AAA0-4CF2-AE35-994A092D443C}" destId="{7A897284-7518-4D0E-AB05-DD359ECD6447}" srcOrd="0" destOrd="0" presId="urn:microsoft.com/office/officeart/2005/8/layout/target3"/>
    <dgm:cxn modelId="{85627FC7-E585-46E9-9B58-13ABB8D65FB0}" type="presParOf" srcId="{099D93F5-AAA0-4CF2-AE35-994A092D443C}" destId="{7697D1B1-0613-4FE5-91F0-5091CBE4D2B0}" srcOrd="1" destOrd="0" presId="urn:microsoft.com/office/officeart/2005/8/layout/target3"/>
    <dgm:cxn modelId="{0ABD9A5A-F6B1-4D20-B921-45506AA7124C}" type="presParOf" srcId="{099D93F5-AAA0-4CF2-AE35-994A092D443C}" destId="{CE15C04B-F698-4FA0-A419-B251A71215F8}" srcOrd="2" destOrd="0" presId="urn:microsoft.com/office/officeart/2005/8/layout/target3"/>
    <dgm:cxn modelId="{5C68AFE8-C500-4276-9041-6667C38C58C2}" type="presParOf" srcId="{099D93F5-AAA0-4CF2-AE35-994A092D443C}" destId="{D5601233-3333-4AA3-A5FB-02A29D1B261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AF4E9B-1D88-4A76-8979-99BE625A2E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74B35-B396-4E21-9B4B-F634E9C10A4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074738" indent="0" rtl="0">
            <a:tabLst>
              <a:tab pos="354013" algn="l"/>
              <a:tab pos="811213" algn="l"/>
            </a:tabLst>
          </a:pPr>
          <a:r>
            <a:rPr lang="en-US" b="1" dirty="0" smtClean="0"/>
            <a:t>CMS </a:t>
          </a:r>
          <a:r>
            <a:rPr lang="en-US" i="1" dirty="0" smtClean="0"/>
            <a:t>– </a:t>
          </a:r>
          <a:r>
            <a:rPr lang="ru-RU" i="1" dirty="0" err="1" smtClean="0"/>
            <a:t>дегеніміз</a:t>
          </a:r>
          <a:r>
            <a:rPr lang="ru-RU" i="1" dirty="0" smtClean="0"/>
            <a:t> </a:t>
          </a:r>
          <a:r>
            <a:rPr lang="ru-RU" i="1" dirty="0" err="1" smtClean="0"/>
            <a:t>сайтты</a:t>
          </a:r>
          <a:r>
            <a:rPr lang="ru-RU" i="1" dirty="0" smtClean="0"/>
            <a:t> </a:t>
          </a:r>
          <a:r>
            <a:rPr lang="ru-RU" i="1" dirty="0" err="1" smtClean="0"/>
            <a:t>өздігімен</a:t>
          </a:r>
          <a:r>
            <a:rPr lang="ru-RU" i="1" dirty="0" smtClean="0"/>
            <a:t> </a:t>
          </a:r>
          <a:r>
            <a:rPr lang="ru-RU" i="1" dirty="0" err="1" smtClean="0"/>
            <a:t>басқаратың</a:t>
          </a:r>
          <a:r>
            <a:rPr lang="ru-RU" i="1" dirty="0" smtClean="0"/>
            <a:t> </a:t>
          </a:r>
          <a:r>
            <a:rPr lang="ru-RU" i="1" dirty="0" err="1" smtClean="0"/>
            <a:t>жүйе</a:t>
          </a:r>
          <a:r>
            <a:rPr lang="ru-RU" i="1" dirty="0" smtClean="0"/>
            <a:t>. </a:t>
          </a:r>
          <a:r>
            <a:rPr lang="ru-RU" i="1" dirty="0" err="1" smtClean="0"/>
            <a:t>Яғни</a:t>
          </a:r>
          <a:r>
            <a:rPr lang="ru-RU" i="1" dirty="0" smtClean="0"/>
            <a:t> </a:t>
          </a:r>
          <a:r>
            <a:rPr lang="en-US" i="1" dirty="0" smtClean="0"/>
            <a:t>CMS-</a:t>
          </a:r>
          <a:r>
            <a:rPr lang="ru-RU" i="1" dirty="0" err="1" smtClean="0"/>
            <a:t>тің</a:t>
          </a:r>
          <a:r>
            <a:rPr lang="ru-RU" i="1" dirty="0" smtClean="0"/>
            <a:t> </a:t>
          </a:r>
          <a:r>
            <a:rPr lang="ru-RU" i="1" dirty="0" err="1" smtClean="0"/>
            <a:t>көмегімен</a:t>
          </a:r>
          <a:r>
            <a:rPr lang="ru-RU" i="1" dirty="0" smtClean="0"/>
            <a:t> </a:t>
          </a:r>
          <a:r>
            <a:rPr lang="ru-RU" i="1" dirty="0" err="1" smtClean="0"/>
            <a:t>сіз</a:t>
          </a:r>
          <a:r>
            <a:rPr lang="ru-RU" i="1" dirty="0" smtClean="0"/>
            <a:t> </a:t>
          </a:r>
          <a:r>
            <a:rPr lang="ru-RU" i="1" dirty="0" err="1" smtClean="0"/>
            <a:t>өз</a:t>
          </a:r>
          <a:r>
            <a:rPr lang="ru-RU" i="1" dirty="0" smtClean="0"/>
            <a:t> </a:t>
          </a:r>
          <a:r>
            <a:rPr lang="ru-RU" i="1" dirty="0" err="1" smtClean="0"/>
            <a:t>сайтынызға</a:t>
          </a:r>
          <a:r>
            <a:rPr lang="ru-RU" i="1" dirty="0" smtClean="0"/>
            <a:t> – </a:t>
          </a:r>
          <a:r>
            <a:rPr lang="ru-RU" i="1" dirty="0" err="1" smtClean="0"/>
            <a:t>жаңа</a:t>
          </a:r>
          <a:r>
            <a:rPr lang="ru-RU" i="1" dirty="0" smtClean="0"/>
            <a:t> </a:t>
          </a:r>
          <a:r>
            <a:rPr lang="ru-RU" i="1" dirty="0" err="1" smtClean="0"/>
            <a:t>беттерді</a:t>
          </a:r>
          <a:r>
            <a:rPr lang="ru-RU" i="1" dirty="0" smtClean="0"/>
            <a:t>, </a:t>
          </a:r>
          <a:r>
            <a:rPr lang="ru-RU" i="1" dirty="0" err="1" smtClean="0"/>
            <a:t>суреттерді</a:t>
          </a:r>
          <a:r>
            <a:rPr lang="ru-RU" i="1" dirty="0" smtClean="0"/>
            <a:t>, </a:t>
          </a:r>
          <a:r>
            <a:rPr lang="ru-RU" i="1" dirty="0" err="1" smtClean="0"/>
            <a:t>тіпті</a:t>
          </a:r>
          <a:r>
            <a:rPr lang="ru-RU" i="1" dirty="0" smtClean="0"/>
            <a:t> видео </a:t>
          </a:r>
          <a:r>
            <a:rPr lang="ru-RU" i="1" dirty="0" err="1" smtClean="0"/>
            <a:t>және</a:t>
          </a:r>
          <a:r>
            <a:rPr lang="ru-RU" i="1" dirty="0" smtClean="0"/>
            <a:t> аудио </a:t>
          </a:r>
          <a:r>
            <a:rPr lang="ru-RU" i="1" dirty="0" err="1" smtClean="0"/>
            <a:t>файлдарды</a:t>
          </a:r>
          <a:r>
            <a:rPr lang="ru-RU" i="1" dirty="0" smtClean="0"/>
            <a:t> да </a:t>
          </a:r>
          <a:r>
            <a:rPr lang="ru-RU" i="1" dirty="0" err="1" smtClean="0"/>
            <a:t>қоса</a:t>
          </a:r>
          <a:r>
            <a:rPr lang="ru-RU" i="1" dirty="0" smtClean="0"/>
            <a:t> </a:t>
          </a:r>
          <a:r>
            <a:rPr lang="ru-RU" i="1" dirty="0" err="1" smtClean="0"/>
            <a:t>аласыз</a:t>
          </a:r>
          <a:r>
            <a:rPr lang="ru-RU" i="1" dirty="0" smtClean="0"/>
            <a:t>.</a:t>
          </a:r>
          <a:endParaRPr lang="ru-RU" dirty="0"/>
        </a:p>
      </dgm:t>
    </dgm:pt>
    <dgm:pt modelId="{F774C4DC-25BA-4CF6-AB4B-47A6F95D3605}" type="parTrans" cxnId="{0DD20635-E7E8-4558-AE15-B8162FAA5F77}">
      <dgm:prSet/>
      <dgm:spPr/>
      <dgm:t>
        <a:bodyPr/>
        <a:lstStyle/>
        <a:p>
          <a:endParaRPr lang="ru-RU"/>
        </a:p>
      </dgm:t>
    </dgm:pt>
    <dgm:pt modelId="{3013A3E5-CC11-4D05-BAA9-7650FBECB766}" type="sibTrans" cxnId="{0DD20635-E7E8-4558-AE15-B8162FAA5F77}">
      <dgm:prSet/>
      <dgm:spPr/>
      <dgm:t>
        <a:bodyPr/>
        <a:lstStyle/>
        <a:p>
          <a:endParaRPr lang="ru-RU"/>
        </a:p>
      </dgm:t>
    </dgm:pt>
    <dgm:pt modelId="{7A068701-5EAF-4670-8870-BF11FDBFE8C1}" type="pres">
      <dgm:prSet presAssocID="{86AF4E9B-1D88-4A76-8979-99BE625A2E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0CDAF-FDB9-45F2-AA33-BAEE5F85BE9D}" type="pres">
      <dgm:prSet presAssocID="{F9074B35-B396-4E21-9B4B-F634E9C10A49}" presName="composite" presStyleCnt="0"/>
      <dgm:spPr/>
    </dgm:pt>
    <dgm:pt modelId="{F5DA835B-EE42-4ED8-84CF-B233097C1BF0}" type="pres">
      <dgm:prSet presAssocID="{F9074B35-B396-4E21-9B4B-F634E9C10A49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4F960B5-2EFC-42E3-BE3E-32B7C8382C29}" type="pres">
      <dgm:prSet presAssocID="{F9074B35-B396-4E21-9B4B-F634E9C10A49}" presName="txShp" presStyleLbl="node1" presStyleIdx="0" presStyleCnt="1" custScaleX="147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BBA06-B17D-4040-B265-7BB8D7B92A9E}" type="presOf" srcId="{86AF4E9B-1D88-4A76-8979-99BE625A2E28}" destId="{7A068701-5EAF-4670-8870-BF11FDBFE8C1}" srcOrd="0" destOrd="0" presId="urn:microsoft.com/office/officeart/2005/8/layout/vList3"/>
    <dgm:cxn modelId="{0DD20635-E7E8-4558-AE15-B8162FAA5F77}" srcId="{86AF4E9B-1D88-4A76-8979-99BE625A2E28}" destId="{F9074B35-B396-4E21-9B4B-F634E9C10A49}" srcOrd="0" destOrd="0" parTransId="{F774C4DC-25BA-4CF6-AB4B-47A6F95D3605}" sibTransId="{3013A3E5-CC11-4D05-BAA9-7650FBECB766}"/>
    <dgm:cxn modelId="{7861BC19-63A4-4244-8304-3BF53323D4C6}" type="presOf" srcId="{F9074B35-B396-4E21-9B4B-F634E9C10A49}" destId="{F4F960B5-2EFC-42E3-BE3E-32B7C8382C29}" srcOrd="0" destOrd="0" presId="urn:microsoft.com/office/officeart/2005/8/layout/vList3"/>
    <dgm:cxn modelId="{F0E2FEE2-F1C5-4411-ACDA-918DC9529BA8}" type="presParOf" srcId="{7A068701-5EAF-4670-8870-BF11FDBFE8C1}" destId="{D140CDAF-FDB9-45F2-AA33-BAEE5F85BE9D}" srcOrd="0" destOrd="0" presId="urn:microsoft.com/office/officeart/2005/8/layout/vList3"/>
    <dgm:cxn modelId="{2F1598D9-D7EA-4247-A401-D841AD4F9D48}" type="presParOf" srcId="{D140CDAF-FDB9-45F2-AA33-BAEE5F85BE9D}" destId="{F5DA835B-EE42-4ED8-84CF-B233097C1BF0}" srcOrd="0" destOrd="0" presId="urn:microsoft.com/office/officeart/2005/8/layout/vList3"/>
    <dgm:cxn modelId="{CEC35631-7C6E-4C2F-A231-392A0B827B6F}" type="presParOf" srcId="{D140CDAF-FDB9-45F2-AA33-BAEE5F85BE9D}" destId="{F4F960B5-2EFC-42E3-BE3E-32B7C8382C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687B64-A1D2-4B7B-9CAA-A9CB2BACFBED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642CD07F-E8AF-4B65-96F8-D852380207C4}">
      <dgm:prSet/>
      <dgm:spPr/>
      <dgm:t>
        <a:bodyPr/>
        <a:lstStyle/>
        <a:p>
          <a:pPr rtl="0"/>
          <a:r>
            <a:rPr lang="ru-RU" b="1" smtClean="0"/>
            <a:t>Ескерту: </a:t>
          </a:r>
          <a:r>
            <a:rPr lang="ru-RU" smtClean="0"/>
            <a:t>Тексті толтырумен </a:t>
          </a:r>
          <a:r>
            <a:rPr lang="en-US" smtClean="0"/>
            <a:t>CMS WordPress-</a:t>
          </a:r>
          <a:r>
            <a:rPr lang="ru-RU" smtClean="0"/>
            <a:t>тің функционалы шектелмейді, текстен басқа сіз суреттерді, сілтемелерді қоса аласыз. Бұны “Загрузить/вставить” пернесінің көмегімен жасай аласыз.</a:t>
          </a:r>
          <a:endParaRPr lang="ru-RU"/>
        </a:p>
      </dgm:t>
    </dgm:pt>
    <dgm:pt modelId="{30623AC0-FDDB-471E-84AA-DACE9A244770}" type="parTrans" cxnId="{7DDDC010-0416-4EAD-B756-B224A5BFEC96}">
      <dgm:prSet/>
      <dgm:spPr/>
      <dgm:t>
        <a:bodyPr/>
        <a:lstStyle/>
        <a:p>
          <a:endParaRPr lang="ru-RU"/>
        </a:p>
      </dgm:t>
    </dgm:pt>
    <dgm:pt modelId="{66B30253-444A-4B15-8848-75D64E2E5879}" type="sibTrans" cxnId="{7DDDC010-0416-4EAD-B756-B224A5BFEC96}">
      <dgm:prSet/>
      <dgm:spPr/>
      <dgm:t>
        <a:bodyPr/>
        <a:lstStyle/>
        <a:p>
          <a:endParaRPr lang="ru-RU"/>
        </a:p>
      </dgm:t>
    </dgm:pt>
    <dgm:pt modelId="{C176C4B7-DE44-441B-9ED7-D2EFCA933C48}" type="pres">
      <dgm:prSet presAssocID="{44687B64-A1D2-4B7B-9CAA-A9CB2BACF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01E05-0534-4CDC-AFD3-5ED525BC880E}" type="pres">
      <dgm:prSet presAssocID="{642CD07F-E8AF-4B65-96F8-D852380207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DC010-0416-4EAD-B756-B224A5BFEC96}" srcId="{44687B64-A1D2-4B7B-9CAA-A9CB2BACFBED}" destId="{642CD07F-E8AF-4B65-96F8-D852380207C4}" srcOrd="0" destOrd="0" parTransId="{30623AC0-FDDB-471E-84AA-DACE9A244770}" sibTransId="{66B30253-444A-4B15-8848-75D64E2E5879}"/>
    <dgm:cxn modelId="{8508623D-30D9-4879-B9C0-A0BB09B5AD62}" type="presOf" srcId="{44687B64-A1D2-4B7B-9CAA-A9CB2BACFBED}" destId="{C176C4B7-DE44-441B-9ED7-D2EFCA933C48}" srcOrd="0" destOrd="0" presId="urn:microsoft.com/office/officeart/2005/8/layout/vList2"/>
    <dgm:cxn modelId="{701873FA-7353-4E33-8B49-579EF550E375}" type="presOf" srcId="{642CD07F-E8AF-4B65-96F8-D852380207C4}" destId="{21E01E05-0534-4CDC-AFD3-5ED525BC880E}" srcOrd="0" destOrd="0" presId="urn:microsoft.com/office/officeart/2005/8/layout/vList2"/>
    <dgm:cxn modelId="{C73AFC4D-42B7-40F2-9C57-C02A3E595B1A}" type="presParOf" srcId="{C176C4B7-DE44-441B-9ED7-D2EFCA933C48}" destId="{21E01E05-0534-4CDC-AFD3-5ED525BC88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59783-1B3E-40FC-88E5-F5F3BE500A24}">
      <dsp:nvSpPr>
        <dsp:cNvPr id="0" name=""/>
        <dsp:cNvSpPr/>
      </dsp:nvSpPr>
      <dsp:spPr>
        <a:xfrm>
          <a:off x="0" y="102855"/>
          <a:ext cx="8229600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Хостинг</a:t>
          </a:r>
          <a:r>
            <a:rPr lang="ru-RU" sz="1700" kern="1200" dirty="0" smtClean="0"/>
            <a:t> – </a:t>
          </a:r>
          <a:r>
            <a:rPr lang="ru-RU" sz="1700" kern="1200" dirty="0" err="1" smtClean="0"/>
            <a:t>сервердегі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Сіздің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сайтыңызды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орналастыру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бойынша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жасалатын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қызмет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олардың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жұмысқа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қабілеттілігін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тәулігіне</a:t>
          </a:r>
          <a:r>
            <a:rPr lang="ru-RU" sz="1700" kern="1200" dirty="0" smtClean="0"/>
            <a:t> 24 </a:t>
          </a:r>
          <a:r>
            <a:rPr lang="ru-RU" sz="1700" kern="1200" dirty="0" err="1" smtClean="0"/>
            <a:t>сағат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және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аптасына</a:t>
          </a:r>
          <a:r>
            <a:rPr lang="ru-RU" sz="1700" kern="1200" dirty="0" smtClean="0"/>
            <a:t> 7 </a:t>
          </a:r>
          <a:r>
            <a:rPr lang="ru-RU" sz="1700" kern="1200" dirty="0" err="1" smtClean="0"/>
            <a:t>күн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білікті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мамандар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қадағалап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қолдайды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43693" y="146548"/>
        <a:ext cx="8142214" cy="807664"/>
      </dsp:txXfrm>
    </dsp:sp>
    <dsp:sp modelId="{FF18D42B-85A7-46D0-8831-328756AA654C}">
      <dsp:nvSpPr>
        <dsp:cNvPr id="0" name=""/>
        <dsp:cNvSpPr/>
      </dsp:nvSpPr>
      <dsp:spPr>
        <a:xfrm>
          <a:off x="0" y="1046865"/>
          <a:ext cx="8229600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Домен</a:t>
          </a:r>
          <a:r>
            <a:rPr lang="ru-RU" sz="1700" kern="1200" dirty="0" smtClean="0"/>
            <a:t> - </a:t>
          </a:r>
          <a:r>
            <a:rPr lang="ru-RU" sz="1700" kern="1200" dirty="0" err="1" smtClean="0"/>
            <a:t>желідегі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тауып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алатын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Сіздің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сайттың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атауы</a:t>
          </a:r>
          <a:r>
            <a:rPr lang="ru-RU" sz="1700" kern="1200" dirty="0" smtClean="0"/>
            <a:t> </a:t>
          </a:r>
          <a:r>
            <a:rPr lang="en-US" sz="1700" kern="1200" dirty="0" smtClean="0"/>
            <a:t>&gt;&gt;</a:t>
          </a:r>
          <a:endParaRPr lang="ru-RU" sz="1700" kern="1200" dirty="0"/>
        </a:p>
      </dsp:txBody>
      <dsp:txXfrm>
        <a:off x="43693" y="1090558"/>
        <a:ext cx="8142214" cy="807664"/>
      </dsp:txXfrm>
    </dsp:sp>
    <dsp:sp modelId="{7C37C103-5AA8-4EFE-AD49-14D69DB012A2}">
      <dsp:nvSpPr>
        <dsp:cNvPr id="0" name=""/>
        <dsp:cNvSpPr/>
      </dsp:nvSpPr>
      <dsp:spPr>
        <a:xfrm>
          <a:off x="0" y="1990875"/>
          <a:ext cx="8229600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Сайтты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басқару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жүйесі</a:t>
          </a:r>
          <a:r>
            <a:rPr lang="ru-RU" sz="1700" b="1" kern="1200" dirty="0" smtClean="0"/>
            <a:t> </a:t>
          </a:r>
          <a:r>
            <a:rPr lang="en-US" sz="1700" b="1" kern="1200" dirty="0" smtClean="0"/>
            <a:t>(CMS)</a:t>
          </a:r>
          <a:r>
            <a:rPr lang="en-US" sz="1700" kern="1200" dirty="0" smtClean="0"/>
            <a:t> </a:t>
          </a:r>
          <a:r>
            <a:rPr lang="ru-RU" sz="1700" kern="1200" dirty="0" smtClean="0"/>
            <a:t>- </a:t>
          </a:r>
          <a:r>
            <a:rPr lang="ru-RU" sz="1700" b="0" i="0" kern="1200" dirty="0" err="1" smtClean="0"/>
            <a:t>бұл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қолданбалы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жүйе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сайттың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құрамын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басқарады</a:t>
          </a:r>
          <a:r>
            <a:rPr lang="ru-RU" sz="1700" b="0" i="0" kern="1200" dirty="0" smtClean="0"/>
            <a:t>. </a:t>
          </a:r>
          <a:r>
            <a:rPr lang="en-US" sz="1700" b="0" i="0" kern="1200" dirty="0" smtClean="0"/>
            <a:t>CMS</a:t>
          </a:r>
          <a:r>
            <a:rPr lang="kk-KZ" sz="1700" b="0" i="0" kern="1200" dirty="0" smtClean="0"/>
            <a:t> </a:t>
          </a:r>
          <a:r>
            <a:rPr lang="ru-RU" sz="1700" b="0" i="0" kern="1200" dirty="0" err="1" smtClean="0"/>
            <a:t>ақылы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және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тегін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түрлері</a:t>
          </a:r>
          <a:r>
            <a:rPr lang="ru-RU" sz="1700" b="0" i="0" kern="1200" dirty="0" smtClean="0"/>
            <a:t> бар. </a:t>
          </a:r>
          <a:r>
            <a:rPr lang="ru-RU" sz="1700" b="0" i="0" kern="1200" dirty="0" err="1" smtClean="0"/>
            <a:t>Құрамында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қосылу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құралдарының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жиынтығы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және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редактірлеу</a:t>
          </a:r>
          <a:r>
            <a:rPr lang="ru-RU" sz="1700" b="0" i="0" kern="1200" dirty="0" smtClean="0"/>
            <a:t>, </a:t>
          </a:r>
          <a:r>
            <a:rPr lang="ru-RU" sz="1700" b="0" i="0" kern="1200" dirty="0" err="1" smtClean="0"/>
            <a:t>өшіру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кіреді</a:t>
          </a:r>
          <a:r>
            <a:rPr lang="ru-RU" sz="1700" b="0" i="0" kern="1200" dirty="0" smtClean="0"/>
            <a:t>.</a:t>
          </a:r>
          <a:endParaRPr lang="ru-RU" sz="1700" kern="1200" dirty="0"/>
        </a:p>
      </dsp:txBody>
      <dsp:txXfrm>
        <a:off x="43693" y="2034568"/>
        <a:ext cx="8142214" cy="807664"/>
      </dsp:txXfrm>
    </dsp:sp>
    <dsp:sp modelId="{1BA19E98-8E54-4563-B505-A910698F6342}">
      <dsp:nvSpPr>
        <dsp:cNvPr id="0" name=""/>
        <dsp:cNvSpPr/>
      </dsp:nvSpPr>
      <dsp:spPr>
        <a:xfrm>
          <a:off x="0" y="2934885"/>
          <a:ext cx="8229600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/>
            <a:t>Виртуалды хостинг - </a:t>
          </a:r>
          <a:r>
            <a:rPr lang="en-US" sz="1700" kern="1200" dirty="0" smtClean="0"/>
            <a:t>PHP </a:t>
          </a:r>
          <a:r>
            <a:rPr lang="ru-RU" sz="1700" kern="1200" dirty="0" err="1" smtClean="0"/>
            <a:t>тілін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іске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қосатын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өзіндік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мәліметтер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базасы</a:t>
          </a:r>
          <a:r>
            <a:rPr lang="ru-RU" sz="1700" kern="1200" dirty="0" smtClean="0"/>
            <a:t> бар </a:t>
          </a:r>
          <a:r>
            <a:rPr lang="ru-RU" sz="1700" kern="1200" dirty="0" err="1" smtClean="0"/>
            <a:t>жүйе</a:t>
          </a:r>
          <a:r>
            <a:rPr lang="ru-RU" sz="1700" kern="1200" dirty="0" smtClean="0"/>
            <a:t>. Осы </a:t>
          </a:r>
          <a:r>
            <a:rPr lang="ru-RU" sz="1700" kern="1200" dirty="0" err="1" smtClean="0"/>
            <a:t>жүйемен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сіз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өзіңіздің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сайтыңызды</a:t>
          </a:r>
          <a:r>
            <a:rPr lang="ru-RU" sz="1700" kern="1200" dirty="0" smtClean="0"/>
            <a:t> хостинг пен </a:t>
          </a:r>
          <a:r>
            <a:rPr lang="ru-RU" sz="1700" kern="1200" dirty="0" err="1" smtClean="0"/>
            <a:t>доменді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сатып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алмай-ақ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өз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компьютеріңізде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іске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қоса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аласыз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43693" y="2978578"/>
        <a:ext cx="8142214" cy="807664"/>
      </dsp:txXfrm>
    </dsp:sp>
    <dsp:sp modelId="{D277A407-9858-43AC-8C67-22379EFA951F}">
      <dsp:nvSpPr>
        <dsp:cNvPr id="0" name=""/>
        <dsp:cNvSpPr/>
      </dsp:nvSpPr>
      <dsp:spPr>
        <a:xfrm>
          <a:off x="0" y="3878895"/>
          <a:ext cx="8229600" cy="895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smtClean="0"/>
            <a:t>Мәліметтер базасы</a:t>
          </a:r>
          <a:endParaRPr lang="ru-RU" sz="1700" kern="1200"/>
        </a:p>
      </dsp:txBody>
      <dsp:txXfrm>
        <a:off x="43693" y="3922588"/>
        <a:ext cx="8142214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13BC-8766-4D5D-9B33-F8E631E21CCE}">
      <dsp:nvSpPr>
        <dsp:cNvPr id="0" name=""/>
        <dsp:cNvSpPr/>
      </dsp:nvSpPr>
      <dsp:spPr>
        <a:xfrm>
          <a:off x="0" y="611765"/>
          <a:ext cx="8229600" cy="1011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Сайт </a:t>
          </a:r>
          <a:r>
            <a:rPr lang="ru-RU" sz="1500" b="1" kern="1200" dirty="0" err="1" smtClean="0"/>
            <a:t>концепциясы</a:t>
          </a:r>
          <a:r>
            <a:rPr lang="ru-RU" sz="1500" b="1" kern="1200" dirty="0" smtClean="0"/>
            <a:t> </a:t>
          </a:r>
          <a:r>
            <a:rPr lang="ru-RU" sz="1500" kern="1200" dirty="0" smtClean="0"/>
            <a:t>– </a:t>
          </a:r>
          <a:r>
            <a:rPr lang="ru-RU" sz="1500" kern="1200" dirty="0" err="1" smtClean="0"/>
            <a:t>жобаның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мақсаты</a:t>
          </a:r>
          <a:r>
            <a:rPr lang="ru-RU" sz="1500" kern="1200" dirty="0" smtClean="0"/>
            <a:t> мен </a:t>
          </a:r>
          <a:r>
            <a:rPr lang="ru-RU" sz="1500" kern="1200" dirty="0" err="1" smtClean="0"/>
            <a:t>міндеттері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тапсырыс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берушімен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бірге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ұйғарылады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керек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болса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техникалық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тапсырма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құрастырылады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Бұл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кезеңде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баға</a:t>
          </a:r>
          <a:r>
            <a:rPr lang="ru-RU" sz="1500" kern="1200" dirty="0" smtClean="0"/>
            <a:t> мен </a:t>
          </a:r>
          <a:r>
            <a:rPr lang="ru-RU" sz="1500" kern="1200" dirty="0" err="1" smtClean="0"/>
            <a:t>дайындау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мерзімі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белгілі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болады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49395" y="661160"/>
        <a:ext cx="8130810" cy="913077"/>
      </dsp:txXfrm>
    </dsp:sp>
    <dsp:sp modelId="{FC2627E4-5D65-4FE4-A2B9-7C517E5F0C13}">
      <dsp:nvSpPr>
        <dsp:cNvPr id="0" name=""/>
        <dsp:cNvSpPr/>
      </dsp:nvSpPr>
      <dsp:spPr>
        <a:xfrm>
          <a:off x="0" y="1666832"/>
          <a:ext cx="8229600" cy="1011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Сайттың</a:t>
          </a:r>
          <a:r>
            <a:rPr lang="ru-RU" sz="1500" b="1" kern="1200" dirty="0" smtClean="0"/>
            <a:t> дизайны </a:t>
          </a:r>
          <a:r>
            <a:rPr lang="ru-RU" sz="1500" kern="1200" dirty="0" smtClean="0"/>
            <a:t>– </a:t>
          </a:r>
          <a:r>
            <a:rPr lang="ru-RU" sz="1500" kern="1200" dirty="0" err="1" smtClean="0"/>
            <a:t>бұл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кезең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маңызды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болып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келеді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өйткені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тапсырыс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беруші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компанияның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фирмалық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стилі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ескеріледі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егер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фирмалық</a:t>
          </a:r>
          <a:r>
            <a:rPr lang="ru-RU" sz="1500" kern="1200" dirty="0" smtClean="0"/>
            <a:t> стиль </a:t>
          </a:r>
          <a:r>
            <a:rPr lang="ru-RU" sz="1500" kern="1200" dirty="0" err="1" smtClean="0"/>
            <a:t>болмасы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біз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фирмалық</a:t>
          </a:r>
          <a:r>
            <a:rPr lang="ru-RU" sz="1500" kern="1200" dirty="0" smtClean="0"/>
            <a:t> стиль </a:t>
          </a:r>
          <a:r>
            <a:rPr lang="ru-RU" sz="1500" kern="1200" dirty="0" err="1" smtClean="0"/>
            <a:t>жасау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қызметін</a:t>
          </a:r>
          <a:r>
            <a:rPr lang="ru-RU" sz="1500" kern="1200" dirty="0" smtClean="0"/>
            <a:t> де </a:t>
          </a:r>
          <a:r>
            <a:rPr lang="ru-RU" sz="1500" kern="1200" dirty="0" err="1" smtClean="0"/>
            <a:t>көрсетеміз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Сайттың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басты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парағының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дизайнын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мақұлдаған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соң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қалған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парағының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суреті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салынады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олар</a:t>
          </a:r>
          <a:r>
            <a:rPr lang="ru-RU" sz="1500" kern="1200" dirty="0" smtClean="0"/>
            <a:t>: каталог, </a:t>
          </a:r>
          <a:r>
            <a:rPr lang="ru-RU" sz="1500" kern="1200" dirty="0" err="1" smtClean="0"/>
            <a:t>байланысу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парағы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т.б</a:t>
          </a:r>
          <a:r>
            <a:rPr lang="ru-RU" sz="1500" kern="1200" dirty="0" smtClean="0"/>
            <a:t>. </a:t>
          </a:r>
          <a:endParaRPr lang="ru-RU" sz="1500" kern="1200" dirty="0"/>
        </a:p>
      </dsp:txBody>
      <dsp:txXfrm>
        <a:off x="49395" y="1716227"/>
        <a:ext cx="8130810" cy="913077"/>
      </dsp:txXfrm>
    </dsp:sp>
    <dsp:sp modelId="{9A05D0A5-5CDB-4E5C-9F92-97F144BE7864}">
      <dsp:nvSpPr>
        <dsp:cNvPr id="0" name=""/>
        <dsp:cNvSpPr/>
      </dsp:nvSpPr>
      <dsp:spPr>
        <a:xfrm>
          <a:off x="0" y="2721900"/>
          <a:ext cx="8229600" cy="1011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Мағлұмат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толтыру</a:t>
          </a:r>
          <a:r>
            <a:rPr lang="ru-RU" sz="1500" b="1" kern="1200" dirty="0" smtClean="0"/>
            <a:t> </a:t>
          </a:r>
          <a:r>
            <a:rPr lang="ru-RU" sz="1500" kern="1200" dirty="0" smtClean="0"/>
            <a:t>– сайт </a:t>
          </a:r>
          <a:r>
            <a:rPr lang="ru-RU" sz="1500" kern="1200" dirty="0" err="1" smtClean="0"/>
            <a:t>мәтіндер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және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суреттер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мағлұматтарымен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толтырылады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осымен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қатар</a:t>
          </a:r>
          <a:r>
            <a:rPr lang="ru-RU" sz="1500" kern="1200" dirty="0" smtClean="0"/>
            <a:t> сайт </a:t>
          </a:r>
          <a:r>
            <a:rPr lang="ru-RU" sz="1500" kern="1200" dirty="0" err="1" smtClean="0"/>
            <a:t>модулдері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тексетуден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өтеді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Дайын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жоба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тексеруге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арналған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доменге</a:t>
          </a:r>
          <a:r>
            <a:rPr lang="ru-RU" sz="1500" kern="1200" dirty="0" smtClean="0"/>
            <a:t> (домен.</a:t>
          </a:r>
          <a:r>
            <a:rPr lang="kk-KZ" sz="1500" kern="1200" dirty="0" smtClean="0"/>
            <a:t>менің-сайтым</a:t>
          </a:r>
          <a:r>
            <a:rPr lang="en-US" sz="1500" kern="1200" dirty="0" smtClean="0"/>
            <a:t>.</a:t>
          </a:r>
          <a:r>
            <a:rPr lang="en-US" sz="1500" kern="1200" dirty="0" err="1" smtClean="0"/>
            <a:t>kz</a:t>
          </a:r>
          <a:r>
            <a:rPr lang="en-US" sz="1500" kern="1200" dirty="0" smtClean="0"/>
            <a:t>) </a:t>
          </a:r>
          <a:r>
            <a:rPr lang="ru-RU" sz="1500" kern="1200" dirty="0" err="1" smtClean="0"/>
            <a:t>бекітіліп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тапсырыс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берушіге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көрсетіледі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49395" y="2771295"/>
        <a:ext cx="8130810" cy="913077"/>
      </dsp:txXfrm>
    </dsp:sp>
    <dsp:sp modelId="{7B480DB5-B437-4B0E-918D-5B42BB705AA0}">
      <dsp:nvSpPr>
        <dsp:cNvPr id="0" name=""/>
        <dsp:cNvSpPr/>
      </dsp:nvSpPr>
      <dsp:spPr>
        <a:xfrm>
          <a:off x="0" y="3776967"/>
          <a:ext cx="8229600" cy="1011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Жобаны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тапсыру</a:t>
          </a:r>
          <a:r>
            <a:rPr lang="ru-RU" sz="1500" b="1" kern="1200" dirty="0" smtClean="0"/>
            <a:t> </a:t>
          </a:r>
          <a:r>
            <a:rPr lang="ru-RU" sz="1500" kern="1200" dirty="0" smtClean="0"/>
            <a:t>– сайт </a:t>
          </a:r>
          <a:r>
            <a:rPr lang="ru-RU" sz="1500" kern="1200" dirty="0" err="1" smtClean="0"/>
            <a:t>тапсырыс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беруші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таңдаған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доменге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бектіліп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сайтты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басқару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жүйсін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қолдануды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таспырушыға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үйретілген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соң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актқа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қол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қойылады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49395" y="3826362"/>
        <a:ext cx="8130810" cy="913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13BC-8766-4D5D-9B33-F8E631E21CCE}">
      <dsp:nvSpPr>
        <dsp:cNvPr id="0" name=""/>
        <dsp:cNvSpPr/>
      </dsp:nvSpPr>
      <dsp:spPr>
        <a:xfrm>
          <a:off x="0" y="311430"/>
          <a:ext cx="8229600" cy="155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Фреймдер</a:t>
          </a:r>
          <a:r>
            <a:rPr lang="ru-RU" sz="1900" kern="1200" dirty="0" smtClean="0"/>
            <a:t> – </a:t>
          </a:r>
          <a:r>
            <a:rPr lang="ru-RU" sz="1900" b="0" i="0" kern="1200" dirty="0" err="1" smtClean="0"/>
            <a:t>арнайы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тегтер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көмегімен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экранды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көлденеңінен</a:t>
          </a:r>
          <a:r>
            <a:rPr lang="ru-RU" sz="1900" b="0" i="0" kern="1200" dirty="0" smtClean="0"/>
            <a:t> де, </a:t>
          </a:r>
          <a:r>
            <a:rPr lang="ru-RU" sz="1900" b="0" i="0" kern="1200" dirty="0" err="1" smtClean="0"/>
            <a:t>тігінен</a:t>
          </a:r>
          <a:r>
            <a:rPr lang="ru-RU" sz="1900" b="0" i="0" kern="1200" dirty="0" smtClean="0"/>
            <a:t> де </a:t>
          </a:r>
          <a:r>
            <a:rPr lang="ru-RU" sz="1900" b="0" i="0" kern="1200" dirty="0" err="1" smtClean="0"/>
            <a:t>бірнеше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бөліктерге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бөлуге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болады</a:t>
          </a:r>
          <a:r>
            <a:rPr lang="ru-RU" sz="1900" b="0" i="0" kern="1200" dirty="0" smtClean="0"/>
            <a:t>. </a:t>
          </a:r>
          <a:r>
            <a:rPr lang="ru-RU" sz="1900" b="0" i="0" kern="1200" dirty="0" err="1" smtClean="0"/>
            <a:t>Бұндай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бөліктер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фреймдер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деп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аталады</a:t>
          </a:r>
          <a:r>
            <a:rPr lang="ru-RU" sz="1900" b="0" i="0" kern="1200" dirty="0" smtClean="0"/>
            <a:t>. </a:t>
          </a:r>
          <a:r>
            <a:rPr lang="ru-RU" sz="1900" b="0" i="0" kern="1200" dirty="0" err="1" smtClean="0"/>
            <a:t>әрбір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фреймге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басқа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фреймдерден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тәуелсіз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жеке</a:t>
          </a:r>
          <a:r>
            <a:rPr lang="ru-RU" sz="1900" b="0" i="0" kern="1200" dirty="0" smtClean="0"/>
            <a:t> (</a:t>
          </a:r>
          <a:r>
            <a:rPr lang="ru-RU" sz="1900" b="0" i="0" kern="1200" dirty="0" err="1" smtClean="0"/>
            <a:t>бөлек</a:t>
          </a:r>
          <a:r>
            <a:rPr lang="ru-RU" sz="1900" b="0" i="0" kern="1200" dirty="0" smtClean="0"/>
            <a:t>) </a:t>
          </a:r>
          <a:r>
            <a:rPr lang="en-US" sz="1900" b="0" i="0" kern="1200" dirty="0" smtClean="0"/>
            <a:t>URL-</a:t>
          </a:r>
          <a:r>
            <a:rPr lang="ru-RU" sz="1900" b="0" i="0" kern="1200" dirty="0" err="1" smtClean="0"/>
            <a:t>адрестер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жазып</a:t>
          </a:r>
          <a:r>
            <a:rPr lang="ru-RU" sz="1900" b="0" i="0" kern="1200" dirty="0" smtClean="0"/>
            <a:t>, </a:t>
          </a:r>
          <a:r>
            <a:rPr lang="ru-RU" sz="1900" b="0" i="0" kern="1200" dirty="0" err="1" smtClean="0"/>
            <a:t>жеке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айналдыру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сызықтарын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алуға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болады</a:t>
          </a:r>
          <a:r>
            <a:rPr lang="ru-RU" sz="1900" b="0" i="0" kern="1200" dirty="0" smtClean="0"/>
            <a:t>.</a:t>
          </a:r>
          <a:endParaRPr lang="ru-RU" sz="1900" kern="1200" dirty="0"/>
        </a:p>
      </dsp:txBody>
      <dsp:txXfrm>
        <a:off x="75963" y="387393"/>
        <a:ext cx="8077674" cy="1404174"/>
      </dsp:txXfrm>
    </dsp:sp>
    <dsp:sp modelId="{FC2627E4-5D65-4FE4-A2B9-7C517E5F0C13}">
      <dsp:nvSpPr>
        <dsp:cNvPr id="0" name=""/>
        <dsp:cNvSpPr/>
      </dsp:nvSpPr>
      <dsp:spPr>
        <a:xfrm>
          <a:off x="0" y="1922250"/>
          <a:ext cx="8229600" cy="155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JavaScript</a:t>
          </a:r>
          <a:r>
            <a:rPr lang="en-US" sz="1900" b="0" i="0" kern="1200" dirty="0" smtClean="0"/>
            <a:t> — </a:t>
          </a:r>
          <a:r>
            <a:rPr lang="ru-RU" sz="1900" b="0" i="0" kern="1200" dirty="0" err="1" smtClean="0"/>
            <a:t>бұл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салыфстырмалы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қарапайым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объектілі</a:t>
          </a:r>
          <a:r>
            <a:rPr lang="ru-RU" sz="1900" b="0" i="0" kern="1200" dirty="0" smtClean="0"/>
            <a:t> – </a:t>
          </a:r>
          <a:r>
            <a:rPr lang="ru-RU" sz="1900" b="0" i="0" kern="1200" dirty="0" err="1" smtClean="0"/>
            <a:t>бағытталған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тіл</a:t>
          </a:r>
          <a:r>
            <a:rPr lang="ru-RU" sz="1900" b="0" i="0" kern="1200" dirty="0" smtClean="0"/>
            <a:t>, </a:t>
          </a:r>
          <a:r>
            <a:rPr lang="ru-RU" sz="1900" b="0" i="0" kern="1200" dirty="0" err="1" smtClean="0"/>
            <a:t>және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ол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үлкен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емес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клиенттік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және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серверлік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қосымшаларды</a:t>
          </a:r>
          <a:r>
            <a:rPr lang="ru-RU" sz="1900" b="0" i="0" kern="1200" dirty="0" smtClean="0"/>
            <a:t> Интернет </a:t>
          </a:r>
          <a:r>
            <a:rPr lang="ru-RU" sz="1900" b="0" i="0" kern="1200" dirty="0" err="1" smtClean="0"/>
            <a:t>үшін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жасауға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және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құруға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арналған</a:t>
          </a:r>
          <a:r>
            <a:rPr lang="ru-RU" sz="1900" b="0" i="0" kern="1200" dirty="0" smtClean="0"/>
            <a:t>. </a:t>
          </a:r>
          <a:r>
            <a:rPr lang="en-US" sz="1900" b="0" i="0" kern="1200" dirty="0" smtClean="0"/>
            <a:t>JavaScript </a:t>
          </a:r>
          <a:r>
            <a:rPr lang="ru-RU" sz="1900" b="0" i="0" kern="1200" dirty="0" err="1" smtClean="0"/>
            <a:t>тілінде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жазылған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бағдарламалар</a:t>
          </a:r>
          <a:r>
            <a:rPr lang="ru-RU" sz="1900" b="0" i="0" kern="1200" dirty="0" smtClean="0"/>
            <a:t>  </a:t>
          </a:r>
          <a:r>
            <a:rPr lang="en-US" sz="1900" b="1" i="0" kern="1200" dirty="0" smtClean="0"/>
            <a:t>HTML-</a:t>
          </a:r>
          <a:r>
            <a:rPr lang="ru-RU" sz="1900" b="1" i="0" kern="1200" dirty="0" err="1" smtClean="0"/>
            <a:t>құжаттамалары</a:t>
          </a:r>
          <a:r>
            <a:rPr lang="ru-RU" sz="1900" b="1" i="0" kern="1200" dirty="0" smtClean="0"/>
            <a:t> </a:t>
          </a:r>
          <a:r>
            <a:rPr lang="ru-RU" sz="1900" b="0" i="0" kern="1200" dirty="0" err="1" smtClean="0"/>
            <a:t>құрмына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қосылады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және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солармен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бірге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таралады</a:t>
          </a:r>
          <a:r>
            <a:rPr lang="ru-RU" sz="1900" b="0" i="0" kern="1200" dirty="0" smtClean="0"/>
            <a:t>.</a:t>
          </a:r>
          <a:endParaRPr lang="ru-RU" sz="1900" kern="1200" dirty="0"/>
        </a:p>
      </dsp:txBody>
      <dsp:txXfrm>
        <a:off x="75963" y="1998213"/>
        <a:ext cx="8077674" cy="1404174"/>
      </dsp:txXfrm>
    </dsp:sp>
    <dsp:sp modelId="{9A05D0A5-5CDB-4E5C-9F92-97F144BE7864}">
      <dsp:nvSpPr>
        <dsp:cNvPr id="0" name=""/>
        <dsp:cNvSpPr/>
      </dsp:nvSpPr>
      <dsp:spPr>
        <a:xfrm>
          <a:off x="0" y="3533070"/>
          <a:ext cx="8229600" cy="155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РНР </a:t>
          </a:r>
          <a:r>
            <a:rPr lang="ru-RU" sz="1900" b="0" i="0" kern="1200" dirty="0" smtClean="0"/>
            <a:t>- </a:t>
          </a:r>
          <a:r>
            <a:rPr lang="ru-RU" sz="1900" b="0" i="0" kern="1200" dirty="0" err="1" smtClean="0"/>
            <a:t>бұл</a:t>
          </a:r>
          <a:r>
            <a:rPr lang="ru-RU" sz="1900" b="0" i="0" kern="1200" dirty="0" smtClean="0"/>
            <a:t> </a:t>
          </a:r>
          <a:r>
            <a:rPr lang="en-US" sz="1900" b="0" i="0" kern="1200" dirty="0" smtClean="0"/>
            <a:t>Web–</a:t>
          </a:r>
          <a:r>
            <a:rPr lang="ru-RU" sz="1900" b="0" i="0" kern="1200" dirty="0" err="1" smtClean="0"/>
            <a:t>серверге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жіберілетін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скриптердің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көмегімен</a:t>
          </a:r>
          <a:r>
            <a:rPr lang="ru-RU" sz="1900" b="0" i="0" kern="1200" dirty="0" smtClean="0"/>
            <a:t> </a:t>
          </a:r>
          <a:r>
            <a:rPr lang="en-US" sz="1900" b="0" i="0" kern="1200" dirty="0" smtClean="0"/>
            <a:t>Web-</a:t>
          </a:r>
          <a:r>
            <a:rPr lang="ru-RU" sz="1900" b="0" i="0" kern="1200" dirty="0" err="1" smtClean="0"/>
            <a:t>беттерінің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динамикалық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генерациясына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қажетті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бағдарламалау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тілі</a:t>
          </a:r>
          <a:r>
            <a:rPr lang="ru-RU" sz="1900" b="0" i="0" kern="1200" dirty="0" smtClean="0"/>
            <a:t>.</a:t>
          </a:r>
          <a:endParaRPr lang="ru-RU" sz="1900" kern="1200" dirty="0"/>
        </a:p>
      </dsp:txBody>
      <dsp:txXfrm>
        <a:off x="75963" y="3609033"/>
        <a:ext cx="8077674" cy="1404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BD50-6FA8-44CF-B655-8FB2BC554185}">
      <dsp:nvSpPr>
        <dsp:cNvPr id="0" name=""/>
        <dsp:cNvSpPr/>
      </dsp:nvSpPr>
      <dsp:spPr>
        <a:xfrm>
          <a:off x="0" y="507359"/>
          <a:ext cx="8229600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66496" rIns="638708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Жоспарлау;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Элементтерді жасақтау;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Бағдарламау;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Тестілеу;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Жариялау;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Жарнамалау;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Бақылау.</a:t>
          </a:r>
          <a:endParaRPr lang="ru-RU" sz="3200" kern="1200"/>
        </a:p>
      </dsp:txBody>
      <dsp:txXfrm>
        <a:off x="0" y="507359"/>
        <a:ext cx="8229600" cy="4334400"/>
      </dsp:txXfrm>
    </dsp:sp>
    <dsp:sp modelId="{2608F072-6775-405B-A57F-8442E151233A}">
      <dsp:nvSpPr>
        <dsp:cNvPr id="0" name=""/>
        <dsp:cNvSpPr/>
      </dsp:nvSpPr>
      <dsp:spPr>
        <a:xfrm>
          <a:off x="411480" y="35039"/>
          <a:ext cx="57607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Сайт </a:t>
          </a:r>
          <a:r>
            <a:rPr lang="ru-RU" sz="3200" kern="1200" dirty="0" err="1" smtClean="0"/>
            <a:t>жасақтау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жұмысы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бірнеше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кезеңнен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тұрады</a:t>
          </a:r>
          <a:r>
            <a:rPr lang="ru-RU" sz="3200" kern="1200" dirty="0" smtClean="0"/>
            <a:t>:</a:t>
          </a:r>
          <a:endParaRPr lang="ru-RU" sz="3200" kern="1200" dirty="0"/>
        </a:p>
      </dsp:txBody>
      <dsp:txXfrm>
        <a:off x="457594" y="81153"/>
        <a:ext cx="5668492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7284-7518-4D0E-AB05-DD359ECD6447}">
      <dsp:nvSpPr>
        <dsp:cNvPr id="0" name=""/>
        <dsp:cNvSpPr/>
      </dsp:nvSpPr>
      <dsp:spPr>
        <a:xfrm>
          <a:off x="0" y="0"/>
          <a:ext cx="990600" cy="990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15C04B-F698-4FA0-A419-B251A71215F8}">
      <dsp:nvSpPr>
        <dsp:cNvPr id="0" name=""/>
        <dsp:cNvSpPr/>
      </dsp:nvSpPr>
      <dsp:spPr>
        <a:xfrm>
          <a:off x="495300" y="0"/>
          <a:ext cx="7734300" cy="99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smtClean="0"/>
            <a:t>Ucoz</a:t>
          </a:r>
          <a:r>
            <a:rPr lang="kk-KZ" sz="3500" kern="1200" baseline="0" smtClean="0"/>
            <a:t>-ды ББМ тегін қолдана алады!</a:t>
          </a:r>
          <a:endParaRPr lang="ru-RU" sz="3500" kern="1200"/>
        </a:p>
      </dsp:txBody>
      <dsp:txXfrm>
        <a:off x="495300" y="0"/>
        <a:ext cx="7734300" cy="990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960B5-2EFC-42E3-BE3E-32B7C8382C29}">
      <dsp:nvSpPr>
        <dsp:cNvPr id="0" name=""/>
        <dsp:cNvSpPr/>
      </dsp:nvSpPr>
      <dsp:spPr>
        <a:xfrm rot="10800000">
          <a:off x="82362" y="0"/>
          <a:ext cx="8064875" cy="1108720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8915" tIns="68580" rIns="128016" bIns="68580" numCol="1" spcCol="1270" anchor="ctr" anchorCtr="0">
          <a:noAutofit/>
        </a:bodyPr>
        <a:lstStyle/>
        <a:p>
          <a:pPr marL="1074738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54013" algn="l"/>
              <a:tab pos="811213" algn="l"/>
            </a:tabLst>
          </a:pPr>
          <a:r>
            <a:rPr lang="en-US" sz="1800" b="1" kern="1200" dirty="0" smtClean="0"/>
            <a:t>CMS </a:t>
          </a:r>
          <a:r>
            <a:rPr lang="en-US" sz="1800" i="1" kern="1200" dirty="0" smtClean="0"/>
            <a:t>– </a:t>
          </a:r>
          <a:r>
            <a:rPr lang="ru-RU" sz="1800" i="1" kern="1200" dirty="0" err="1" smtClean="0"/>
            <a:t>дегеніміз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сайтты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өздігімен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басқаратың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жүйе</a:t>
          </a:r>
          <a:r>
            <a:rPr lang="ru-RU" sz="1800" i="1" kern="1200" dirty="0" smtClean="0"/>
            <a:t>. </a:t>
          </a:r>
          <a:r>
            <a:rPr lang="ru-RU" sz="1800" i="1" kern="1200" dirty="0" err="1" smtClean="0"/>
            <a:t>Яғни</a:t>
          </a:r>
          <a:r>
            <a:rPr lang="ru-RU" sz="1800" i="1" kern="1200" dirty="0" smtClean="0"/>
            <a:t> </a:t>
          </a:r>
          <a:r>
            <a:rPr lang="en-US" sz="1800" i="1" kern="1200" dirty="0" smtClean="0"/>
            <a:t>CMS-</a:t>
          </a:r>
          <a:r>
            <a:rPr lang="ru-RU" sz="1800" i="1" kern="1200" dirty="0" err="1" smtClean="0"/>
            <a:t>тің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көмегімен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сіз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өз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сайтынызға</a:t>
          </a:r>
          <a:r>
            <a:rPr lang="ru-RU" sz="1800" i="1" kern="1200" dirty="0" smtClean="0"/>
            <a:t> – </a:t>
          </a:r>
          <a:r>
            <a:rPr lang="ru-RU" sz="1800" i="1" kern="1200" dirty="0" err="1" smtClean="0"/>
            <a:t>жаңа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беттерді</a:t>
          </a:r>
          <a:r>
            <a:rPr lang="ru-RU" sz="1800" i="1" kern="1200" dirty="0" smtClean="0"/>
            <a:t>, </a:t>
          </a:r>
          <a:r>
            <a:rPr lang="ru-RU" sz="1800" i="1" kern="1200" dirty="0" err="1" smtClean="0"/>
            <a:t>суреттерді</a:t>
          </a:r>
          <a:r>
            <a:rPr lang="ru-RU" sz="1800" i="1" kern="1200" dirty="0" smtClean="0"/>
            <a:t>, </a:t>
          </a:r>
          <a:r>
            <a:rPr lang="ru-RU" sz="1800" i="1" kern="1200" dirty="0" err="1" smtClean="0"/>
            <a:t>тіпті</a:t>
          </a:r>
          <a:r>
            <a:rPr lang="ru-RU" sz="1800" i="1" kern="1200" dirty="0" smtClean="0"/>
            <a:t> видео </a:t>
          </a:r>
          <a:r>
            <a:rPr lang="ru-RU" sz="1800" i="1" kern="1200" dirty="0" err="1" smtClean="0"/>
            <a:t>және</a:t>
          </a:r>
          <a:r>
            <a:rPr lang="ru-RU" sz="1800" i="1" kern="1200" dirty="0" smtClean="0"/>
            <a:t> аудио </a:t>
          </a:r>
          <a:r>
            <a:rPr lang="ru-RU" sz="1800" i="1" kern="1200" dirty="0" err="1" smtClean="0"/>
            <a:t>файлдарды</a:t>
          </a:r>
          <a:r>
            <a:rPr lang="ru-RU" sz="1800" i="1" kern="1200" dirty="0" smtClean="0"/>
            <a:t> да </a:t>
          </a:r>
          <a:r>
            <a:rPr lang="ru-RU" sz="1800" i="1" kern="1200" dirty="0" err="1" smtClean="0"/>
            <a:t>қоса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аласыз</a:t>
          </a:r>
          <a:r>
            <a:rPr lang="ru-RU" sz="1800" i="1" kern="1200" dirty="0" smtClean="0"/>
            <a:t>.</a:t>
          </a:r>
          <a:endParaRPr lang="ru-RU" sz="1800" kern="1200" dirty="0"/>
        </a:p>
      </dsp:txBody>
      <dsp:txXfrm rot="10800000">
        <a:off x="359542" y="0"/>
        <a:ext cx="7787695" cy="1108720"/>
      </dsp:txXfrm>
    </dsp:sp>
    <dsp:sp modelId="{F5DA835B-EE42-4ED8-84CF-B233097C1BF0}">
      <dsp:nvSpPr>
        <dsp:cNvPr id="0" name=""/>
        <dsp:cNvSpPr/>
      </dsp:nvSpPr>
      <dsp:spPr>
        <a:xfrm>
          <a:off x="824097" y="0"/>
          <a:ext cx="1108720" cy="1108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01E05-0534-4CDC-AFD3-5ED525BC880E}">
      <dsp:nvSpPr>
        <dsp:cNvPr id="0" name=""/>
        <dsp:cNvSpPr/>
      </dsp:nvSpPr>
      <dsp:spPr>
        <a:xfrm>
          <a:off x="0" y="11697"/>
          <a:ext cx="8229600" cy="15607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Ескерту: </a:t>
          </a:r>
          <a:r>
            <a:rPr lang="ru-RU" sz="2300" kern="1200" smtClean="0"/>
            <a:t>Тексті толтырумен </a:t>
          </a:r>
          <a:r>
            <a:rPr lang="en-US" sz="2300" kern="1200" smtClean="0"/>
            <a:t>CMS WordPress-</a:t>
          </a:r>
          <a:r>
            <a:rPr lang="ru-RU" sz="2300" kern="1200" smtClean="0"/>
            <a:t>тің функционалы шектелмейді, текстен басқа сіз суреттерді, сілтемелерді қоса аласыз. Бұны “Загрузить/вставить” пернесінің көмегімен жасай аласыз.</a:t>
          </a:r>
          <a:endParaRPr lang="ru-RU" sz="2300" kern="1200"/>
        </a:p>
      </dsp:txBody>
      <dsp:txXfrm>
        <a:off x="76191" y="87888"/>
        <a:ext cx="8077218" cy="1408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banner@ucoz.net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wer.ru/dis/Base/latest?from=site" TargetMode="External"/><Relationship Id="rId2" Type="http://schemas.openxmlformats.org/officeDocument/2006/relationships/hyperlink" Target="http://ru.wordpress.org/wordpress-3.7.1-ru_RU.zi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944" y="1484784"/>
            <a:ext cx="5698504" cy="1800200"/>
          </a:xfrm>
        </p:spPr>
        <p:txBody>
          <a:bodyPr/>
          <a:lstStyle/>
          <a:p>
            <a:pPr algn="ctr"/>
            <a:r>
              <a:rPr lang="kk-KZ" sz="4400" b="1" dirty="0" smtClean="0"/>
              <a:t>Сайтты құру жолдары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4384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creativeitsolutions.co.in/images/webdesign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12968" cy="40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Бағдарламау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92560"/>
            <a:ext cx="8229600" cy="4876800"/>
          </a:xfrm>
        </p:spPr>
        <p:txBody>
          <a:bodyPr/>
          <a:lstStyle/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кезеңнің</a:t>
            </a:r>
            <a:r>
              <a:rPr lang="ru-RU" dirty="0" smtClean="0"/>
              <a:t> </a:t>
            </a:r>
            <a:r>
              <a:rPr lang="ru-RU" dirty="0" err="1"/>
              <a:t>мәні</a:t>
            </a:r>
            <a:r>
              <a:rPr lang="ru-RU" dirty="0"/>
              <a:t> 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форматтауда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lanetteam.com/wp-content/uploads/2014/02/webdevelo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959647" cy="21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7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Тестілеу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Сайт </a:t>
            </a:r>
            <a:r>
              <a:rPr lang="ru-RU" dirty="0" err="1"/>
              <a:t>жасаудың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кезеңдерінің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тестілеу</a:t>
            </a:r>
            <a:r>
              <a:rPr lang="ru-RU" dirty="0"/>
              <a:t>. </a:t>
            </a:r>
            <a:r>
              <a:rPr lang="ru-RU" dirty="0" err="1"/>
              <a:t>Тестілеу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</a:t>
            </a:r>
            <a:r>
              <a:rPr lang="ru-RU" dirty="0" err="1"/>
              <a:t>сайттың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 </a:t>
            </a:r>
            <a:r>
              <a:rPr lang="ru-RU" dirty="0" err="1"/>
              <a:t>дұрыстылығы</a:t>
            </a:r>
            <a:r>
              <a:rPr lang="ru-RU" dirty="0"/>
              <a:t> </a:t>
            </a:r>
            <a:r>
              <a:rPr lang="ru-RU" dirty="0" err="1"/>
              <a:t>тексеріледі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Сілтеменің</a:t>
            </a:r>
            <a:r>
              <a:rPr lang="ru-RU" dirty="0" smtClean="0"/>
              <a:t> </a:t>
            </a:r>
            <a:r>
              <a:rPr lang="ru-RU" dirty="0" err="1"/>
              <a:t>жұмысы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Мәтіндегі</a:t>
            </a:r>
            <a:r>
              <a:rPr lang="ru-RU" dirty="0" smtClean="0"/>
              <a:t> </a:t>
            </a:r>
            <a:r>
              <a:rPr lang="ru-RU" dirty="0" err="1"/>
              <a:t>қателер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Навигацияның</a:t>
            </a:r>
            <a:r>
              <a:rPr lang="ru-RU" dirty="0"/>
              <a:t> </a:t>
            </a:r>
            <a:r>
              <a:rPr lang="ru-RU" dirty="0" err="1"/>
              <a:t>тиімділігі</a:t>
            </a:r>
            <a:r>
              <a:rPr lang="ru-RU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Пошта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формалардың</a:t>
            </a:r>
            <a:r>
              <a:rPr lang="ru-RU" dirty="0"/>
              <a:t> </a:t>
            </a:r>
            <a:r>
              <a:rPr lang="ru-RU" dirty="0" err="1"/>
              <a:t>дұрыстығы</a:t>
            </a:r>
            <a:r>
              <a:rPr lang="ru-RU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Графикалық</a:t>
            </a:r>
            <a:r>
              <a:rPr lang="ru-RU" dirty="0" smtClean="0"/>
              <a:t> </a:t>
            </a:r>
            <a:r>
              <a:rPr lang="ru-RU" dirty="0" err="1"/>
              <a:t>файлдардың</a:t>
            </a:r>
            <a:r>
              <a:rPr lang="ru-RU" dirty="0"/>
              <a:t> </a:t>
            </a:r>
            <a:r>
              <a:rPr lang="ru-RU" dirty="0" err="1" smtClean="0"/>
              <a:t>ашылуы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браузерлерде</a:t>
            </a:r>
            <a:r>
              <a:rPr lang="ru-RU" dirty="0"/>
              <a:t> </a:t>
            </a:r>
            <a:r>
              <a:rPr lang="ru-RU" dirty="0" err="1"/>
              <a:t>сайттық</a:t>
            </a:r>
            <a:r>
              <a:rPr lang="ru-RU" dirty="0"/>
              <a:t> </a:t>
            </a:r>
            <a:r>
              <a:rPr lang="ru-RU" dirty="0" err="1"/>
              <a:t>жұмысы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Жариялау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Тест </a:t>
            </a:r>
            <a:r>
              <a:rPr lang="ru-RU" dirty="0" err="1"/>
              <a:t>аяқталғандан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/>
              <a:t>сайт </a:t>
            </a:r>
            <a:r>
              <a:rPr lang="ru-RU" dirty="0" err="1"/>
              <a:t>серверде</a:t>
            </a:r>
            <a:r>
              <a:rPr lang="ru-RU" dirty="0"/>
              <a:t> </a:t>
            </a:r>
            <a:r>
              <a:rPr lang="ru-RU" dirty="0" err="1"/>
              <a:t>жарияланады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қайтадан</a:t>
            </a:r>
            <a:r>
              <a:rPr lang="ru-RU" dirty="0"/>
              <a:t> </a:t>
            </a:r>
            <a:r>
              <a:rPr lang="ru-RU" dirty="0" err="1"/>
              <a:t>тексеріленеді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slreklama.umi.ru/images/cms/data/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32530" r="10415"/>
          <a:stretch/>
        </p:blipFill>
        <p:spPr bwMode="auto">
          <a:xfrm>
            <a:off x="395536" y="2492896"/>
            <a:ext cx="8391562" cy="4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Жарнамалау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Web-</a:t>
            </a:r>
            <a:r>
              <a:rPr lang="ru-RU" dirty="0" err="1"/>
              <a:t>қоғамдастығына</a:t>
            </a:r>
            <a:r>
              <a:rPr lang="ru-RU" dirty="0"/>
              <a:t> </a:t>
            </a:r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жарияланған</a:t>
            </a:r>
            <a:r>
              <a:rPr lang="ru-RU" dirty="0"/>
              <a:t> сайт </a:t>
            </a:r>
            <a:r>
              <a:rPr lang="ru-RU" dirty="0" err="1"/>
              <a:t>тұралы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болу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сайттың</a:t>
            </a:r>
            <a:r>
              <a:rPr lang="ru-RU" dirty="0"/>
              <a:t> </a:t>
            </a:r>
            <a:r>
              <a:rPr lang="ru-RU" dirty="0" err="1"/>
              <a:t>адресін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жердегі</a:t>
            </a:r>
            <a:r>
              <a:rPr lang="ru-RU" dirty="0"/>
              <a:t> материал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аннотацияны</a:t>
            </a:r>
            <a:r>
              <a:rPr lang="ru-RU" dirty="0"/>
              <a:t> </a:t>
            </a:r>
            <a:r>
              <a:rPr lang="ru-RU" dirty="0" err="1"/>
              <a:t>хабарлау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Осы </a:t>
            </a:r>
            <a:r>
              <a:rPr lang="ru-RU" dirty="0" err="1"/>
              <a:t>мақсатқа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мүмкіндіктерді</a:t>
            </a:r>
            <a:r>
              <a:rPr lang="ru-RU" dirty="0"/>
              <a:t> </a:t>
            </a:r>
            <a:r>
              <a:rPr lang="ru-RU" dirty="0" err="1"/>
              <a:t>пайдалануға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Web-c</a:t>
            </a:r>
            <a:r>
              <a:rPr lang="ru-RU" dirty="0" err="1"/>
              <a:t>айт</a:t>
            </a:r>
            <a:r>
              <a:rPr lang="ru-RU" dirty="0"/>
              <a:t> </a:t>
            </a:r>
            <a:r>
              <a:rPr lang="ru-RU" dirty="0" err="1"/>
              <a:t>адресін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баспаларға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Web-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серверлерде</a:t>
            </a:r>
            <a:r>
              <a:rPr lang="ru-RU" dirty="0"/>
              <a:t> </a:t>
            </a:r>
            <a:r>
              <a:rPr lang="ru-RU" dirty="0" err="1"/>
              <a:t>тіркеу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Web-c</a:t>
            </a:r>
            <a:r>
              <a:rPr lang="ru-RU" dirty="0" err="1"/>
              <a:t>айтқа</a:t>
            </a:r>
            <a:r>
              <a:rPr lang="ru-RU" dirty="0"/>
              <a:t> </a:t>
            </a:r>
            <a:r>
              <a:rPr lang="ru-RU" dirty="0" err="1"/>
              <a:t>сілтемелерді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 err="1"/>
              <a:t>сайттарқа</a:t>
            </a:r>
            <a:r>
              <a:rPr lang="ru-RU" dirty="0"/>
              <a:t> </a:t>
            </a:r>
            <a:r>
              <a:rPr lang="ru-RU" dirty="0" err="1"/>
              <a:t>кіргізу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Баннерлерді</a:t>
            </a:r>
            <a:r>
              <a:rPr lang="ru-RU" dirty="0" smtClean="0"/>
              <a:t> </a:t>
            </a:r>
            <a:r>
              <a:rPr lang="ru-RU" dirty="0" err="1"/>
              <a:t>жарнама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62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klama072.ru/uploads/images/cf8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26" y="1367755"/>
            <a:ext cx="4527674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Бақылау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48" y="1628800"/>
            <a:ext cx="4546848" cy="4464496"/>
          </a:xfrm>
        </p:spPr>
        <p:txBody>
          <a:bodyPr/>
          <a:lstStyle/>
          <a:p>
            <a:r>
              <a:rPr lang="en-US" dirty="0"/>
              <a:t>Web-</a:t>
            </a:r>
            <a:r>
              <a:rPr lang="ru-RU" dirty="0" err="1"/>
              <a:t>сайтта</a:t>
            </a:r>
            <a:r>
              <a:rPr lang="ru-RU" dirty="0"/>
              <a:t> </a:t>
            </a:r>
            <a:r>
              <a:rPr lang="ru-RU" dirty="0" err="1"/>
              <a:t>жариялап</a:t>
            </a:r>
            <a:r>
              <a:rPr lang="ru-RU" dirty="0"/>
              <a:t> </a:t>
            </a:r>
            <a:r>
              <a:rPr lang="ru-RU" dirty="0" err="1"/>
              <a:t>жарнамалаған</a:t>
            </a:r>
            <a:r>
              <a:rPr lang="ru-RU" dirty="0"/>
              <a:t> сон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қатысу</a:t>
            </a:r>
            <a:r>
              <a:rPr lang="ru-RU" dirty="0"/>
              <a:t> </a:t>
            </a:r>
            <a:r>
              <a:rPr lang="ru-RU" dirty="0" err="1"/>
              <a:t>деңгейі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беттерінде</a:t>
            </a:r>
            <a:r>
              <a:rPr lang="ru-RU" dirty="0"/>
              <a:t> </a:t>
            </a:r>
            <a:r>
              <a:rPr lang="ru-RU" dirty="0" err="1"/>
              <a:t>орналастырылған</a:t>
            </a:r>
            <a:r>
              <a:rPr lang="ru-RU" dirty="0"/>
              <a:t> </a:t>
            </a:r>
            <a:r>
              <a:rPr lang="ru-RU" dirty="0" err="1"/>
              <a:t>ақпараттың</a:t>
            </a:r>
            <a:r>
              <a:rPr lang="ru-RU" dirty="0"/>
              <a:t> </a:t>
            </a:r>
            <a:r>
              <a:rPr lang="ru-RU" dirty="0" err="1"/>
              <a:t>қажеттілігімен</a:t>
            </a:r>
            <a:r>
              <a:rPr lang="ru-RU" dirty="0"/>
              <a:t>, </a:t>
            </a:r>
            <a:r>
              <a:rPr lang="ru-RU" dirty="0" err="1"/>
              <a:t>жаңалығымен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көкейтестілігімен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 smtClean="0"/>
              <a:t>. </a:t>
            </a:r>
            <a:r>
              <a:rPr lang="en-US" dirty="0" smtClean="0"/>
              <a:t>Web-</a:t>
            </a:r>
            <a:r>
              <a:rPr lang="ru-RU" dirty="0"/>
              <a:t>сайт </a:t>
            </a:r>
            <a:r>
              <a:rPr lang="ru-RU" dirty="0" err="1"/>
              <a:t>имиджін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жердегі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әрдайым</a:t>
            </a:r>
            <a:r>
              <a:rPr lang="ru-RU" dirty="0"/>
              <a:t> </a:t>
            </a:r>
            <a:r>
              <a:rPr lang="ru-RU" dirty="0" err="1"/>
              <a:t>жаңартып</a:t>
            </a:r>
            <a:r>
              <a:rPr lang="ru-RU" dirty="0"/>
              <a:t> туру </a:t>
            </a:r>
            <a:r>
              <a:rPr lang="ru-RU" dirty="0" err="1"/>
              <a:t>керек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1269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Программалық</a:t>
            </a:r>
            <a:r>
              <a:rPr lang="ru-RU" dirty="0"/>
              <a:t> </a:t>
            </a:r>
            <a:r>
              <a:rPr lang="ru-RU" dirty="0" err="1" smtClean="0"/>
              <a:t>жабдықтау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Программалық</a:t>
            </a:r>
            <a:r>
              <a:rPr lang="ru-RU" dirty="0"/>
              <a:t> </a:t>
            </a:r>
            <a:r>
              <a:rPr lang="ru-RU" dirty="0" err="1"/>
              <a:t>жабдықтау</a:t>
            </a:r>
            <a:r>
              <a:rPr lang="ru-RU" dirty="0"/>
              <a:t> </a:t>
            </a:r>
            <a:r>
              <a:rPr lang="en-US" dirty="0"/>
              <a:t>HTML-</a:t>
            </a:r>
            <a:r>
              <a:rPr lang="ru-RU" dirty="0" err="1"/>
              <a:t>құжаттарды</a:t>
            </a:r>
            <a:r>
              <a:rPr lang="ru-RU" dirty="0"/>
              <a:t> </a:t>
            </a:r>
            <a:r>
              <a:rPr lang="ru-RU" dirty="0" err="1"/>
              <a:t>жасақтау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 smtClean="0"/>
              <a:t>кез-келген</a:t>
            </a:r>
            <a:r>
              <a:rPr lang="ru-RU" dirty="0" smtClean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мәтіндік</a:t>
            </a:r>
            <a:r>
              <a:rPr lang="ru-RU" dirty="0"/>
              <a:t> редактор </a:t>
            </a:r>
            <a:r>
              <a:rPr lang="ru-RU" dirty="0" err="1"/>
              <a:t>жеткілікті</a:t>
            </a:r>
            <a:r>
              <a:rPr lang="ru-RU" dirty="0"/>
              <a:t>, </a:t>
            </a:r>
            <a:r>
              <a:rPr lang="ru-RU" dirty="0" err="1"/>
              <a:t>мысалы</a:t>
            </a:r>
            <a:r>
              <a:rPr lang="ru-RU" dirty="0"/>
              <a:t> </a:t>
            </a:r>
            <a:r>
              <a:rPr lang="ru-RU" dirty="0" smtClean="0"/>
              <a:t>«Блокнот».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дизайнерлердің</a:t>
            </a:r>
            <a:r>
              <a:rPr lang="ru-RU" dirty="0"/>
              <a:t> </a:t>
            </a:r>
            <a:r>
              <a:rPr lang="ru-RU" dirty="0" err="1"/>
              <a:t>ойы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таза </a:t>
            </a:r>
            <a:r>
              <a:rPr lang="ru-RU" dirty="0" err="1"/>
              <a:t>сілтемелер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қолмен</a:t>
            </a:r>
            <a:r>
              <a:rPr lang="ru-RU" dirty="0"/>
              <a:t> </a:t>
            </a:r>
            <a:r>
              <a:rPr lang="ru-RU" dirty="0" err="1"/>
              <a:t>жазған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қолмен</a:t>
            </a:r>
            <a:r>
              <a:rPr lang="ru-RU" dirty="0"/>
              <a:t> </a:t>
            </a:r>
            <a:r>
              <a:rPr lang="ru-RU" dirty="0" err="1"/>
              <a:t>жазған</a:t>
            </a:r>
            <a:r>
              <a:rPr lang="ru-RU" dirty="0"/>
              <a:t> </a:t>
            </a:r>
            <a:r>
              <a:rPr lang="ru-RU" dirty="0" err="1"/>
              <a:t>қолданылмайды</a:t>
            </a:r>
            <a:r>
              <a:rPr lang="ru-RU" dirty="0" smtClean="0"/>
              <a:t>. </a:t>
            </a:r>
            <a:r>
              <a:rPr lang="ru-RU" dirty="0" err="1" smtClean="0"/>
              <a:t>Себебі</a:t>
            </a:r>
            <a:r>
              <a:rPr lang="ru-RU" dirty="0" smtClean="0"/>
              <a:t>, </a:t>
            </a:r>
            <a:r>
              <a:rPr lang="ru-RU" dirty="0" err="1"/>
              <a:t>қолмен</a:t>
            </a:r>
            <a:r>
              <a:rPr lang="ru-RU" dirty="0"/>
              <a:t> </a:t>
            </a:r>
            <a:r>
              <a:rPr lang="ru-RU" dirty="0" err="1"/>
              <a:t>жазған</a:t>
            </a:r>
            <a:r>
              <a:rPr lang="ru-RU" dirty="0"/>
              <a:t> </a:t>
            </a:r>
            <a:r>
              <a:rPr lang="ru-RU" dirty="0" err="1"/>
              <a:t>автордан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білімді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тәжірибені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/>
              <a:t>Практикада</a:t>
            </a:r>
            <a:r>
              <a:rPr lang="ru-RU" dirty="0" smtClean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/>
              <a:t>сайт </a:t>
            </a:r>
            <a:r>
              <a:rPr lang="ru-RU" dirty="0" err="1" smtClean="0"/>
              <a:t>жасауда</a:t>
            </a:r>
            <a:r>
              <a:rPr lang="ru-RU" dirty="0" smtClean="0"/>
              <a:t> </a:t>
            </a:r>
            <a:r>
              <a:rPr lang="en-US" dirty="0"/>
              <a:t>HTML </a:t>
            </a:r>
            <a:r>
              <a:rPr lang="ru-RU" dirty="0" err="1"/>
              <a:t>редакторларды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топқа</a:t>
            </a:r>
            <a:r>
              <a:rPr lang="ru-RU" dirty="0"/>
              <a:t> </a:t>
            </a:r>
            <a:r>
              <a:rPr lang="ru-RU" dirty="0" err="1"/>
              <a:t>бөледі</a:t>
            </a:r>
            <a:r>
              <a:rPr lang="ru-RU" dirty="0" smtClean="0"/>
              <a:t>. </a:t>
            </a:r>
            <a:r>
              <a:rPr lang="ru-RU" dirty="0" err="1" smtClean="0"/>
              <a:t>Бірінші</a:t>
            </a:r>
            <a:r>
              <a:rPr lang="ru-RU" dirty="0" smtClean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топтың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 smtClean="0"/>
              <a:t>сайт </a:t>
            </a:r>
            <a:r>
              <a:rPr lang="ru-RU" dirty="0" err="1" smtClean="0"/>
              <a:t>жасау</a:t>
            </a:r>
            <a:r>
              <a:rPr lang="ru-RU" dirty="0" smtClean="0"/>
              <a:t> </a:t>
            </a:r>
            <a:r>
              <a:rPr lang="ru-RU" dirty="0" err="1" smtClean="0"/>
              <a:t>программалары</a:t>
            </a:r>
            <a:r>
              <a:rPr lang="ru-RU" dirty="0" smtClean="0"/>
              <a:t> </a:t>
            </a:r>
            <a:r>
              <a:rPr lang="en-US" dirty="0" smtClean="0"/>
              <a:t>HTML</a:t>
            </a:r>
            <a:r>
              <a:rPr lang="kk-KZ" dirty="0" smtClean="0"/>
              <a:t> </a:t>
            </a:r>
            <a:r>
              <a:rPr lang="ru-RU" dirty="0" err="1" smtClean="0"/>
              <a:t>тілінің</a:t>
            </a:r>
            <a:r>
              <a:rPr lang="ru-RU" dirty="0" smtClean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программалар</a:t>
            </a:r>
            <a:r>
              <a:rPr lang="ru-RU" dirty="0"/>
              <a:t> орта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сайттарды</a:t>
            </a:r>
            <a:r>
              <a:rPr lang="ru-RU" dirty="0"/>
              <a:t> </a:t>
            </a:r>
            <a:r>
              <a:rPr lang="ru-RU" dirty="0" err="1"/>
              <a:t>даярлау</a:t>
            </a:r>
            <a:r>
              <a:rPr lang="ru-RU" dirty="0"/>
              <a:t> </a:t>
            </a:r>
            <a:r>
              <a:rPr lang="ru-RU" dirty="0" err="1"/>
              <a:t>уақытын</a:t>
            </a:r>
            <a:r>
              <a:rPr lang="ru-RU" dirty="0"/>
              <a:t> </a:t>
            </a:r>
            <a:r>
              <a:rPr lang="ru-RU" dirty="0" err="1"/>
              <a:t>қысқартады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даярлау</a:t>
            </a:r>
            <a:r>
              <a:rPr lang="ru-RU" dirty="0"/>
              <a:t> </a:t>
            </a:r>
            <a:r>
              <a:rPr lang="ru-RU" dirty="0" err="1"/>
              <a:t>кезеңінің</a:t>
            </a:r>
            <a:r>
              <a:rPr lang="ru-RU" dirty="0"/>
              <a:t> </a:t>
            </a:r>
            <a:r>
              <a:rPr lang="ru-RU" dirty="0" err="1"/>
              <a:t>тиімділігін</a:t>
            </a:r>
            <a:r>
              <a:rPr lang="ru-RU" dirty="0"/>
              <a:t> </a:t>
            </a:r>
            <a:r>
              <a:rPr lang="ru-RU" dirty="0" err="1"/>
              <a:t>көтереді</a:t>
            </a:r>
            <a:r>
              <a:rPr lang="ru-RU" dirty="0"/>
              <a:t>. </a:t>
            </a:r>
            <a:r>
              <a:rPr lang="ru-RU" dirty="0" err="1" smtClean="0"/>
              <a:t>Арнайы</a:t>
            </a:r>
            <a:r>
              <a:rPr lang="ru-RU" dirty="0" smtClean="0"/>
              <a:t> </a:t>
            </a:r>
            <a:r>
              <a:rPr lang="en-US" dirty="0" smtClean="0"/>
              <a:t>HTML</a:t>
            </a:r>
            <a:r>
              <a:rPr lang="kk-KZ" dirty="0" smtClean="0"/>
              <a:t> </a:t>
            </a:r>
            <a:r>
              <a:rPr lang="ru-RU" dirty="0" err="1" smtClean="0"/>
              <a:t>редакторлердің</a:t>
            </a:r>
            <a:r>
              <a:rPr lang="ru-RU" dirty="0" smtClean="0"/>
              <a:t> </a:t>
            </a:r>
            <a:r>
              <a:rPr lang="ru-RU" dirty="0" err="1"/>
              <a:t>жұмысты</a:t>
            </a:r>
            <a:r>
              <a:rPr lang="ru-RU" dirty="0"/>
              <a:t> </a:t>
            </a:r>
            <a:r>
              <a:rPr lang="ru-RU" dirty="0" err="1" smtClean="0"/>
              <a:t>жеңілдетіп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тездететін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мүмкіндіктері</a:t>
            </a:r>
            <a:r>
              <a:rPr lang="ru-RU" dirty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/>
              <a:t>топқа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программалар</a:t>
            </a:r>
            <a:r>
              <a:rPr lang="ru-RU" dirty="0"/>
              <a:t> </a:t>
            </a:r>
            <a:r>
              <a:rPr lang="ru-RU" dirty="0" err="1"/>
              <a:t>кіреді</a:t>
            </a:r>
            <a:r>
              <a:rPr lang="ru-RU" dirty="0"/>
              <a:t>: </a:t>
            </a:r>
            <a:r>
              <a:rPr lang="en-US" dirty="0"/>
              <a:t>HTML </a:t>
            </a:r>
            <a:r>
              <a:rPr lang="ru-RU" dirty="0"/>
              <a:t>генератор; </a:t>
            </a:r>
            <a:r>
              <a:rPr lang="en-US" dirty="0"/>
              <a:t>Magic HTML Studio 2.0; Macromedia Dreamweaver</a:t>
            </a:r>
            <a:r>
              <a:rPr lang="en-US" dirty="0" smtClean="0"/>
              <a:t>;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9102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Программалық</a:t>
            </a:r>
            <a:r>
              <a:rPr lang="ru-RU" dirty="0"/>
              <a:t> </a:t>
            </a:r>
            <a:r>
              <a:rPr lang="ru-RU" dirty="0" err="1" smtClean="0"/>
              <a:t>жабдықтау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топқа</a:t>
            </a:r>
            <a:r>
              <a:rPr lang="ru-RU" dirty="0"/>
              <a:t> </a:t>
            </a:r>
            <a:r>
              <a:rPr lang="en-US" dirty="0"/>
              <a:t>WYSIWYG (</a:t>
            </a:r>
            <a:r>
              <a:rPr lang="ru-RU" dirty="0" err="1"/>
              <a:t>ағылшын</a:t>
            </a:r>
            <a:r>
              <a:rPr lang="ru-RU" dirty="0"/>
              <a:t> </a:t>
            </a:r>
            <a:r>
              <a:rPr lang="ru-RU" dirty="0" err="1"/>
              <a:t>тілінен</a:t>
            </a:r>
            <a:r>
              <a:rPr lang="ru-RU" dirty="0"/>
              <a:t> “</a:t>
            </a:r>
            <a:r>
              <a:rPr lang="en-US" dirty="0"/>
              <a:t>what you see is what you get” - </a:t>
            </a:r>
            <a:r>
              <a:rPr lang="ru-RU" dirty="0"/>
              <a:t>не </a:t>
            </a:r>
            <a:r>
              <a:rPr lang="ru-RU" dirty="0" err="1"/>
              <a:t>көрсең</a:t>
            </a:r>
            <a:r>
              <a:rPr lang="ru-RU" dirty="0"/>
              <a:t> </a:t>
            </a:r>
            <a:r>
              <a:rPr lang="ru-RU" dirty="0" err="1"/>
              <a:t>соны</a:t>
            </a:r>
            <a:r>
              <a:rPr lang="ru-RU" dirty="0"/>
              <a:t> </a:t>
            </a:r>
            <a:r>
              <a:rPr lang="ru-RU" dirty="0" err="1"/>
              <a:t>аласың</a:t>
            </a:r>
            <a:r>
              <a:rPr lang="ru-RU" dirty="0"/>
              <a:t>) </a:t>
            </a:r>
            <a:r>
              <a:rPr lang="ru-RU" dirty="0" err="1"/>
              <a:t>редакторлері</a:t>
            </a:r>
            <a:r>
              <a:rPr lang="ru-RU" dirty="0"/>
              <a:t> </a:t>
            </a:r>
            <a:r>
              <a:rPr lang="ru-RU" dirty="0" err="1"/>
              <a:t>кіреді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бағдарламаларды</a:t>
            </a:r>
            <a:r>
              <a:rPr lang="ru-RU" dirty="0" smtClean="0"/>
              <a:t> </a:t>
            </a:r>
            <a:r>
              <a:rPr lang="ru-RU" dirty="0" err="1" smtClean="0"/>
              <a:t>тағы</a:t>
            </a:r>
            <a:r>
              <a:rPr lang="ru-RU" dirty="0" smtClean="0"/>
              <a:t> да </a:t>
            </a:r>
            <a:r>
              <a:rPr lang="ru-RU" dirty="0" err="1"/>
              <a:t>визуалды</a:t>
            </a:r>
            <a:r>
              <a:rPr lang="ru-RU" dirty="0"/>
              <a:t> </a:t>
            </a:r>
            <a:r>
              <a:rPr lang="ru-RU" dirty="0" err="1" smtClean="0"/>
              <a:t>редакторлар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те </a:t>
            </a:r>
            <a:r>
              <a:rPr lang="ru-RU" dirty="0" err="1"/>
              <a:t>айтады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программалар</a:t>
            </a:r>
            <a:r>
              <a:rPr lang="ru-RU" dirty="0"/>
              <a:t> </a:t>
            </a:r>
            <a:r>
              <a:rPr lang="ru-RU" dirty="0" err="1"/>
              <a:t>графикалық</a:t>
            </a:r>
            <a:r>
              <a:rPr lang="ru-RU" dirty="0"/>
              <a:t> </a:t>
            </a:r>
            <a:r>
              <a:rPr lang="ru-RU" dirty="0" err="1" smtClean="0"/>
              <a:t>интерфейске</a:t>
            </a:r>
            <a:r>
              <a:rPr lang="ru-RU" dirty="0" smtClean="0"/>
              <a:t>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программалардың</a:t>
            </a:r>
            <a:r>
              <a:rPr lang="ru-RU" dirty="0" smtClean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 </a:t>
            </a:r>
            <a:r>
              <a:rPr lang="ru-RU" dirty="0" err="1"/>
              <a:t>дизайнерді</a:t>
            </a:r>
            <a:r>
              <a:rPr lang="ru-RU" dirty="0"/>
              <a:t> </a:t>
            </a:r>
            <a:r>
              <a:rPr lang="en-US" dirty="0" smtClean="0"/>
              <a:t>HTML</a:t>
            </a:r>
            <a:r>
              <a:rPr lang="kk-KZ" dirty="0" smtClean="0"/>
              <a:t> </a:t>
            </a:r>
            <a:r>
              <a:rPr lang="ru-RU" dirty="0" err="1" smtClean="0"/>
              <a:t>тегтерінен</a:t>
            </a:r>
            <a:r>
              <a:rPr lang="ru-RU" dirty="0" smtClean="0"/>
              <a:t> </a:t>
            </a:r>
            <a:r>
              <a:rPr lang="ru-RU" dirty="0" err="1"/>
              <a:t>босату</a:t>
            </a:r>
            <a:r>
              <a:rPr lang="ru-RU" dirty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 smtClean="0"/>
              <a:t>Қазіргі</a:t>
            </a:r>
            <a:r>
              <a:rPr lang="ru-RU" dirty="0" smtClean="0"/>
              <a:t> </a:t>
            </a:r>
            <a:r>
              <a:rPr lang="ru-RU" dirty="0" err="1"/>
              <a:t>замандағы</a:t>
            </a:r>
            <a:r>
              <a:rPr lang="ru-RU" dirty="0"/>
              <a:t> </a:t>
            </a:r>
            <a:r>
              <a:rPr lang="ru-RU" dirty="0" err="1"/>
              <a:t>визуалді</a:t>
            </a:r>
            <a:r>
              <a:rPr lang="ru-RU" dirty="0"/>
              <a:t> </a:t>
            </a:r>
            <a:r>
              <a:rPr lang="en-US" dirty="0"/>
              <a:t>HTML-</a:t>
            </a:r>
            <a:r>
              <a:rPr lang="ru-RU" dirty="0" err="1"/>
              <a:t>редакторлар</a:t>
            </a:r>
            <a:r>
              <a:rPr lang="ru-RU" dirty="0"/>
              <a:t> </a:t>
            </a:r>
            <a:r>
              <a:rPr lang="ru-RU" dirty="0" err="1"/>
              <a:t>дизайнерді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 smtClean="0"/>
              <a:t>әрекеттерден</a:t>
            </a:r>
            <a:r>
              <a:rPr lang="ru-RU" dirty="0" smtClean="0"/>
              <a:t> </a:t>
            </a:r>
            <a:r>
              <a:rPr lang="ru-RU" dirty="0" err="1" smtClean="0"/>
              <a:t>босатады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артықшылықтарына</a:t>
            </a:r>
            <a:r>
              <a:rPr lang="ru-RU" dirty="0"/>
              <a:t> </a:t>
            </a:r>
            <a:r>
              <a:rPr lang="ru-RU" dirty="0" err="1"/>
              <a:t>қарамастан</a:t>
            </a:r>
            <a:r>
              <a:rPr lang="ru-RU" dirty="0"/>
              <a:t> </a:t>
            </a:r>
            <a:r>
              <a:rPr lang="ru-RU" dirty="0" err="1"/>
              <a:t>кемшілігі</a:t>
            </a:r>
            <a:r>
              <a:rPr lang="ru-RU" dirty="0"/>
              <a:t> бар – </a:t>
            </a:r>
            <a:r>
              <a:rPr lang="ru-RU" dirty="0" err="1"/>
              <a:t>олар</a:t>
            </a:r>
            <a:r>
              <a:rPr lang="ru-RU" dirty="0"/>
              <a:t> таза </a:t>
            </a:r>
            <a:r>
              <a:rPr lang="en-US" dirty="0"/>
              <a:t>HTML </a:t>
            </a:r>
            <a:r>
              <a:rPr lang="ru-RU" dirty="0" err="1"/>
              <a:t>кодын</a:t>
            </a:r>
            <a:r>
              <a:rPr lang="ru-RU" dirty="0"/>
              <a:t> </a:t>
            </a:r>
            <a:r>
              <a:rPr lang="ru-RU" dirty="0" err="1"/>
              <a:t>жасамайды</a:t>
            </a:r>
            <a:r>
              <a:rPr lang="ru-RU" dirty="0" smtClean="0"/>
              <a:t>, </a:t>
            </a:r>
            <a:r>
              <a:rPr lang="ru-RU" dirty="0" err="1" smtClean="0"/>
              <a:t>оған</a:t>
            </a:r>
            <a:r>
              <a:rPr lang="ru-RU" dirty="0" smtClean="0"/>
              <a:t> </a:t>
            </a:r>
            <a:r>
              <a:rPr lang="ru-RU" dirty="0" err="1"/>
              <a:t>артық</a:t>
            </a:r>
            <a:r>
              <a:rPr lang="ru-RU" dirty="0"/>
              <a:t> </a:t>
            </a:r>
            <a:r>
              <a:rPr lang="ru-RU" dirty="0" err="1" smtClean="0"/>
              <a:t>тегтерді</a:t>
            </a:r>
            <a:r>
              <a:rPr lang="ru-RU" dirty="0" smtClean="0"/>
              <a:t> </a:t>
            </a:r>
            <a:r>
              <a:rPr lang="ru-RU" dirty="0" err="1"/>
              <a:t>қосады</a:t>
            </a:r>
            <a:r>
              <a:rPr lang="ru-RU" dirty="0"/>
              <a:t>. </a:t>
            </a:r>
            <a:r>
              <a:rPr lang="ru-RU" dirty="0" err="1"/>
              <a:t>Көріп</a:t>
            </a:r>
            <a:r>
              <a:rPr lang="ru-RU" dirty="0"/>
              <a:t> </a:t>
            </a:r>
            <a:r>
              <a:rPr lang="ru-RU" dirty="0" err="1"/>
              <a:t>отырсыздар</a:t>
            </a:r>
            <a:r>
              <a:rPr lang="ru-RU" dirty="0" smtClean="0"/>
              <a:t>, </a:t>
            </a:r>
            <a:r>
              <a:rPr lang="en-US" dirty="0" smtClean="0"/>
              <a:t>WYSIWYG </a:t>
            </a:r>
            <a:r>
              <a:rPr lang="ru-RU" dirty="0" err="1"/>
              <a:t>редакторларды</a:t>
            </a:r>
            <a:r>
              <a:rPr lang="ru-RU" dirty="0"/>
              <a:t> </a:t>
            </a:r>
            <a:r>
              <a:rPr lang="ru-RU" dirty="0" err="1" smtClean="0"/>
              <a:t>қолдану</a:t>
            </a:r>
            <a:r>
              <a:rPr lang="ru-RU" dirty="0" smtClean="0"/>
              <a:t> </a:t>
            </a:r>
            <a:r>
              <a:rPr lang="en-US" dirty="0"/>
              <a:t>HTML </a:t>
            </a:r>
            <a:r>
              <a:rPr lang="ru-RU" dirty="0" err="1"/>
              <a:t>тегтерін</a:t>
            </a:r>
            <a:r>
              <a:rPr lang="ru-RU" dirty="0"/>
              <a:t> </a:t>
            </a:r>
            <a:r>
              <a:rPr lang="ru-RU" dirty="0" err="1"/>
              <a:t>қолмен</a:t>
            </a:r>
            <a:r>
              <a:rPr lang="ru-RU" dirty="0"/>
              <a:t> </a:t>
            </a:r>
            <a:r>
              <a:rPr lang="ru-RU" dirty="0" err="1" smtClean="0"/>
              <a:t>жазудан</a:t>
            </a:r>
            <a:r>
              <a:rPr lang="ru-RU" dirty="0" smtClean="0"/>
              <a:t> </a:t>
            </a:r>
            <a:r>
              <a:rPr lang="ru-RU" dirty="0" err="1"/>
              <a:t>құтқармайды</a:t>
            </a:r>
            <a:r>
              <a:rPr lang="ru-RU" dirty="0"/>
              <a:t>, </a:t>
            </a:r>
            <a:r>
              <a:rPr lang="ru-RU" dirty="0" err="1"/>
              <a:t>демек</a:t>
            </a:r>
            <a:r>
              <a:rPr lang="ru-RU" dirty="0"/>
              <a:t>, </a:t>
            </a:r>
            <a:r>
              <a:rPr lang="en-US" dirty="0"/>
              <a:t>Web-</a:t>
            </a:r>
            <a:r>
              <a:rPr lang="ru-RU" dirty="0" err="1"/>
              <a:t>сайттарын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HTML </a:t>
            </a:r>
            <a:r>
              <a:rPr lang="ru-RU" dirty="0" err="1"/>
              <a:t>тілінің</a:t>
            </a:r>
            <a:r>
              <a:rPr lang="ru-RU" dirty="0"/>
              <a:t> кем </a:t>
            </a:r>
            <a:r>
              <a:rPr lang="ru-RU" dirty="0" err="1"/>
              <a:t>дегенде</a:t>
            </a:r>
            <a:r>
              <a:rPr lang="ru-RU" dirty="0"/>
              <a:t> </a:t>
            </a:r>
            <a:r>
              <a:rPr lang="ru-RU" dirty="0" err="1"/>
              <a:t>негізін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69832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" y="1181472"/>
            <a:ext cx="7139136" cy="3039616"/>
          </a:xfrm>
        </p:spPr>
        <p:txBody>
          <a:bodyPr>
            <a:normAutofit/>
          </a:bodyPr>
          <a:lstStyle/>
          <a:p>
            <a:r>
              <a:rPr lang="kk-KZ" sz="5400" dirty="0" smtClean="0"/>
              <a:t>1. Сайттың түрлері</a:t>
            </a:r>
            <a:endParaRPr lang="ru-RU" sz="5400" dirty="0"/>
          </a:p>
        </p:txBody>
      </p:sp>
      <p:sp>
        <p:nvSpPr>
          <p:cNvPr id="4" name="Минус 3"/>
          <p:cNvSpPr/>
          <p:nvPr/>
        </p:nvSpPr>
        <p:spPr>
          <a:xfrm>
            <a:off x="-180528" y="2420888"/>
            <a:ext cx="1224136" cy="8640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Сайт-визитка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 smtClean="0"/>
              <a:t>мекемеге</a:t>
            </a:r>
            <a:r>
              <a:rPr lang="ru-RU" dirty="0" smtClean="0"/>
              <a:t> </a:t>
            </a:r>
            <a:r>
              <a:rPr lang="ru-RU" dirty="0"/>
              <a:t>сайт </a:t>
            </a:r>
            <a:r>
              <a:rPr lang="ru-RU" dirty="0" err="1"/>
              <a:t>керек</a:t>
            </a:r>
            <a:r>
              <a:rPr lang="ru-RU" dirty="0"/>
              <a:t>,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аз </a:t>
            </a:r>
            <a:r>
              <a:rPr lang="ru-RU" dirty="0" err="1"/>
              <a:t>қаржы</a:t>
            </a:r>
            <a:r>
              <a:rPr lang="ru-RU" dirty="0"/>
              <a:t> </a:t>
            </a:r>
            <a:r>
              <a:rPr lang="ru-RU" dirty="0" err="1"/>
              <a:t>салумен</a:t>
            </a:r>
            <a:r>
              <a:rPr lang="ru-RU" dirty="0"/>
              <a:t>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өнім</a:t>
            </a:r>
            <a:r>
              <a:rPr lang="ru-RU" dirty="0"/>
              <a:t> </a:t>
            </a:r>
            <a:r>
              <a:rPr lang="ru-RU" dirty="0" err="1"/>
              <a:t>алғыңыз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 </a:t>
            </a:r>
            <a:r>
              <a:rPr lang="ru-RU" b="1" dirty="0"/>
              <a:t>Сайт-визитка</a:t>
            </a:r>
            <a:r>
              <a:rPr lang="ru-RU" dirty="0"/>
              <a:t> 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осы </a:t>
            </a:r>
            <a:r>
              <a:rPr lang="ru-RU" dirty="0" err="1"/>
              <a:t>мәселелерді</a:t>
            </a:r>
            <a:r>
              <a:rPr lang="ru-RU" dirty="0"/>
              <a:t> </a:t>
            </a:r>
            <a:r>
              <a:rPr lang="ru-RU" dirty="0" err="1"/>
              <a:t>шешеді</a:t>
            </a:r>
            <a:r>
              <a:rPr lang="ru-RU" dirty="0"/>
              <a:t>. </a:t>
            </a:r>
            <a:r>
              <a:rPr lang="ru-RU" b="1" dirty="0" smtClean="0"/>
              <a:t>Сайт-визитка </a:t>
            </a:r>
            <a:r>
              <a:rPr lang="ru-RU" dirty="0" err="1" smtClean="0"/>
              <a:t>дегеніміз</a:t>
            </a:r>
            <a:r>
              <a:rPr lang="ru-RU" dirty="0" smtClean="0"/>
              <a:t> </a:t>
            </a:r>
            <a:r>
              <a:rPr lang="ru-RU" dirty="0" err="1"/>
              <a:t>бірегейлі</a:t>
            </a:r>
            <a:r>
              <a:rPr lang="ru-RU" dirty="0"/>
              <a:t> </a:t>
            </a:r>
            <a:r>
              <a:rPr lang="ru-RU" dirty="0" err="1"/>
              <a:t>дизайнды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жеңілдетілген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smtClean="0"/>
              <a:t>1-5 </a:t>
            </a:r>
            <a:r>
              <a:rPr lang="ru-RU" dirty="0" err="1"/>
              <a:t>бетті</a:t>
            </a:r>
            <a:r>
              <a:rPr lang="ru-RU" dirty="0"/>
              <a:t> </a:t>
            </a:r>
            <a:r>
              <a:rPr lang="ru-RU" dirty="0" err="1"/>
              <a:t>структурасы</a:t>
            </a:r>
            <a:r>
              <a:rPr lang="ru-RU" dirty="0"/>
              <a:t> бар сайт.</a:t>
            </a:r>
          </a:p>
          <a:p>
            <a:r>
              <a:rPr lang="ru-RU" b="1" dirty="0"/>
              <a:t>Сайт-визитка</a:t>
            </a:r>
            <a:r>
              <a:rPr lang="ru-RU" dirty="0"/>
              <a:t> 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</a:t>
            </a:r>
            <a:r>
              <a:rPr lang="ru-RU" dirty="0" smtClean="0"/>
              <a:t>дизайн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-бес </a:t>
            </a:r>
            <a:r>
              <a:rPr lang="ru-RU" dirty="0" err="1"/>
              <a:t>беттен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smtClean="0"/>
              <a:t>интернет </a:t>
            </a:r>
            <a:r>
              <a:rPr lang="ru-RU" dirty="0" err="1" smtClean="0"/>
              <a:t>ресурсының</a:t>
            </a:r>
            <a:r>
              <a:rPr lang="ru-RU" dirty="0" smtClean="0"/>
              <a:t> </a:t>
            </a:r>
            <a:r>
              <a:rPr lang="ru-RU" dirty="0" err="1" smtClean="0"/>
              <a:t>бағдарламалық</a:t>
            </a:r>
            <a:r>
              <a:rPr lang="ru-RU" dirty="0" smtClean="0"/>
              <a:t> </a:t>
            </a:r>
            <a:r>
              <a:rPr lang="ru-RU" dirty="0" err="1"/>
              <a:t>бөлігі</a:t>
            </a:r>
            <a:r>
              <a:rPr lang="ru-RU" dirty="0"/>
              <a:t>. Осы 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сайттарда</a:t>
            </a:r>
            <a:r>
              <a:rPr lang="ru-RU" dirty="0"/>
              <a:t> </a:t>
            </a:r>
            <a:r>
              <a:rPr lang="ru-RU" dirty="0" err="1" smtClean="0"/>
              <a:t>мекеменің</a:t>
            </a:r>
            <a:r>
              <a:rPr lang="ru-RU" dirty="0" smtClean="0"/>
              <a:t> </a:t>
            </a:r>
            <a:r>
              <a:rPr lang="ru-RU" dirty="0" err="1"/>
              <a:t>жұмысы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деректері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керекті</a:t>
            </a:r>
            <a:r>
              <a:rPr lang="ru-RU" dirty="0"/>
              <a:t> </a:t>
            </a:r>
            <a:r>
              <a:rPr lang="ru-RU" dirty="0" err="1"/>
              <a:t>ақпараттар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пунктер</a:t>
            </a:r>
            <a:r>
              <a:rPr lang="ru-RU" dirty="0"/>
              <a:t> </a:t>
            </a:r>
            <a:r>
              <a:rPr lang="ru-RU" dirty="0" err="1"/>
              <a:t>енеді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мәтінмен</a:t>
            </a:r>
            <a:r>
              <a:rPr lang="ru-RU" dirty="0"/>
              <a:t> </a:t>
            </a:r>
            <a:r>
              <a:rPr lang="ru-RU" dirty="0" err="1"/>
              <a:t>толтыру</a:t>
            </a:r>
            <a:r>
              <a:rPr lang="ru-RU" dirty="0"/>
              <a:t>, </a:t>
            </a:r>
            <a:r>
              <a:rPr lang="ru-RU" dirty="0" err="1"/>
              <a:t>дизайнды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, </a:t>
            </a:r>
            <a:r>
              <a:rPr lang="ru-RU" dirty="0" err="1"/>
              <a:t>домнендік</a:t>
            </a:r>
            <a:r>
              <a:rPr lang="ru-RU" dirty="0"/>
              <a:t> </a:t>
            </a:r>
            <a:r>
              <a:rPr lang="ru-RU" dirty="0" err="1"/>
              <a:t>атауларды</a:t>
            </a:r>
            <a:r>
              <a:rPr lang="ru-RU" dirty="0"/>
              <a:t> беру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1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Корпоративтік</a:t>
            </a:r>
            <a:r>
              <a:rPr lang="ru-RU" b="1" dirty="0"/>
              <a:t> сайт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Корпоративтік</a:t>
            </a:r>
            <a:r>
              <a:rPr lang="ru-RU" b="1" dirty="0"/>
              <a:t> сайт</a:t>
            </a:r>
            <a:r>
              <a:rPr lang="ru-RU" dirty="0"/>
              <a:t> 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атағын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инструментінің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біреуі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саналады</a:t>
            </a:r>
            <a:r>
              <a:rPr lang="ru-RU" dirty="0"/>
              <a:t>. Сайт компания </a:t>
            </a:r>
            <a:r>
              <a:rPr lang="ru-RU" dirty="0" err="1"/>
              <a:t>туралы</a:t>
            </a:r>
            <a:r>
              <a:rPr lang="ru-RU" dirty="0"/>
              <a:t>,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сферасы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, </a:t>
            </a:r>
            <a:r>
              <a:rPr lang="ru-RU" dirty="0" err="1"/>
              <a:t>ұсынылған</a:t>
            </a:r>
            <a:r>
              <a:rPr lang="ru-RU" dirty="0"/>
              <a:t> </a:t>
            </a:r>
            <a:r>
              <a:rPr lang="ru-RU" dirty="0" err="1"/>
              <a:t>тауарлар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ақпараттар</a:t>
            </a:r>
            <a:r>
              <a:rPr lang="ru-RU" dirty="0"/>
              <a:t> </a:t>
            </a:r>
            <a:r>
              <a:rPr lang="ru-RU" dirty="0" err="1"/>
              <a:t>беруі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,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дайындалған</a:t>
            </a:r>
            <a:r>
              <a:rPr lang="ru-RU" dirty="0"/>
              <a:t> </a:t>
            </a:r>
            <a:r>
              <a:rPr lang="ru-RU" dirty="0" err="1"/>
              <a:t>корпоративтік</a:t>
            </a:r>
            <a:r>
              <a:rPr lang="ru-RU" dirty="0"/>
              <a:t> сайт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жарнама</a:t>
            </a:r>
            <a:r>
              <a:rPr lang="ru-RU" dirty="0"/>
              <a:t> </a:t>
            </a:r>
            <a:r>
              <a:rPr lang="ru-RU" dirty="0" err="1"/>
              <a:t>алаңы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қолданушылардың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серіктердің</a:t>
            </a:r>
            <a:r>
              <a:rPr lang="ru-RU" dirty="0"/>
              <a:t> </a:t>
            </a:r>
            <a:r>
              <a:rPr lang="ru-RU" dirty="0" err="1"/>
              <a:t>көңіліне</a:t>
            </a:r>
            <a:r>
              <a:rPr lang="ru-RU" dirty="0"/>
              <a:t> </a:t>
            </a:r>
            <a:r>
              <a:rPr lang="ru-RU" dirty="0" err="1"/>
              <a:t>сенімді</a:t>
            </a:r>
            <a:r>
              <a:rPr lang="ru-RU" dirty="0"/>
              <a:t>, </a:t>
            </a:r>
            <a:r>
              <a:rPr lang="ru-RU" dirty="0" err="1"/>
              <a:t>зор</a:t>
            </a:r>
            <a:r>
              <a:rPr lang="ru-RU" dirty="0"/>
              <a:t>, </a:t>
            </a:r>
            <a:r>
              <a:rPr lang="ru-RU" dirty="0" err="1"/>
              <a:t>серпінді</a:t>
            </a:r>
            <a:r>
              <a:rPr lang="ru-RU" dirty="0"/>
              <a:t> </a:t>
            </a:r>
            <a:r>
              <a:rPr lang="ru-RU" dirty="0" err="1"/>
              <a:t>өсіп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бейнесін</a:t>
            </a:r>
            <a:r>
              <a:rPr lang="ru-RU" dirty="0"/>
              <a:t> </a:t>
            </a:r>
            <a:r>
              <a:rPr lang="ru-RU" dirty="0" err="1"/>
              <a:t>оятады</a:t>
            </a:r>
            <a:r>
              <a:rPr lang="ru-RU" dirty="0"/>
              <a:t>. 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тауарлар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алаң</a:t>
            </a:r>
            <a:r>
              <a:rPr lang="ru-RU" dirty="0"/>
              <a:t> бола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Корпоративтік</a:t>
            </a:r>
            <a:r>
              <a:rPr lang="ru-RU" dirty="0"/>
              <a:t> 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бизнесіңіздің</a:t>
            </a:r>
            <a:r>
              <a:rPr lang="ru-RU" dirty="0"/>
              <a:t> </a:t>
            </a:r>
            <a:r>
              <a:rPr lang="ru-RU" dirty="0" err="1"/>
              <a:t>жетілуін</a:t>
            </a:r>
            <a:r>
              <a:rPr lang="ru-RU" dirty="0"/>
              <a:t> </a:t>
            </a:r>
            <a:r>
              <a:rPr lang="ru-RU" dirty="0" err="1"/>
              <a:t>жақсартады</a:t>
            </a:r>
            <a:r>
              <a:rPr lang="ru-RU" dirty="0"/>
              <a:t>, </a:t>
            </a:r>
            <a:r>
              <a:rPr lang="ru-RU" dirty="0" err="1"/>
              <a:t>осыған</a:t>
            </a:r>
            <a:r>
              <a:rPr lang="ru-RU" dirty="0"/>
              <a:t> </a:t>
            </a:r>
            <a:r>
              <a:rPr lang="ru-RU" dirty="0" err="1"/>
              <a:t>орай</a:t>
            </a:r>
            <a:r>
              <a:rPr lang="ru-RU" dirty="0"/>
              <a:t> </a:t>
            </a:r>
            <a:r>
              <a:rPr lang="ru-RU" dirty="0" err="1"/>
              <a:t>пайданы</a:t>
            </a:r>
            <a:r>
              <a:rPr lang="ru-RU" dirty="0"/>
              <a:t> </a:t>
            </a:r>
            <a:r>
              <a:rPr lang="ru-RU" dirty="0" err="1"/>
              <a:t>көтереді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61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Глосарий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45411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7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Интернет-</a:t>
            </a:r>
            <a:r>
              <a:rPr lang="ru-RU" b="1" dirty="0" err="1"/>
              <a:t>дүкен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Интернет-</a:t>
            </a:r>
            <a:r>
              <a:rPr lang="ru-RU" b="1" dirty="0" err="1"/>
              <a:t>дүкен</a:t>
            </a:r>
            <a:r>
              <a:rPr lang="ru-RU" dirty="0"/>
              <a:t> — </a:t>
            </a:r>
            <a:r>
              <a:rPr lang="ru-RU" dirty="0" err="1"/>
              <a:t>бизнесті</a:t>
            </a:r>
            <a:r>
              <a:rPr lang="ru-RU" dirty="0"/>
              <a:t> </a:t>
            </a:r>
            <a:r>
              <a:rPr lang="ru-RU" dirty="0" err="1"/>
              <a:t>табысты</a:t>
            </a:r>
            <a:r>
              <a:rPr lang="ru-RU" dirty="0"/>
              <a:t> </a:t>
            </a:r>
            <a:r>
              <a:rPr lang="ru-RU" dirty="0" err="1"/>
              <a:t>жүргізу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нәтижелі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азшығынды</a:t>
            </a:r>
            <a:r>
              <a:rPr lang="ru-RU" dirty="0"/>
              <a:t> инструмент. </a:t>
            </a:r>
            <a:r>
              <a:rPr lang="ru-RU" dirty="0" err="1"/>
              <a:t>Жай</a:t>
            </a:r>
            <a:r>
              <a:rPr lang="ru-RU" dirty="0"/>
              <a:t> </a:t>
            </a:r>
            <a:r>
              <a:rPr lang="ru-RU" dirty="0" err="1"/>
              <a:t>дүкеннен</a:t>
            </a:r>
            <a:r>
              <a:rPr lang="ru-RU" dirty="0"/>
              <a:t> </a:t>
            </a:r>
            <a:r>
              <a:rPr lang="ru-RU" dirty="0" err="1"/>
              <a:t>айырмашылығы</a:t>
            </a:r>
            <a:r>
              <a:rPr lang="ru-RU" dirty="0"/>
              <a:t> </a:t>
            </a:r>
            <a:r>
              <a:rPr lang="ru-RU" b="1" dirty="0"/>
              <a:t>интернет–</a:t>
            </a:r>
            <a:r>
              <a:rPr lang="ru-RU" b="1" dirty="0" err="1"/>
              <a:t>дүкен</a:t>
            </a:r>
            <a:r>
              <a:rPr lang="ru-RU" dirty="0"/>
              <a:t> </a:t>
            </a:r>
            <a:r>
              <a:rPr lang="ru-RU" dirty="0" err="1"/>
              <a:t>сөткесіне</a:t>
            </a:r>
            <a:r>
              <a:rPr lang="ru-RU" dirty="0"/>
              <a:t> 24 </a:t>
            </a:r>
            <a:r>
              <a:rPr lang="ru-RU" dirty="0" err="1"/>
              <a:t>сағат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, </a:t>
            </a:r>
            <a:r>
              <a:rPr lang="ru-RU" dirty="0" err="1"/>
              <a:t>аптасына</a:t>
            </a:r>
            <a:r>
              <a:rPr lang="ru-RU" dirty="0"/>
              <a:t> 7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істейтін,жер</a:t>
            </a:r>
            <a:r>
              <a:rPr lang="ru-RU" dirty="0"/>
              <a:t> </a:t>
            </a:r>
            <a:r>
              <a:rPr lang="ru-RU" dirty="0" err="1"/>
              <a:t>шарының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нүктесінде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да </a:t>
            </a:r>
            <a:r>
              <a:rPr lang="ru-RU" dirty="0" err="1"/>
              <a:t>қолданушының</a:t>
            </a:r>
            <a:r>
              <a:rPr lang="ru-RU" dirty="0"/>
              <a:t> </a:t>
            </a:r>
            <a:r>
              <a:rPr lang="ru-RU" dirty="0" err="1"/>
              <a:t>қолы</a:t>
            </a:r>
            <a:r>
              <a:rPr lang="ru-RU" dirty="0"/>
              <a:t> </a:t>
            </a:r>
            <a:r>
              <a:rPr lang="ru-RU" dirty="0" err="1"/>
              <a:t>жететін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ғимаратқа</a:t>
            </a:r>
            <a:r>
              <a:rPr lang="ru-RU" dirty="0"/>
              <a:t> </a:t>
            </a:r>
            <a:r>
              <a:rPr lang="ru-RU" dirty="0" err="1"/>
              <a:t>жалдамалық</a:t>
            </a:r>
            <a:r>
              <a:rPr lang="ru-RU" dirty="0"/>
              <a:t> </a:t>
            </a:r>
            <a:r>
              <a:rPr lang="ru-RU" dirty="0" err="1"/>
              <a:t>қаржы</a:t>
            </a:r>
            <a:r>
              <a:rPr lang="ru-RU" dirty="0"/>
              <a:t> </a:t>
            </a:r>
            <a:r>
              <a:rPr lang="ru-RU" dirty="0" err="1"/>
              <a:t>шығынын</a:t>
            </a:r>
            <a:r>
              <a:rPr lang="ru-RU" dirty="0"/>
              <a:t> </a:t>
            </a:r>
            <a:r>
              <a:rPr lang="ru-RU" dirty="0" err="1"/>
              <a:t>келтірмейтін</a:t>
            </a:r>
            <a:r>
              <a:rPr lang="ru-RU" dirty="0"/>
              <a:t>, </a:t>
            </a:r>
            <a:r>
              <a:rPr lang="ru-RU" dirty="0" err="1"/>
              <a:t>персоналды</a:t>
            </a:r>
            <a:r>
              <a:rPr lang="ru-RU" dirty="0"/>
              <a:t> аз </a:t>
            </a:r>
            <a:r>
              <a:rPr lang="ru-RU" dirty="0" err="1"/>
              <a:t>мөлшерде</a:t>
            </a:r>
            <a:r>
              <a:rPr lang="ru-RU" dirty="0"/>
              <a:t> </a:t>
            </a:r>
            <a:r>
              <a:rPr lang="ru-RU" dirty="0" err="1"/>
              <a:t>қолданатын</a:t>
            </a:r>
            <a:r>
              <a:rPr lang="ru-RU" dirty="0"/>
              <a:t> </a:t>
            </a:r>
            <a:r>
              <a:rPr lang="ru-RU" dirty="0" err="1"/>
              <a:t>дүкен</a:t>
            </a:r>
            <a:r>
              <a:rPr lang="ru-RU" dirty="0" smtClean="0"/>
              <a:t>.</a:t>
            </a:r>
          </a:p>
          <a:p>
            <a:r>
              <a:rPr lang="ru-RU" b="1" dirty="0"/>
              <a:t>Интернет-</a:t>
            </a:r>
            <a:r>
              <a:rPr lang="ru-RU" b="1" dirty="0" err="1"/>
              <a:t>дүкен</a:t>
            </a:r>
            <a:r>
              <a:rPr lang="ru-RU" dirty="0"/>
              <a:t> аз </a:t>
            </a:r>
            <a:r>
              <a:rPr lang="ru-RU" dirty="0" err="1"/>
              <a:t>бағаны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нәтижені</a:t>
            </a:r>
            <a:r>
              <a:rPr lang="ru-RU" dirty="0"/>
              <a:t> </a:t>
            </a:r>
            <a:r>
              <a:rPr lang="ru-RU" dirty="0" err="1"/>
              <a:t>бірлестіреді</a:t>
            </a:r>
            <a:r>
              <a:rPr lang="ru-RU" dirty="0"/>
              <a:t>: </a:t>
            </a:r>
            <a:r>
              <a:rPr lang="ru-RU" b="1" dirty="0"/>
              <a:t>интернет-</a:t>
            </a:r>
            <a:r>
              <a:rPr lang="ru-RU" b="1" dirty="0" err="1"/>
              <a:t>дүкенді</a:t>
            </a:r>
            <a:r>
              <a:rPr lang="ru-RU" dirty="0"/>
              <a:t> 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копанияға</a:t>
            </a:r>
            <a:r>
              <a:rPr lang="ru-RU" dirty="0"/>
              <a:t> </a:t>
            </a:r>
            <a:r>
              <a:rPr lang="ru-RU" dirty="0" err="1"/>
              <a:t>тауарлар</a:t>
            </a:r>
            <a:r>
              <a:rPr lang="ru-RU" dirty="0"/>
              <a:t> мен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нарығында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позициясын</a:t>
            </a:r>
            <a:r>
              <a:rPr lang="ru-RU" dirty="0"/>
              <a:t> </a:t>
            </a:r>
            <a:r>
              <a:rPr lang="ru-RU" dirty="0" err="1"/>
              <a:t>жеңіп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ұстауға</a:t>
            </a:r>
            <a:r>
              <a:rPr lang="ru-RU" dirty="0"/>
              <a:t> </a:t>
            </a:r>
            <a:r>
              <a:rPr lang="ru-RU" dirty="0" err="1"/>
              <a:t>көмектеседі</a:t>
            </a:r>
            <a:r>
              <a:rPr lang="ru-RU" dirty="0"/>
              <a:t>, </a:t>
            </a:r>
            <a:r>
              <a:rPr lang="ru-RU" dirty="0" err="1"/>
              <a:t>клиенттік</a:t>
            </a:r>
            <a:r>
              <a:rPr lang="ru-RU" dirty="0"/>
              <a:t> </a:t>
            </a:r>
            <a:r>
              <a:rPr lang="ru-RU" dirty="0" err="1"/>
              <a:t>базаны</a:t>
            </a:r>
            <a:r>
              <a:rPr lang="ru-RU" dirty="0"/>
              <a:t> </a:t>
            </a:r>
            <a:r>
              <a:rPr lang="ru-RU" dirty="0" err="1"/>
              <a:t>көбейтеді</a:t>
            </a:r>
            <a:r>
              <a:rPr lang="ru-RU" dirty="0"/>
              <a:t>, </a:t>
            </a:r>
            <a:r>
              <a:rPr lang="ru-RU" dirty="0" err="1"/>
              <a:t>брендтің</a:t>
            </a:r>
            <a:r>
              <a:rPr lang="ru-RU" dirty="0"/>
              <a:t> </a:t>
            </a:r>
            <a:r>
              <a:rPr lang="ru-RU" dirty="0" err="1"/>
              <a:t>мәлімділігін</a:t>
            </a:r>
            <a:r>
              <a:rPr lang="ru-RU" dirty="0"/>
              <a:t> </a:t>
            </a:r>
            <a:r>
              <a:rPr lang="ru-RU" dirty="0" err="1"/>
              <a:t>жоғарлатады</a:t>
            </a:r>
            <a:r>
              <a:rPr lang="ru-RU" dirty="0"/>
              <a:t>.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сөзбен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, </a:t>
            </a:r>
            <a:r>
              <a:rPr lang="ru-RU" b="1" dirty="0"/>
              <a:t>интернет-</a:t>
            </a:r>
            <a:r>
              <a:rPr lang="ru-RU" b="1" dirty="0" err="1"/>
              <a:t>дүкенді</a:t>
            </a:r>
            <a:r>
              <a:rPr lang="ru-RU" dirty="0"/>
              <a:t> 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иеленушілерге</a:t>
            </a:r>
            <a:r>
              <a:rPr lang="ru-RU" dirty="0"/>
              <a:t> </a:t>
            </a:r>
            <a:r>
              <a:rPr lang="ru-RU" dirty="0" err="1"/>
              <a:t>анық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98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" y="1196752"/>
            <a:ext cx="7715200" cy="3039616"/>
          </a:xfrm>
        </p:spPr>
        <p:txBody>
          <a:bodyPr>
            <a:normAutofit/>
          </a:bodyPr>
          <a:lstStyle/>
          <a:p>
            <a:r>
              <a:rPr lang="kk-KZ" sz="5400" dirty="0" smtClean="0"/>
              <a:t>2. </a:t>
            </a:r>
            <a:r>
              <a:rPr lang="en-US" sz="5400" dirty="0" smtClean="0"/>
              <a:t>CMS</a:t>
            </a:r>
            <a:endParaRPr lang="ru-RU" sz="5400" dirty="0"/>
          </a:p>
        </p:txBody>
      </p:sp>
      <p:sp>
        <p:nvSpPr>
          <p:cNvPr id="4" name="Минус 3"/>
          <p:cNvSpPr/>
          <p:nvPr/>
        </p:nvSpPr>
        <p:spPr>
          <a:xfrm>
            <a:off x="-180528" y="2420888"/>
            <a:ext cx="1224136" cy="8640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3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Сайтты басқару жүйелері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iTrack</a:t>
            </a:r>
            <a:r>
              <a:rPr lang="ru-RU" dirty="0" smtClean="0"/>
              <a:t> </a:t>
            </a:r>
            <a:r>
              <a:rPr lang="ru-RU" dirty="0" err="1" smtClean="0"/>
              <a:t>компаниясының</a:t>
            </a:r>
            <a:r>
              <a:rPr lang="ru-RU" dirty="0" smtClean="0"/>
              <a:t> </a:t>
            </a:r>
            <a:r>
              <a:rPr lang="en-US" dirty="0" smtClean="0"/>
              <a:t>CMS </a:t>
            </a:r>
            <a:r>
              <a:rPr lang="kk-KZ" dirty="0" smtClean="0"/>
              <a:t>рейтингі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www.web-article.com.ua/wp-content/uploads/2012/09/cms-runet-pro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8" y="2204864"/>
            <a:ext cx="68615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5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Ucoz</a:t>
            </a:r>
            <a:r>
              <a:rPr lang="en-US" dirty="0" smtClean="0"/>
              <a:t> </a:t>
            </a:r>
            <a:r>
              <a:rPr lang="kk-KZ" dirty="0" smtClean="0"/>
              <a:t>сайт жасау конструкторы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876800"/>
          </a:xfrm>
        </p:spPr>
        <p:txBody>
          <a:bodyPr/>
          <a:lstStyle/>
          <a:p>
            <a:r>
              <a:rPr lang="en-US" dirty="0" err="1" smtClean="0"/>
              <a:t>Ucoz</a:t>
            </a:r>
            <a:r>
              <a:rPr lang="en-US" dirty="0" smtClean="0"/>
              <a:t> </a:t>
            </a:r>
            <a:r>
              <a:rPr lang="kk-KZ" dirty="0" smtClean="0"/>
              <a:t>шартты тегін сайт жасау конструкторы – сайтты бағдарламау білмейтін адамдар үшін ең ыңғайлы жүйе. Бұл жүйені шартты тегін деп атау себебіміз – тегін қолданыстағы сайттар беттерінде жарнамалардың қолданушыларға іздеген ақпараттарын алуға бөгет жасауы. Дегенмен, </a:t>
            </a:r>
            <a:r>
              <a:rPr lang="en-US" dirty="0" err="1" smtClean="0"/>
              <a:t>Ucoz</a:t>
            </a:r>
            <a:r>
              <a:rPr lang="en-US" dirty="0" smtClean="0"/>
              <a:t> </a:t>
            </a:r>
            <a:r>
              <a:rPr lang="kk-KZ" dirty="0" smtClean="0"/>
              <a:t>бүгінгі таңда әлемдегі сайт жасау конструктарлары арасында жоғары орында тұр.</a:t>
            </a:r>
            <a:endParaRPr lang="ru-RU" dirty="0"/>
          </a:p>
        </p:txBody>
      </p:sp>
      <p:pic>
        <p:nvPicPr>
          <p:cNvPr id="1026" name="Picture 2" descr="http://ubanners.ucoz.com/_bl/0/33335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54" y="1412776"/>
            <a:ext cx="3063719" cy="27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3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2916733"/>
              </p:ext>
            </p:extLst>
          </p:nvPr>
        </p:nvGraphicFramePr>
        <p:xfrm>
          <a:off x="457200" y="533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0200"/>
            <a:ext cx="3449112" cy="48768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1844824"/>
            <a:ext cx="4114800" cy="463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kk-KZ" dirty="0" smtClean="0"/>
              <a:t>Бар  болғаны білім беру мекемелері домендік атау сатып алып немесе 3 деңгейдегі домендік атауды </a:t>
            </a:r>
            <a:r>
              <a:rPr lang="en-US" dirty="0" err="1" smtClean="0"/>
              <a:t>Ucoz</a:t>
            </a:r>
            <a:r>
              <a:rPr lang="en-US" dirty="0" smtClean="0"/>
              <a:t> </a:t>
            </a:r>
            <a:r>
              <a:rPr lang="kk-KZ" dirty="0" smtClean="0"/>
              <a:t>жүйесіне тіркеу.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banner@ucoz.net</a:t>
            </a:r>
            <a:r>
              <a:rPr lang="kk-KZ" dirty="0" smtClean="0"/>
              <a:t> </a:t>
            </a:r>
            <a:r>
              <a:rPr lang="ru-RU" dirty="0" err="1" smtClean="0"/>
              <a:t>электронды</a:t>
            </a:r>
            <a:r>
              <a:rPr lang="ru-RU" dirty="0" smtClean="0"/>
              <a:t> </a:t>
            </a:r>
            <a:r>
              <a:rPr lang="ru-RU" dirty="0" err="1" smtClean="0"/>
              <a:t>поштасына</a:t>
            </a:r>
            <a:r>
              <a:rPr lang="ru-RU" dirty="0" smtClean="0"/>
              <a:t> </a:t>
            </a:r>
            <a:r>
              <a:rPr lang="ru-RU" dirty="0" err="1" smtClean="0"/>
              <a:t>суреттег</a:t>
            </a:r>
            <a:r>
              <a:rPr lang="kk-KZ" dirty="0" smtClean="0"/>
              <a:t>ідей хат толтырып жібереміз.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78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Әлемдегі</a:t>
            </a:r>
            <a:r>
              <a:rPr lang="ru-RU" dirty="0" smtClean="0"/>
              <a:t>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 smtClean="0"/>
              <a:t>үздік</a:t>
            </a:r>
            <a:r>
              <a:rPr lang="ru-RU" dirty="0" smtClean="0"/>
              <a:t> </a:t>
            </a:r>
            <a:r>
              <a:rPr lang="en-US" dirty="0"/>
              <a:t>CMS —</a:t>
            </a:r>
            <a:r>
              <a:rPr lang="en-US" dirty="0" smtClean="0"/>
              <a:t>WordPress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376"/>
          </a:xfrm>
        </p:spPr>
        <p:txBody>
          <a:bodyPr>
            <a:normAutofit/>
          </a:bodyPr>
          <a:lstStyle/>
          <a:p>
            <a:r>
              <a:rPr lang="ru-RU" dirty="0" err="1" smtClean="0"/>
              <a:t>Әлемде</a:t>
            </a:r>
            <a:r>
              <a:rPr lang="ru-RU" dirty="0" smtClean="0"/>
              <a:t> </a:t>
            </a:r>
            <a:r>
              <a:rPr lang="ru-RU" dirty="0" err="1" smtClean="0"/>
              <a:t>миллиондаған</a:t>
            </a:r>
            <a:r>
              <a:rPr lang="ru-RU" dirty="0" smtClean="0"/>
              <a:t> </a:t>
            </a:r>
            <a:r>
              <a:rPr lang="ru-RU" dirty="0" err="1" smtClean="0"/>
              <a:t>адамадар</a:t>
            </a:r>
            <a:r>
              <a:rPr lang="ru-RU" dirty="0" smtClean="0"/>
              <a:t> сайт </a:t>
            </a:r>
            <a:r>
              <a:rPr lang="ru-RU" dirty="0" err="1"/>
              <a:t>жасағанда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үздік</a:t>
            </a:r>
            <a:r>
              <a:rPr lang="ru-RU" dirty="0"/>
              <a:t>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en-US" dirty="0"/>
              <a:t>CMS </a:t>
            </a:r>
            <a:r>
              <a:rPr lang="en-US" dirty="0" smtClean="0"/>
              <a:t>—</a:t>
            </a:r>
            <a:r>
              <a:rPr lang="en-US" i="1" dirty="0" smtClean="0"/>
              <a:t>WordPress-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қолданады</a:t>
            </a:r>
            <a:r>
              <a:rPr lang="ru-RU" dirty="0" smtClean="0"/>
              <a:t>. </a:t>
            </a:r>
            <a:r>
              <a:rPr lang="ru-RU" dirty="0" err="1" smtClean="0"/>
              <a:t>Себебі</a:t>
            </a:r>
            <a:r>
              <a:rPr lang="ru-RU" dirty="0" smtClean="0"/>
              <a:t> </a:t>
            </a:r>
            <a:r>
              <a:rPr lang="en-US" dirty="0" smtClean="0"/>
              <a:t>WordPress </a:t>
            </a:r>
            <a:r>
              <a:rPr lang="ru-RU" dirty="0" err="1"/>
              <a:t>дүние</a:t>
            </a:r>
            <a:r>
              <a:rPr lang="ru-RU" dirty="0"/>
              <a:t> </a:t>
            </a:r>
            <a:r>
              <a:rPr lang="ru-RU" dirty="0" err="1"/>
              <a:t>жүзіндегі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тараған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қолданыста</a:t>
            </a:r>
            <a:r>
              <a:rPr lang="ru-RU" dirty="0"/>
              <a:t> аса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en-US" dirty="0" smtClean="0"/>
              <a:t>CMS</a:t>
            </a:r>
            <a:r>
              <a:rPr lang="kk-KZ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/>
              <a:t>табылады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kk-KZ" dirty="0" smtClean="0"/>
              <a:t>Сондықтан болар,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жүйесін</a:t>
            </a:r>
            <a:r>
              <a:rPr lang="ru-RU" dirty="0"/>
              <a:t>, </a:t>
            </a:r>
            <a:r>
              <a:rPr lang="ru-RU" dirty="0" err="1"/>
              <a:t>Жаһандық</a:t>
            </a:r>
            <a:r>
              <a:rPr lang="ru-RU" dirty="0"/>
              <a:t> </a:t>
            </a:r>
            <a:r>
              <a:rPr lang="ru-RU" dirty="0" err="1"/>
              <a:t>деңгейдегі</a:t>
            </a:r>
            <a:r>
              <a:rPr lang="ru-RU" dirty="0"/>
              <a:t> – </a:t>
            </a:r>
            <a:r>
              <a:rPr lang="en-US" dirty="0"/>
              <a:t>New York Times, Adidas, BMW, </a:t>
            </a:r>
            <a:r>
              <a:rPr lang="en-US" dirty="0" err="1"/>
              <a:t>Unliver</a:t>
            </a:r>
            <a:r>
              <a:rPr lang="en-US" dirty="0"/>
              <a:t>, Toyota, Kodak, British Petrol… </a:t>
            </a:r>
            <a:r>
              <a:rPr lang="ru-RU" dirty="0" err="1"/>
              <a:t>тәрізді</a:t>
            </a:r>
            <a:r>
              <a:rPr lang="ru-RU" dirty="0"/>
              <a:t> мега-</a:t>
            </a:r>
            <a:r>
              <a:rPr lang="ru-RU" dirty="0" err="1"/>
              <a:t>корпорациялар</a:t>
            </a:r>
            <a:r>
              <a:rPr lang="ru-RU" dirty="0"/>
              <a:t> </a:t>
            </a:r>
            <a:r>
              <a:rPr lang="ru-RU" dirty="0" err="1" smtClean="0"/>
              <a:t>қолданды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8174339"/>
              </p:ext>
            </p:extLst>
          </p:nvPr>
        </p:nvGraphicFramePr>
        <p:xfrm>
          <a:off x="457200" y="1600200"/>
          <a:ext cx="8229600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718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1. Жылдамдық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/>
              <a:t>жүйе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ыңғайлы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en-US" dirty="0"/>
              <a:t>HTML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білмейтін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да сайт </a:t>
            </a:r>
            <a:r>
              <a:rPr lang="ru-RU" dirty="0" err="1"/>
              <a:t>жасай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Сайт </a:t>
            </a:r>
            <a:r>
              <a:rPr lang="ru-RU" dirty="0" err="1"/>
              <a:t>жасаудың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сатылары</a:t>
            </a:r>
            <a:r>
              <a:rPr lang="ru-RU" dirty="0"/>
              <a:t> бар: </a:t>
            </a:r>
            <a:r>
              <a:rPr lang="ru-RU" dirty="0" err="1"/>
              <a:t>Вордпрессті</a:t>
            </a:r>
            <a:r>
              <a:rPr lang="ru-RU" dirty="0"/>
              <a:t> </a:t>
            </a:r>
            <a:r>
              <a:rPr lang="ru-RU" dirty="0" err="1"/>
              <a:t>компьютерге</a:t>
            </a:r>
            <a:r>
              <a:rPr lang="ru-RU" dirty="0"/>
              <a:t> </a:t>
            </a:r>
            <a:r>
              <a:rPr lang="ru-RU" dirty="0" err="1"/>
              <a:t>жүктеу</a:t>
            </a:r>
            <a:r>
              <a:rPr lang="ru-RU" dirty="0"/>
              <a:t> =&gt; </a:t>
            </a:r>
            <a:r>
              <a:rPr lang="ru-RU" dirty="0" err="1"/>
              <a:t>Ворпрессті</a:t>
            </a:r>
            <a:r>
              <a:rPr lang="ru-RU" dirty="0"/>
              <a:t> </a:t>
            </a:r>
            <a:r>
              <a:rPr lang="ru-RU" dirty="0" err="1"/>
              <a:t>денвер</a:t>
            </a:r>
            <a:r>
              <a:rPr lang="ru-RU" dirty="0"/>
              <a:t>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 smtClean="0"/>
              <a:t>орнату</a:t>
            </a:r>
            <a:r>
              <a:rPr lang="ru-RU" dirty="0" smtClean="0"/>
              <a:t> (</a:t>
            </a:r>
            <a:r>
              <a:rPr lang="ru-RU" dirty="0" err="1" smtClean="0"/>
              <a:t>егер</a:t>
            </a:r>
            <a:r>
              <a:rPr lang="ru-RU" dirty="0" smtClean="0"/>
              <a:t> </a:t>
            </a:r>
            <a:r>
              <a:rPr lang="ru-RU" dirty="0" err="1"/>
              <a:t>хостингіңіз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хостингке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) =&gt; 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. "</a:t>
            </a:r>
          </a:p>
        </p:txBody>
      </p:sp>
    </p:spTree>
    <p:extLst>
      <p:ext uri="{BB962C8B-B14F-4D97-AF65-F5344CB8AC3E}">
        <p14:creationId xmlns:p14="http://schemas.microsoft.com/office/powerpoint/2010/main" val="391759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2. Қарапайымдылық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CMS WordPress-</a:t>
            </a:r>
            <a:r>
              <a:rPr lang="ru-RU" b="1" dirty="0" err="1"/>
              <a:t>тің</a:t>
            </a:r>
            <a:r>
              <a:rPr lang="ru-RU" b="1" dirty="0"/>
              <a:t> </a:t>
            </a:r>
            <a:r>
              <a:rPr lang="ru-RU" b="1" dirty="0" err="1"/>
              <a:t>көмегімен</a:t>
            </a:r>
            <a:r>
              <a:rPr lang="ru-RU" b="1" dirty="0"/>
              <a:t> </a:t>
            </a:r>
            <a:r>
              <a:rPr lang="ru-RU" b="1" dirty="0" err="1"/>
              <a:t>сайтқа</a:t>
            </a:r>
            <a:r>
              <a:rPr lang="ru-RU" b="1" dirty="0"/>
              <a:t> </a:t>
            </a:r>
            <a:r>
              <a:rPr lang="ru-RU" b="1" dirty="0" err="1"/>
              <a:t>жаңа</a:t>
            </a:r>
            <a:r>
              <a:rPr lang="ru-RU" b="1" dirty="0"/>
              <a:t> </a:t>
            </a:r>
            <a:r>
              <a:rPr lang="ru-RU" b="1" dirty="0" err="1"/>
              <a:t>бетті</a:t>
            </a:r>
            <a:r>
              <a:rPr lang="ru-RU" b="1" dirty="0"/>
              <a:t> </a:t>
            </a:r>
            <a:r>
              <a:rPr lang="ru-RU" b="1" dirty="0" err="1"/>
              <a:t>қосу</a:t>
            </a:r>
            <a:r>
              <a:rPr lang="ru-RU" b="1" dirty="0"/>
              <a:t> </a:t>
            </a:r>
            <a:r>
              <a:rPr lang="ru-RU" b="1" dirty="0" err="1"/>
              <a:t>жолын</a:t>
            </a:r>
            <a:r>
              <a:rPr lang="ru-RU" b="1" dirty="0"/>
              <a:t> </a:t>
            </a:r>
            <a:r>
              <a:rPr lang="ru-RU" b="1" dirty="0" err="1"/>
              <a:t>көрсетейік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/>
              <a:t>1.</a:t>
            </a:r>
            <a:r>
              <a:rPr lang="ru-RU" dirty="0"/>
              <a:t> </a:t>
            </a:r>
            <a:r>
              <a:rPr lang="en-US" dirty="0"/>
              <a:t>CMS-</a:t>
            </a:r>
            <a:r>
              <a:rPr lang="ru-RU" dirty="0" err="1"/>
              <a:t>тің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панелі</a:t>
            </a:r>
            <a:r>
              <a:rPr lang="ru-RU" dirty="0"/>
              <a:t> </a:t>
            </a:r>
            <a:r>
              <a:rPr lang="ru-RU" b="1" dirty="0" err="1"/>
              <a:t>сайт_аты</a:t>
            </a:r>
            <a:r>
              <a:rPr lang="ru-RU" b="1" dirty="0"/>
              <a:t>.</a:t>
            </a:r>
            <a:r>
              <a:rPr lang="en-US" b="1" dirty="0" err="1"/>
              <a:t>kz</a:t>
            </a:r>
            <a:r>
              <a:rPr lang="en-US" b="1" dirty="0"/>
              <a:t>/</a:t>
            </a:r>
            <a:r>
              <a:rPr lang="en-US" b="1" dirty="0" err="1"/>
              <a:t>wp-login.php</a:t>
            </a:r>
            <a:r>
              <a:rPr lang="en-US" dirty="0"/>
              <a:t> </a:t>
            </a:r>
            <a:r>
              <a:rPr lang="ru-RU" dirty="0" err="1"/>
              <a:t>адресі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, </a:t>
            </a:r>
            <a:r>
              <a:rPr lang="ru-RU" dirty="0" err="1"/>
              <a:t>мысалы</a:t>
            </a:r>
            <a:r>
              <a:rPr lang="ru-RU" dirty="0"/>
              <a:t> </a:t>
            </a:r>
            <a:r>
              <a:rPr lang="ru-RU" dirty="0" err="1"/>
              <a:t>менің</a:t>
            </a:r>
            <a:r>
              <a:rPr lang="ru-RU" dirty="0"/>
              <a:t> </a:t>
            </a:r>
            <a:r>
              <a:rPr lang="ru-RU" dirty="0" err="1"/>
              <a:t>сайтымның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адресі</a:t>
            </a:r>
            <a:r>
              <a:rPr lang="ru-RU" dirty="0"/>
              <a:t> </a:t>
            </a:r>
            <a:r>
              <a:rPr lang="kk-KZ" dirty="0" smtClean="0"/>
              <a:t>менің-сайтым</a:t>
            </a:r>
            <a:r>
              <a:rPr lang="en-US" dirty="0" smtClean="0"/>
              <a:t>.</a:t>
            </a:r>
            <a:r>
              <a:rPr lang="en-US" dirty="0" err="1" smtClean="0"/>
              <a:t>kz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-login</a:t>
            </a:r>
            <a:r>
              <a:rPr lang="en-US" dirty="0"/>
              <a:t>.</a:t>
            </a:r>
          </a:p>
          <a:p>
            <a:r>
              <a:rPr lang="ru-RU" i="1" dirty="0"/>
              <a:t>Осы </a:t>
            </a:r>
            <a:r>
              <a:rPr lang="ru-RU" i="1" dirty="0" err="1"/>
              <a:t>сілтеме</a:t>
            </a:r>
            <a:r>
              <a:rPr lang="ru-RU" i="1" dirty="0"/>
              <a:t> </a:t>
            </a:r>
            <a:r>
              <a:rPr lang="ru-RU" i="1" dirty="0" err="1"/>
              <a:t>бойынша</a:t>
            </a:r>
            <a:r>
              <a:rPr lang="ru-RU" i="1" dirty="0"/>
              <a:t> </a:t>
            </a:r>
            <a:r>
              <a:rPr lang="ru-RU" i="1" dirty="0" err="1"/>
              <a:t>өтсе</a:t>
            </a:r>
            <a:r>
              <a:rPr lang="kk-KZ" i="1" dirty="0"/>
              <a:t>ң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сіз</a:t>
            </a:r>
            <a:r>
              <a:rPr lang="ru-RU" i="1" dirty="0"/>
              <a:t> </a:t>
            </a:r>
            <a:r>
              <a:rPr lang="en-US" i="1" dirty="0"/>
              <a:t>CMS-</a:t>
            </a:r>
            <a:r>
              <a:rPr lang="ru-RU" i="1" dirty="0" err="1"/>
              <a:t>тің</a:t>
            </a:r>
            <a:r>
              <a:rPr lang="ru-RU" i="1" dirty="0"/>
              <a:t> </a:t>
            </a:r>
            <a:r>
              <a:rPr lang="ru-RU" i="1" dirty="0" err="1"/>
              <a:t>ішкі</a:t>
            </a:r>
            <a:r>
              <a:rPr lang="ru-RU" i="1" dirty="0"/>
              <a:t> </a:t>
            </a:r>
            <a:r>
              <a:rPr lang="ru-RU" i="1" dirty="0" err="1"/>
              <a:t>панеліне</a:t>
            </a:r>
            <a:r>
              <a:rPr lang="ru-RU" i="1" dirty="0"/>
              <a:t> </a:t>
            </a:r>
            <a:r>
              <a:rPr lang="ru-RU" i="1" dirty="0" err="1"/>
              <a:t>кіру</a:t>
            </a:r>
            <a:r>
              <a:rPr lang="ru-RU" i="1" dirty="0"/>
              <a:t> </a:t>
            </a:r>
            <a:r>
              <a:rPr lang="ru-RU" i="1" dirty="0" err="1"/>
              <a:t>терезін</a:t>
            </a:r>
            <a:r>
              <a:rPr lang="ru-RU" i="1" dirty="0"/>
              <a:t> </a:t>
            </a:r>
            <a:r>
              <a:rPr lang="ru-RU" i="1" dirty="0" err="1"/>
              <a:t>көресіз</a:t>
            </a:r>
            <a:r>
              <a:rPr lang="ru-RU" i="1" dirty="0"/>
              <a:t>.</a:t>
            </a:r>
            <a:endParaRPr lang="ru-RU" dirty="0"/>
          </a:p>
          <a:p>
            <a:r>
              <a:rPr lang="ru-RU" b="1" dirty="0"/>
              <a:t>2.</a:t>
            </a:r>
            <a:r>
              <a:rPr lang="ru-RU" dirty="0"/>
              <a:t> </a:t>
            </a:r>
            <a:r>
              <a:rPr lang="en-US" dirty="0"/>
              <a:t>CMS-</a:t>
            </a:r>
            <a:r>
              <a:rPr lang="ru-RU" dirty="0" err="1"/>
              <a:t>ке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- </a:t>
            </a:r>
            <a:r>
              <a:rPr lang="ru-RU" i="1" dirty="0"/>
              <a:t>логин</a:t>
            </a:r>
            <a:r>
              <a:rPr lang="ru-RU" dirty="0"/>
              <a:t> мен </a:t>
            </a:r>
            <a:r>
              <a:rPr lang="ru-RU" i="1" dirty="0" err="1"/>
              <a:t>парольді</a:t>
            </a:r>
            <a:r>
              <a:rPr lang="ru-RU" dirty="0"/>
              <a:t> </a:t>
            </a:r>
            <a:r>
              <a:rPr lang="ru-RU" dirty="0" err="1"/>
              <a:t>білу</a:t>
            </a:r>
            <a:r>
              <a:rPr lang="ru-RU" dirty="0"/>
              <a:t> кажет,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мәліметті</a:t>
            </a:r>
            <a:r>
              <a:rPr lang="ru-RU" dirty="0"/>
              <a:t> тек сайт администраторы </a:t>
            </a:r>
            <a:r>
              <a:rPr lang="ru-RU" dirty="0" err="1"/>
              <a:t>білуі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кажет.</a:t>
            </a:r>
          </a:p>
          <a:p>
            <a:r>
              <a:rPr lang="ru-RU" b="1" dirty="0"/>
              <a:t>3.</a:t>
            </a:r>
            <a:r>
              <a:rPr lang="ru-RU" dirty="0"/>
              <a:t> Логин мен </a:t>
            </a:r>
            <a:r>
              <a:rPr lang="ru-RU" dirty="0" err="1"/>
              <a:t>парольді</a:t>
            </a:r>
            <a:r>
              <a:rPr lang="ru-RU" dirty="0"/>
              <a:t> осы </a:t>
            </a:r>
            <a:r>
              <a:rPr lang="ru-RU" dirty="0" err="1"/>
              <a:t>терезенің</a:t>
            </a:r>
            <a:r>
              <a:rPr lang="ru-RU" dirty="0"/>
              <a:t> </a:t>
            </a:r>
            <a:r>
              <a:rPr lang="ru-RU" dirty="0" err="1"/>
              <a:t>жолдарына</a:t>
            </a:r>
            <a:r>
              <a:rPr lang="ru-RU" dirty="0"/>
              <a:t> </a:t>
            </a:r>
            <a:r>
              <a:rPr lang="ru-RU" dirty="0" err="1"/>
              <a:t>еңгізіп</a:t>
            </a:r>
            <a:r>
              <a:rPr lang="ru-RU" dirty="0"/>
              <a:t> </a:t>
            </a:r>
            <a:r>
              <a:rPr lang="ru-RU" b="1" dirty="0"/>
              <a:t>«войти»</a:t>
            </a:r>
            <a:r>
              <a:rPr lang="ru-RU" dirty="0"/>
              <a:t> </a:t>
            </a:r>
            <a:r>
              <a:rPr lang="ru-RU" dirty="0" err="1"/>
              <a:t>пернесін</a:t>
            </a:r>
            <a:r>
              <a:rPr lang="ru-RU" dirty="0"/>
              <a:t> </a:t>
            </a:r>
            <a:r>
              <a:rPr lang="ru-RU" dirty="0" err="1"/>
              <a:t>бассаңыз</a:t>
            </a:r>
            <a:r>
              <a:rPr lang="ru-RU" dirty="0"/>
              <a:t> </a:t>
            </a:r>
            <a:r>
              <a:rPr lang="en-US" dirty="0"/>
              <a:t>CMS-</a:t>
            </a:r>
            <a:r>
              <a:rPr lang="ru-RU" dirty="0" err="1"/>
              <a:t>тің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админ </a:t>
            </a:r>
            <a:r>
              <a:rPr lang="ru-RU" dirty="0" err="1"/>
              <a:t>панелі</a:t>
            </a:r>
            <a:r>
              <a:rPr lang="ru-RU" dirty="0"/>
              <a:t> </a:t>
            </a:r>
            <a:r>
              <a:rPr lang="ru-RU" dirty="0" err="1" smtClean="0"/>
              <a:t>ашылады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144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CMS-</a:t>
            </a:r>
            <a:r>
              <a:rPr lang="ru-RU" dirty="0" err="1"/>
              <a:t>тің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админ </a:t>
            </a:r>
            <a:r>
              <a:rPr lang="ru-RU" dirty="0" err="1" smtClean="0"/>
              <a:t>панелі</a:t>
            </a:r>
            <a:endParaRPr lang="ru-RU" dirty="0"/>
          </a:p>
        </p:txBody>
      </p:sp>
      <p:pic>
        <p:nvPicPr>
          <p:cNvPr id="3074" name="Picture 2" descr="Создание сайта с CM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1342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58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4.</a:t>
            </a:r>
            <a:r>
              <a:rPr lang="ru-RU" dirty="0"/>
              <a:t> Админ </a:t>
            </a:r>
            <a:r>
              <a:rPr lang="ru-RU" dirty="0" err="1"/>
              <a:t>панелінің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жағында</a:t>
            </a:r>
            <a:r>
              <a:rPr lang="ru-RU" dirty="0"/>
              <a:t> </a:t>
            </a:r>
            <a:r>
              <a:rPr lang="ru-RU" dirty="0" err="1"/>
              <a:t>орналасқам</a:t>
            </a:r>
            <a:r>
              <a:rPr lang="ru-RU" dirty="0"/>
              <a:t> </a:t>
            </a:r>
            <a:r>
              <a:rPr lang="ru-RU" b="1" dirty="0"/>
              <a:t>«страницы»</a:t>
            </a:r>
            <a:r>
              <a:rPr lang="ru-RU" dirty="0"/>
              <a:t> </a:t>
            </a:r>
            <a:r>
              <a:rPr lang="ru-RU" dirty="0" err="1"/>
              <a:t>пернесін</a:t>
            </a:r>
            <a:r>
              <a:rPr lang="ru-RU" dirty="0"/>
              <a:t> </a:t>
            </a:r>
            <a:r>
              <a:rPr lang="ru-RU" dirty="0" err="1"/>
              <a:t>бассаныз</a:t>
            </a:r>
            <a:r>
              <a:rPr lang="ru-RU" dirty="0"/>
              <a:t>, </a:t>
            </a:r>
            <a:r>
              <a:rPr lang="ru-RU" dirty="0" err="1"/>
              <a:t>мынандай</a:t>
            </a:r>
            <a:r>
              <a:rPr lang="ru-RU" dirty="0"/>
              <a:t> </a:t>
            </a:r>
            <a:r>
              <a:rPr lang="ru-RU" dirty="0" err="1"/>
              <a:t>терезе</a:t>
            </a:r>
            <a:r>
              <a:rPr lang="ru-RU" dirty="0"/>
              <a:t> </a:t>
            </a:r>
            <a:r>
              <a:rPr lang="ru-RU" dirty="0" err="1"/>
              <a:t>ашылады</a:t>
            </a:r>
            <a:r>
              <a:rPr lang="ru-RU" dirty="0"/>
              <a:t>:</a:t>
            </a:r>
          </a:p>
        </p:txBody>
      </p:sp>
      <p:pic>
        <p:nvPicPr>
          <p:cNvPr id="4098" name="Picture 2" descr="создание сай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" y="2852936"/>
            <a:ext cx="64484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903144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kk-KZ" dirty="0" smtClean="0"/>
              <a:t>Глосарий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77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Суретте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 </a:t>
            </a:r>
            <a:r>
              <a:rPr lang="ru-RU" b="1" dirty="0"/>
              <a:t>«добавить новую»</a:t>
            </a:r>
            <a:r>
              <a:rPr lang="ru-RU" dirty="0"/>
              <a:t> </a:t>
            </a:r>
            <a:r>
              <a:rPr lang="ru-RU" dirty="0" err="1"/>
              <a:t>пернесін</a:t>
            </a:r>
            <a:r>
              <a:rPr lang="ru-RU" dirty="0"/>
              <a:t> </a:t>
            </a:r>
            <a:r>
              <a:rPr lang="ru-RU" dirty="0" err="1"/>
              <a:t>бассаныз</a:t>
            </a:r>
            <a:r>
              <a:rPr lang="ru-RU" dirty="0"/>
              <a:t> </a:t>
            </a:r>
            <a:r>
              <a:rPr lang="ru-RU" dirty="0" err="1"/>
              <a:t>мынандай</a:t>
            </a:r>
            <a:r>
              <a:rPr lang="ru-RU" dirty="0"/>
              <a:t> </a:t>
            </a:r>
            <a:r>
              <a:rPr lang="ru-RU" dirty="0" err="1"/>
              <a:t>терезе</a:t>
            </a:r>
            <a:r>
              <a:rPr lang="ru-RU" dirty="0"/>
              <a:t> </a:t>
            </a:r>
            <a:r>
              <a:rPr lang="ru-RU" dirty="0" err="1"/>
              <a:t>ашылады</a:t>
            </a:r>
            <a:r>
              <a:rPr lang="ru-RU" dirty="0"/>
              <a:t>:</a:t>
            </a:r>
          </a:p>
        </p:txBody>
      </p:sp>
      <p:pic>
        <p:nvPicPr>
          <p:cNvPr id="5122" name="Picture 2" descr="создание сай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5746"/>
            <a:ext cx="55911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57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“Сюда пишите название страницы” </a:t>
            </a:r>
            <a:r>
              <a:rPr lang="ru-RU" sz="2000" dirty="0" err="1"/>
              <a:t>жолына</a:t>
            </a:r>
            <a:r>
              <a:rPr lang="ru-RU" sz="2000" dirty="0"/>
              <a:t> </a:t>
            </a:r>
            <a:r>
              <a:rPr lang="ru-RU" sz="2000" dirty="0" err="1"/>
              <a:t>беттін</a:t>
            </a:r>
            <a:r>
              <a:rPr lang="ru-RU" sz="2000" dirty="0"/>
              <a:t> </a:t>
            </a:r>
            <a:r>
              <a:rPr lang="ru-RU" sz="2000" dirty="0" err="1"/>
              <a:t>атын</a:t>
            </a:r>
            <a:r>
              <a:rPr lang="ru-RU" sz="2000" dirty="0"/>
              <a:t> ал “Сюда пишите ваш текст” </a:t>
            </a:r>
            <a:r>
              <a:rPr lang="ru-RU" sz="2000" dirty="0" err="1"/>
              <a:t>деген</a:t>
            </a:r>
            <a:r>
              <a:rPr lang="ru-RU" sz="2000" dirty="0"/>
              <a:t> </a:t>
            </a:r>
            <a:r>
              <a:rPr lang="ru-RU" sz="2000" dirty="0" err="1"/>
              <a:t>аланшаға</a:t>
            </a:r>
            <a:r>
              <a:rPr lang="ru-RU" sz="2000" dirty="0"/>
              <a:t> </a:t>
            </a:r>
            <a:r>
              <a:rPr lang="ru-RU" sz="2000" dirty="0" err="1"/>
              <a:t>беттін</a:t>
            </a:r>
            <a:r>
              <a:rPr lang="ru-RU" sz="2000" dirty="0"/>
              <a:t> </a:t>
            </a:r>
            <a:r>
              <a:rPr lang="ru-RU" sz="2000" dirty="0" err="1"/>
              <a:t>текстің</a:t>
            </a:r>
            <a:r>
              <a:rPr lang="ru-RU" sz="2000" dirty="0"/>
              <a:t> </a:t>
            </a:r>
            <a:r>
              <a:rPr lang="ru-RU" sz="2000" dirty="0" err="1"/>
              <a:t>жазыныз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Кейін</a:t>
            </a:r>
            <a:r>
              <a:rPr lang="ru-RU" sz="2000" dirty="0"/>
              <a:t> осы </a:t>
            </a:r>
            <a:r>
              <a:rPr lang="ru-RU" sz="2000" dirty="0" err="1"/>
              <a:t>терезенің</a:t>
            </a:r>
            <a:r>
              <a:rPr lang="ru-RU" sz="2000" dirty="0"/>
              <a:t>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dirty="0" err="1"/>
              <a:t>жағында</a:t>
            </a:r>
            <a:r>
              <a:rPr lang="ru-RU" sz="2000" dirty="0"/>
              <a:t> </a:t>
            </a:r>
            <a:r>
              <a:rPr lang="ru-RU" sz="2000" dirty="0" err="1"/>
              <a:t>орналасқан</a:t>
            </a:r>
            <a:r>
              <a:rPr lang="ru-RU" sz="2000" dirty="0"/>
              <a:t> </a:t>
            </a:r>
            <a:r>
              <a:rPr lang="ru-RU" sz="2000" b="1" dirty="0"/>
              <a:t>«опубликовать»</a:t>
            </a:r>
            <a:r>
              <a:rPr lang="ru-RU" sz="2000" dirty="0"/>
              <a:t> </a:t>
            </a:r>
            <a:r>
              <a:rPr lang="ru-RU" sz="2000" dirty="0" err="1"/>
              <a:t>пернесін</a:t>
            </a:r>
            <a:r>
              <a:rPr lang="ru-RU" sz="2000" dirty="0"/>
              <a:t> </a:t>
            </a:r>
            <a:r>
              <a:rPr lang="ru-RU" sz="2000" dirty="0" err="1"/>
              <a:t>басыныз</a:t>
            </a:r>
            <a:r>
              <a:rPr lang="ru-RU" sz="2000" dirty="0"/>
              <a:t> (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перне</a:t>
            </a:r>
            <a:r>
              <a:rPr lang="ru-RU" sz="2000" dirty="0"/>
              <a:t> осы </a:t>
            </a:r>
            <a:r>
              <a:rPr lang="ru-RU" sz="2000" dirty="0" err="1"/>
              <a:t>суретке</a:t>
            </a:r>
            <a:r>
              <a:rPr lang="ru-RU" sz="2000" dirty="0"/>
              <a:t> </a:t>
            </a:r>
            <a:r>
              <a:rPr lang="ru-RU" sz="2000" dirty="0" err="1"/>
              <a:t>сыймады</a:t>
            </a:r>
            <a:r>
              <a:rPr lang="ru-RU" sz="2000" dirty="0"/>
              <a:t>).</a:t>
            </a:r>
          </a:p>
          <a:p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бетті</a:t>
            </a:r>
            <a:r>
              <a:rPr lang="ru-RU" sz="2000" dirty="0"/>
              <a:t> </a:t>
            </a:r>
            <a:r>
              <a:rPr lang="ru-RU" sz="2000" dirty="0" err="1"/>
              <a:t>жасап</a:t>
            </a:r>
            <a:r>
              <a:rPr lang="ru-RU" sz="2000" dirty="0"/>
              <a:t> </a:t>
            </a:r>
            <a:r>
              <a:rPr lang="ru-RU" sz="2000" dirty="0" err="1"/>
              <a:t>болдық</a:t>
            </a:r>
            <a:r>
              <a:rPr lang="ru-RU" sz="2000" dirty="0"/>
              <a:t>!</a:t>
            </a:r>
          </a:p>
          <a:p>
            <a:r>
              <a:rPr lang="ru-RU" sz="2000" dirty="0" err="1"/>
              <a:t>Көріп</a:t>
            </a:r>
            <a:r>
              <a:rPr lang="ru-RU" sz="2000" dirty="0"/>
              <a:t> </a:t>
            </a:r>
            <a:r>
              <a:rPr lang="ru-RU" sz="2000" dirty="0" err="1"/>
              <a:t>тұрғанымыздай</a:t>
            </a:r>
            <a:r>
              <a:rPr lang="ru-RU" sz="2000" dirty="0"/>
              <a:t> </a:t>
            </a:r>
            <a:r>
              <a:rPr lang="en-US" sz="2000" dirty="0"/>
              <a:t>CMS-</a:t>
            </a:r>
            <a:r>
              <a:rPr lang="ru-RU" sz="2000" dirty="0" err="1"/>
              <a:t>тің</a:t>
            </a:r>
            <a:r>
              <a:rPr lang="ru-RU" sz="2000" dirty="0"/>
              <a:t> </a:t>
            </a:r>
            <a:r>
              <a:rPr lang="ru-RU" sz="2000" dirty="0" err="1"/>
              <a:t>көмегімен</a:t>
            </a:r>
            <a:r>
              <a:rPr lang="ru-RU" sz="2000" dirty="0"/>
              <a:t> </a:t>
            </a:r>
            <a:r>
              <a:rPr lang="ru-RU" sz="2000" dirty="0" err="1"/>
              <a:t>сайтты</a:t>
            </a:r>
            <a:r>
              <a:rPr lang="ru-RU" sz="2000" dirty="0"/>
              <a:t> </a:t>
            </a:r>
            <a:r>
              <a:rPr lang="ru-RU" sz="2000" dirty="0" err="1"/>
              <a:t>толтырудың</a:t>
            </a:r>
            <a:r>
              <a:rPr lang="ru-RU" sz="2000" dirty="0"/>
              <a:t> </a:t>
            </a:r>
            <a:r>
              <a:rPr lang="ru-RU" sz="2000" dirty="0" err="1"/>
              <a:t>еш</a:t>
            </a:r>
            <a:r>
              <a:rPr lang="ru-RU" sz="2000" dirty="0"/>
              <a:t> </a:t>
            </a:r>
            <a:r>
              <a:rPr lang="ru-RU" sz="2000" dirty="0" err="1"/>
              <a:t>қиындығы</a:t>
            </a:r>
            <a:r>
              <a:rPr lang="ru-RU" sz="2000" dirty="0"/>
              <a:t> </a:t>
            </a:r>
            <a:r>
              <a:rPr lang="ru-RU" sz="2000" dirty="0" err="1"/>
              <a:t>жоқ</a:t>
            </a:r>
            <a:r>
              <a:rPr lang="ru-RU" sz="2000" dirty="0" smtClean="0"/>
              <a:t>.</a:t>
            </a:r>
            <a:endParaRPr lang="ru-RU" sz="2000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4278489"/>
              </p:ext>
            </p:extLst>
          </p:nvPr>
        </p:nvGraphicFramePr>
        <p:xfrm>
          <a:off x="467544" y="4653136"/>
          <a:ext cx="82296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043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CMS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/>
              <a:t>сайт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қиын</a:t>
            </a:r>
            <a:r>
              <a:rPr lang="ru-RU" dirty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Қорытындылай</a:t>
            </a:r>
            <a:r>
              <a:rPr lang="ru-RU" dirty="0" smtClean="0"/>
              <a:t> </a:t>
            </a:r>
            <a:r>
              <a:rPr lang="ru-RU" dirty="0" err="1" smtClean="0"/>
              <a:t>айта</a:t>
            </a:r>
            <a:r>
              <a:rPr lang="ru-RU" dirty="0" smtClean="0"/>
              <a:t> </a:t>
            </a:r>
            <a:r>
              <a:rPr lang="ru-RU" dirty="0" err="1" smtClean="0"/>
              <a:t>келер</a:t>
            </a:r>
            <a:r>
              <a:rPr lang="ru-RU" dirty="0" smtClean="0"/>
              <a:t> </a:t>
            </a:r>
            <a:r>
              <a:rPr lang="ru-RU" dirty="0" err="1" smtClean="0"/>
              <a:t>болсақ</a:t>
            </a:r>
            <a:r>
              <a:rPr lang="ru-RU" dirty="0" smtClean="0"/>
              <a:t>, </a:t>
            </a:r>
            <a:r>
              <a:rPr lang="en-US" dirty="0" smtClean="0"/>
              <a:t>CMS </a:t>
            </a:r>
            <a:r>
              <a:rPr lang="en-US" dirty="0" err="1" smtClean="0"/>
              <a:t>Worpdress</a:t>
            </a:r>
            <a:r>
              <a:rPr lang="ru-RU" dirty="0" smtClean="0"/>
              <a:t> </a:t>
            </a:r>
            <a:r>
              <a:rPr lang="ru-RU" dirty="0" err="1"/>
              <a:t>дегеніміз</a:t>
            </a:r>
            <a:r>
              <a:rPr lang="ru-RU" dirty="0"/>
              <a:t> - </a:t>
            </a:r>
            <a:r>
              <a:rPr lang="en-US" dirty="0"/>
              <a:t>PHP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,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en-US" dirty="0"/>
              <a:t>MySQL, 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өңдеуге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.</a:t>
            </a:r>
          </a:p>
          <a:p>
            <a:r>
              <a:rPr lang="ru-RU" dirty="0" smtClean="0"/>
              <a:t>Денвер </a:t>
            </a:r>
            <a:r>
              <a:rPr lang="ru-RU" dirty="0" err="1"/>
              <a:t>жүйесі</a:t>
            </a:r>
            <a:r>
              <a:rPr lang="ru-RU" dirty="0"/>
              <a:t> - </a:t>
            </a:r>
            <a:r>
              <a:rPr lang="en-US" dirty="0"/>
              <a:t>PHP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қосатын</a:t>
            </a:r>
            <a:r>
              <a:rPr lang="ru-RU" dirty="0"/>
              <a:t>,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бар </a:t>
            </a:r>
            <a:r>
              <a:rPr lang="ru-RU" dirty="0" err="1"/>
              <a:t>жүйе</a:t>
            </a:r>
            <a:r>
              <a:rPr lang="ru-RU" dirty="0"/>
              <a:t>. Осы </a:t>
            </a:r>
            <a:r>
              <a:rPr lang="ru-RU" dirty="0" err="1"/>
              <a:t>жүйемен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өзіңіздің</a:t>
            </a:r>
            <a:r>
              <a:rPr lang="ru-RU" dirty="0"/>
              <a:t> </a:t>
            </a:r>
            <a:r>
              <a:rPr lang="ru-RU" dirty="0" err="1"/>
              <a:t>Вордпресстегі</a:t>
            </a:r>
            <a:r>
              <a:rPr lang="ru-RU" dirty="0"/>
              <a:t> </a:t>
            </a:r>
            <a:r>
              <a:rPr lang="ru-RU" dirty="0" err="1"/>
              <a:t>сайтыңызды</a:t>
            </a:r>
            <a:r>
              <a:rPr lang="ru-RU" dirty="0"/>
              <a:t> хостинг пен </a:t>
            </a:r>
            <a:r>
              <a:rPr lang="ru-RU" dirty="0" err="1"/>
              <a:t>доменді</a:t>
            </a:r>
            <a:r>
              <a:rPr lang="ru-RU" dirty="0"/>
              <a:t> </a:t>
            </a:r>
            <a:r>
              <a:rPr lang="ru-RU" dirty="0" err="1"/>
              <a:t>сатып</a:t>
            </a:r>
            <a:r>
              <a:rPr lang="ru-RU" dirty="0"/>
              <a:t> </a:t>
            </a:r>
            <a:r>
              <a:rPr lang="ru-RU" dirty="0" err="1"/>
              <a:t>алмай-ақ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компьютеріңізде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.</a:t>
            </a:r>
          </a:p>
          <a:p>
            <a:r>
              <a:rPr lang="ru-RU" dirty="0" err="1"/>
              <a:t>Вордпрессті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сілтеме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компьютеріңізге</a:t>
            </a:r>
            <a:r>
              <a:rPr lang="ru-RU" dirty="0"/>
              <a:t> </a:t>
            </a:r>
            <a:r>
              <a:rPr lang="ru-RU" dirty="0" err="1"/>
              <a:t>жүктеңіз</a:t>
            </a:r>
            <a:r>
              <a:rPr lang="ru-RU" dirty="0"/>
              <a:t>: </a:t>
            </a:r>
            <a:r>
              <a:rPr lang="en-US" dirty="0">
                <a:hlinkClick r:id="rId2" tooltip="Вордпрессті жүктеу"/>
              </a:rPr>
              <a:t>http://ru.wordpress.org/wordpress-3.7.1-ru_RU.zip</a:t>
            </a:r>
            <a:endParaRPr lang="en-US" dirty="0"/>
          </a:p>
          <a:p>
            <a:r>
              <a:rPr lang="ru-RU" dirty="0" err="1"/>
              <a:t>Денверді</a:t>
            </a:r>
            <a:r>
              <a:rPr lang="ru-RU" dirty="0"/>
              <a:t> </a:t>
            </a:r>
            <a:r>
              <a:rPr lang="ru-RU" dirty="0" err="1"/>
              <a:t>жүктеу</a:t>
            </a:r>
            <a:r>
              <a:rPr lang="ru-RU" dirty="0"/>
              <a:t> </a:t>
            </a:r>
            <a:r>
              <a:rPr lang="ru-RU" dirty="0" err="1"/>
              <a:t>сілтемесі</a:t>
            </a:r>
            <a:r>
              <a:rPr lang="ru-RU" dirty="0"/>
              <a:t>: </a:t>
            </a:r>
            <a:r>
              <a:rPr lang="en-US" dirty="0">
                <a:hlinkClick r:id="rId3" tooltip="Денверді жүктеу"/>
              </a:rPr>
              <a:t>http://www.denwer.ru/dis/Base/latest?from=site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44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НТМ</a:t>
            </a:r>
            <a:r>
              <a:rPr lang="en-US" dirty="0"/>
              <a:t>L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негіздері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Интернеттің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90- </a:t>
            </a:r>
            <a:r>
              <a:rPr lang="ru-RU" dirty="0" err="1"/>
              <a:t>жылдар</a:t>
            </a:r>
            <a:r>
              <a:rPr lang="ru-RU" dirty="0"/>
              <a:t> </a:t>
            </a:r>
            <a:r>
              <a:rPr lang="ru-RU" dirty="0" err="1"/>
              <a:t>басында</a:t>
            </a:r>
            <a:r>
              <a:rPr lang="ru-RU" dirty="0"/>
              <a:t> </a:t>
            </a:r>
            <a:r>
              <a:rPr lang="ru-RU" dirty="0" err="1"/>
              <a:t>копьютерлер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мәлімет</a:t>
            </a:r>
            <a:r>
              <a:rPr lang="ru-RU" dirty="0"/>
              <a:t> </a:t>
            </a:r>
            <a:r>
              <a:rPr lang="ru-RU" dirty="0" err="1"/>
              <a:t>алмасудың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хаттамасы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басталды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хаттама</a:t>
            </a:r>
            <a:r>
              <a:rPr lang="ru-RU" dirty="0"/>
              <a:t> НТТР (</a:t>
            </a:r>
            <a:r>
              <a:rPr lang="en-US" dirty="0"/>
              <a:t>Hyper Text Transfer Protocol - </a:t>
            </a:r>
            <a:r>
              <a:rPr lang="ru-RU" dirty="0" err="1"/>
              <a:t>гиппермәтінді</a:t>
            </a:r>
            <a:r>
              <a:rPr lang="ru-RU" dirty="0"/>
              <a:t> </a:t>
            </a:r>
            <a:r>
              <a:rPr lang="ru-RU" dirty="0" err="1"/>
              <a:t>тасымалдау</a:t>
            </a:r>
            <a:r>
              <a:rPr lang="ru-RU" dirty="0"/>
              <a:t> </a:t>
            </a:r>
            <a:r>
              <a:rPr lang="ru-RU" dirty="0" err="1"/>
              <a:t>хаттамасы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аталған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. Осы </a:t>
            </a:r>
            <a:r>
              <a:rPr lang="ru-RU" dirty="0" err="1"/>
              <a:t>хаттамамен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НТТР </a:t>
            </a:r>
            <a:r>
              <a:rPr lang="ru-RU" dirty="0" err="1"/>
              <a:t>серверлерінің</a:t>
            </a:r>
            <a:r>
              <a:rPr lang="ru-RU" dirty="0"/>
              <a:t> </a:t>
            </a:r>
            <a:r>
              <a:rPr lang="ru-RU" dirty="0" err="1"/>
              <a:t>кеңейтілген</a:t>
            </a:r>
            <a:r>
              <a:rPr lang="ru-RU" dirty="0"/>
              <a:t> </a:t>
            </a:r>
            <a:r>
              <a:rPr lang="ru-RU" dirty="0" err="1"/>
              <a:t>желілері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Интернет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файлдар</a:t>
            </a:r>
            <a:r>
              <a:rPr lang="ru-RU" dirty="0"/>
              <a:t> </a:t>
            </a:r>
            <a:r>
              <a:rPr lang="ru-RU" dirty="0" err="1"/>
              <a:t>тасымалдай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 </a:t>
            </a:r>
            <a:r>
              <a:rPr lang="en-US" b="1" dirty="0"/>
              <a:t>World Wide Web</a:t>
            </a:r>
            <a:r>
              <a:rPr lang="en-US" dirty="0"/>
              <a:t> </a:t>
            </a:r>
            <a:r>
              <a:rPr lang="ru-RU" dirty="0" err="1"/>
              <a:t>қызмет</a:t>
            </a:r>
            <a:r>
              <a:rPr lang="ru-RU" dirty="0"/>
              <a:t> бабы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файлдардың</a:t>
            </a:r>
            <a:r>
              <a:rPr lang="ru-RU" dirty="0"/>
              <a:t> </a:t>
            </a:r>
            <a:r>
              <a:rPr lang="ru-RU" dirty="0" err="1"/>
              <a:t>басым</a:t>
            </a:r>
            <a:r>
              <a:rPr lang="ru-RU" dirty="0"/>
              <a:t> </a:t>
            </a:r>
            <a:r>
              <a:rPr lang="ru-RU" dirty="0" err="1"/>
              <a:t>көпшілігі</a:t>
            </a:r>
            <a:r>
              <a:rPr lang="ru-RU" dirty="0"/>
              <a:t> </a:t>
            </a:r>
            <a:r>
              <a:rPr lang="en-US" b="1" dirty="0"/>
              <a:t>Web- </a:t>
            </a:r>
            <a:r>
              <a:rPr lang="ru-RU" b="1" dirty="0" err="1"/>
              <a:t>парақтар</a:t>
            </a:r>
            <a:r>
              <a:rPr lang="ru-RU" dirty="0"/>
              <a:t> 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en-US" dirty="0"/>
              <a:t>HTML (Hyper Text Markup Language- </a:t>
            </a:r>
            <a:r>
              <a:rPr lang="ru-RU" dirty="0" err="1"/>
              <a:t>гиппермәтінді</a:t>
            </a:r>
            <a:r>
              <a:rPr lang="ru-RU" dirty="0"/>
              <a:t> </a:t>
            </a:r>
            <a:r>
              <a:rPr lang="ru-RU" dirty="0" err="1"/>
              <a:t>белгілеу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)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арнаулы</a:t>
            </a:r>
            <a:r>
              <a:rPr lang="ru-RU" dirty="0"/>
              <a:t> </a:t>
            </a:r>
            <a:r>
              <a:rPr lang="ru-RU" dirty="0" err="1"/>
              <a:t>файлдар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Осы </a:t>
            </a:r>
            <a:r>
              <a:rPr lang="ru-RU" dirty="0" err="1"/>
              <a:t>файлдарды</a:t>
            </a:r>
            <a:r>
              <a:rPr lang="ru-RU" dirty="0"/>
              <a:t> НТТР </a:t>
            </a:r>
            <a:r>
              <a:rPr lang="ru-RU" dirty="0" err="1"/>
              <a:t>сервердерінде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жолымен</a:t>
            </a:r>
            <a:r>
              <a:rPr lang="ru-RU" dirty="0"/>
              <a:t> </a:t>
            </a:r>
            <a:r>
              <a:rPr lang="en-US" dirty="0"/>
              <a:t>Web- </a:t>
            </a:r>
            <a:r>
              <a:rPr lang="ru-RU" dirty="0" err="1"/>
              <a:t>парақтар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көпшілік</a:t>
            </a:r>
            <a:r>
              <a:rPr lang="ru-RU" dirty="0"/>
              <a:t> </a:t>
            </a:r>
            <a:r>
              <a:rPr lang="ru-RU" dirty="0" err="1"/>
              <a:t>пайдаланатындай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интернетте</a:t>
            </a:r>
            <a:r>
              <a:rPr lang="ru-RU" dirty="0"/>
              <a:t> </a:t>
            </a:r>
            <a:r>
              <a:rPr lang="ru-RU" dirty="0" err="1"/>
              <a:t>жарияланады</a:t>
            </a:r>
            <a:r>
              <a:rPr lang="ru-RU" dirty="0"/>
              <a:t>. </a:t>
            </a:r>
            <a:r>
              <a:rPr lang="en-US" dirty="0"/>
              <a:t>Web- </a:t>
            </a:r>
            <a:r>
              <a:rPr lang="ru-RU" dirty="0" err="1"/>
              <a:t>парақтар</a:t>
            </a:r>
            <a:r>
              <a:rPr lang="ru-RU" dirty="0"/>
              <a:t> </a:t>
            </a:r>
            <a:r>
              <a:rPr lang="ru-RU" dirty="0" err="1"/>
              <a:t>мазмұны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бола </a:t>
            </a:r>
            <a:r>
              <a:rPr lang="ru-RU" dirty="0" err="1"/>
              <a:t>береді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тақырыптарды</a:t>
            </a:r>
            <a:r>
              <a:rPr lang="ru-RU" dirty="0"/>
              <a:t> </a:t>
            </a:r>
            <a:r>
              <a:rPr lang="ru-RU" dirty="0" err="1"/>
              <a:t>қамтиды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бәрінің</a:t>
            </a:r>
            <a:r>
              <a:rPr lang="ru-RU" dirty="0"/>
              <a:t> де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жариялану</a:t>
            </a:r>
            <a:r>
              <a:rPr lang="ru-RU" dirty="0"/>
              <a:t>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жазылу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en-US" dirty="0"/>
              <a:t>HTML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en-US" dirty="0"/>
              <a:t>HTML </a:t>
            </a:r>
            <a:r>
              <a:rPr lang="ru-RU" dirty="0" err="1"/>
              <a:t>құжаттарының</a:t>
            </a:r>
            <a:r>
              <a:rPr lang="ru-RU" dirty="0"/>
              <a:t> </a:t>
            </a:r>
            <a:r>
              <a:rPr lang="ru-RU" dirty="0" err="1"/>
              <a:t>бәрініңде</a:t>
            </a:r>
            <a:r>
              <a:rPr lang="ru-RU" dirty="0"/>
              <a:t> файл </a:t>
            </a:r>
            <a:r>
              <a:rPr lang="ru-RU" dirty="0" err="1"/>
              <a:t>аттарының</a:t>
            </a:r>
            <a:r>
              <a:rPr lang="ru-RU" dirty="0"/>
              <a:t> </a:t>
            </a:r>
            <a:r>
              <a:rPr lang="ru-RU" dirty="0" err="1"/>
              <a:t>кеңейтілуі</a:t>
            </a:r>
            <a:r>
              <a:rPr lang="ru-RU" dirty="0"/>
              <a:t> </a:t>
            </a:r>
            <a:r>
              <a:rPr lang="en-US" dirty="0"/>
              <a:t>HTM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HTML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HTML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en-US" dirty="0"/>
              <a:t>World Wide Web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бабымен</a:t>
            </a:r>
            <a:r>
              <a:rPr lang="ru-RU" dirty="0"/>
              <a:t> </a:t>
            </a:r>
            <a:r>
              <a:rPr lang="ru-RU" dirty="0" err="1"/>
              <a:t>дами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en-US" dirty="0"/>
              <a:t>Web- </a:t>
            </a:r>
            <a:r>
              <a:rPr lang="ru-RU" dirty="0" err="1"/>
              <a:t>парақтарының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мүмкіндіктерін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асырып</a:t>
            </a:r>
            <a:r>
              <a:rPr lang="ru-RU" dirty="0"/>
              <a:t>, оны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жолдарымен</a:t>
            </a:r>
            <a:r>
              <a:rPr lang="ru-RU" dirty="0"/>
              <a:t> </a:t>
            </a:r>
            <a:r>
              <a:rPr lang="ru-RU" dirty="0" err="1"/>
              <a:t>толықтырылып</a:t>
            </a:r>
            <a:r>
              <a:rPr lang="ru-RU" dirty="0"/>
              <a:t> </a:t>
            </a:r>
            <a:r>
              <a:rPr lang="ru-RU" dirty="0" err="1"/>
              <a:t>отырылады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en-US" dirty="0"/>
              <a:t>World Wide Web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тарауына</a:t>
            </a:r>
            <a:r>
              <a:rPr lang="ru-RU" dirty="0"/>
              <a:t> </a:t>
            </a:r>
            <a:r>
              <a:rPr lang="ru-RU" dirty="0" err="1"/>
              <a:t>себепші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en-US" dirty="0"/>
              <a:t>World Wide Web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тіліне</a:t>
            </a:r>
            <a:r>
              <a:rPr lang="ru-RU" dirty="0"/>
              <a:t> </a:t>
            </a:r>
            <a:r>
              <a:rPr lang="ru-RU" dirty="0" err="1"/>
              <a:t>кеңейтілген</a:t>
            </a:r>
            <a:r>
              <a:rPr lang="ru-RU" dirty="0"/>
              <a:t> </a:t>
            </a:r>
            <a:r>
              <a:rPr lang="ru-RU" dirty="0" err="1"/>
              <a:t>бүкіләлемдік</a:t>
            </a:r>
            <a:r>
              <a:rPr lang="ru-RU" dirty="0"/>
              <a:t> </a:t>
            </a:r>
            <a:r>
              <a:rPr lang="ru-RU" dirty="0" err="1"/>
              <a:t>өрнек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аударылады</a:t>
            </a:r>
            <a:r>
              <a:rPr lang="ru-RU" dirty="0"/>
              <a:t>. </a:t>
            </a:r>
            <a:r>
              <a:rPr lang="en-US" dirty="0"/>
              <a:t>HTML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мағынасы</a:t>
            </a:r>
            <a:r>
              <a:rPr lang="ru-RU" dirty="0"/>
              <a:t> мен </a:t>
            </a:r>
            <a:r>
              <a:rPr lang="ru-RU" dirty="0" err="1"/>
              <a:t>атқаратын</a:t>
            </a:r>
            <a:r>
              <a:rPr lang="ru-RU" dirty="0"/>
              <a:t> </a:t>
            </a:r>
            <a:r>
              <a:rPr lang="ru-RU" dirty="0" err="1"/>
              <a:t>қызметін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атынан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98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Гиппермәтін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Гиппермәтін</a:t>
            </a:r>
            <a:r>
              <a:rPr lang="ru-RU" dirty="0"/>
              <a:t>–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элементтерді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мақсатында</a:t>
            </a:r>
            <a:r>
              <a:rPr lang="ru-RU" dirty="0"/>
              <a:t> </a:t>
            </a:r>
            <a:r>
              <a:rPr lang="ru-RU" dirty="0" err="1"/>
              <a:t>ішіне</a:t>
            </a:r>
            <a:r>
              <a:rPr lang="ru-RU" dirty="0"/>
              <a:t> </a:t>
            </a:r>
            <a:r>
              <a:rPr lang="ru-RU" dirty="0" err="1"/>
              <a:t>арнаулы</a:t>
            </a:r>
            <a:r>
              <a:rPr lang="ru-RU" dirty="0"/>
              <a:t> код,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екпінді</a:t>
            </a:r>
            <a:r>
              <a:rPr lang="ru-RU" dirty="0"/>
              <a:t> элемент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мәтін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мәтін</a:t>
            </a:r>
            <a:r>
              <a:rPr lang="ru-RU" dirty="0"/>
              <a:t> </a:t>
            </a:r>
            <a:r>
              <a:rPr lang="ru-RU" dirty="0" err="1"/>
              <a:t>ішіне</a:t>
            </a:r>
            <a:r>
              <a:rPr lang="ru-RU" dirty="0"/>
              <a:t> </a:t>
            </a:r>
            <a:r>
              <a:rPr lang="ru-RU" dirty="0" err="1"/>
              <a:t>сурет</a:t>
            </a:r>
            <a:r>
              <a:rPr lang="ru-RU" dirty="0"/>
              <a:t>, </a:t>
            </a:r>
            <a:r>
              <a:rPr lang="ru-RU" dirty="0" err="1"/>
              <a:t>дабыс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, </a:t>
            </a:r>
            <a:r>
              <a:rPr lang="ru-RU" dirty="0" err="1"/>
              <a:t>мәтінді</a:t>
            </a:r>
            <a:r>
              <a:rPr lang="ru-RU" dirty="0"/>
              <a:t> </a:t>
            </a:r>
            <a:r>
              <a:rPr lang="ru-RU" dirty="0" err="1"/>
              <a:t>безендіру</a:t>
            </a:r>
            <a:r>
              <a:rPr lang="ru-RU" dirty="0"/>
              <a:t>, </a:t>
            </a:r>
            <a:r>
              <a:rPr lang="ru-RU" dirty="0" err="1"/>
              <a:t>пішімдеу</a:t>
            </a:r>
            <a:r>
              <a:rPr lang="ru-RU" dirty="0"/>
              <a:t> </a:t>
            </a:r>
            <a:r>
              <a:rPr lang="ru-RU" dirty="0" err="1"/>
              <a:t>ісін</a:t>
            </a:r>
            <a:r>
              <a:rPr lang="ru-RU" dirty="0"/>
              <a:t> </a:t>
            </a:r>
            <a:r>
              <a:rPr lang="ru-RU" dirty="0" err="1"/>
              <a:t>орындайтын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осы </a:t>
            </a:r>
            <a:r>
              <a:rPr lang="ru-RU" dirty="0" err="1"/>
              <a:t>құжаттың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бөлігіне</a:t>
            </a:r>
            <a:r>
              <a:rPr lang="ru-RU" dirty="0"/>
              <a:t> </a:t>
            </a:r>
            <a:r>
              <a:rPr lang="ru-RU" dirty="0" err="1"/>
              <a:t>сілтемесі</a:t>
            </a:r>
            <a:r>
              <a:rPr lang="ru-RU" dirty="0"/>
              <a:t> бар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нүкте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қарастырылатын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. </a:t>
            </a:r>
            <a:r>
              <a:rPr lang="ru-RU" dirty="0" err="1"/>
              <a:t>Сөзді</a:t>
            </a:r>
            <a:r>
              <a:rPr lang="ru-RU" dirty="0"/>
              <a:t> </a:t>
            </a:r>
            <a:r>
              <a:rPr lang="ru-RU" dirty="0" err="1"/>
              <a:t>ерекшелеп</a:t>
            </a:r>
            <a:r>
              <a:rPr lang="ru-RU" dirty="0"/>
              <a:t> </a:t>
            </a:r>
            <a:r>
              <a:rPr lang="ru-RU" dirty="0" err="1"/>
              <a:t>белгілеу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–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құжат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бейнелетінін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айрықша</a:t>
            </a:r>
            <a:r>
              <a:rPr lang="ru-RU" dirty="0"/>
              <a:t> </a:t>
            </a:r>
            <a:r>
              <a:rPr lang="ru-RU" dirty="0" err="1"/>
              <a:t>кодтты</a:t>
            </a:r>
            <a:r>
              <a:rPr lang="ru-RU" dirty="0"/>
              <a:t> осы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ішіне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. </a:t>
            </a:r>
            <a:r>
              <a:rPr lang="ru-RU" dirty="0" err="1"/>
              <a:t>Гиппермәтінді</a:t>
            </a:r>
            <a:r>
              <a:rPr lang="ru-RU" dirty="0"/>
              <a:t> </a:t>
            </a:r>
            <a:r>
              <a:rPr lang="ru-RU" dirty="0" err="1"/>
              <a:t>белгілеу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броузер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програмалары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Гиппермәтін</a:t>
            </a:r>
            <a:r>
              <a:rPr lang="ru-RU" dirty="0"/>
              <a:t> </a:t>
            </a:r>
            <a:r>
              <a:rPr lang="ru-RU" dirty="0" err="1"/>
              <a:t>экрандк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,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курсорда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сөзге</a:t>
            </a:r>
            <a:r>
              <a:rPr lang="ru-RU" dirty="0"/>
              <a:t> </a:t>
            </a:r>
            <a:r>
              <a:rPr lang="ru-RU" dirty="0" err="1"/>
              <a:t>жеткізіп</a:t>
            </a:r>
            <a:r>
              <a:rPr lang="ru-RU" dirty="0"/>
              <a:t>, </a:t>
            </a:r>
            <a:r>
              <a:rPr lang="ru-RU" dirty="0" err="1"/>
              <a:t>тышқанды</a:t>
            </a:r>
            <a:r>
              <a:rPr lang="ru-RU" dirty="0"/>
              <a:t> </a:t>
            </a:r>
            <a:r>
              <a:rPr lang="ru-RU" dirty="0" err="1"/>
              <a:t>шерттсек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құжатты</a:t>
            </a:r>
            <a:r>
              <a:rPr lang="ru-RU" dirty="0"/>
              <a:t> </a:t>
            </a:r>
            <a:r>
              <a:rPr lang="ru-RU" dirty="0" err="1"/>
              <a:t>оқимыз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құжаттар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ішінднгі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парақтарда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Web </a:t>
            </a:r>
            <a:r>
              <a:rPr lang="ru-RU" dirty="0" err="1"/>
              <a:t>жүйесіндегі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топтарда</a:t>
            </a:r>
            <a:r>
              <a:rPr lang="ru-RU" dirty="0"/>
              <a:t> </a:t>
            </a:r>
            <a:r>
              <a:rPr lang="ru-RU" dirty="0" err="1"/>
              <a:t>орналасып</a:t>
            </a:r>
            <a:r>
              <a:rPr lang="ru-RU" dirty="0"/>
              <a:t>, </a:t>
            </a:r>
            <a:r>
              <a:rPr lang="ru-RU" dirty="0" err="1"/>
              <a:t>бейне</a:t>
            </a:r>
            <a:r>
              <a:rPr lang="ru-RU" dirty="0"/>
              <a:t> </a:t>
            </a:r>
            <a:r>
              <a:rPr lang="ru-RU" dirty="0" err="1"/>
              <a:t>жазба</a:t>
            </a:r>
            <a:r>
              <a:rPr lang="ru-RU" dirty="0"/>
              <a:t>, </a:t>
            </a:r>
            <a:r>
              <a:rPr lang="ru-RU" dirty="0" err="1"/>
              <a:t>сурет</a:t>
            </a:r>
            <a:r>
              <a:rPr lang="ru-RU" dirty="0"/>
              <a:t>,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дыбыс</a:t>
            </a:r>
            <a:r>
              <a:rPr lang="ru-RU" dirty="0"/>
              <a:t> </a:t>
            </a:r>
            <a:r>
              <a:rPr lang="ru-RU" dirty="0" err="1"/>
              <a:t>күйінде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Сонымен</a:t>
            </a:r>
            <a:r>
              <a:rPr lang="ru-RU" dirty="0"/>
              <a:t>, </a:t>
            </a:r>
            <a:r>
              <a:rPr lang="ru-RU" dirty="0" err="1"/>
              <a:t>мәтіндерді</a:t>
            </a:r>
            <a:r>
              <a:rPr lang="ru-RU" dirty="0"/>
              <a:t> </a:t>
            </a:r>
            <a:r>
              <a:rPr lang="ru-RU" dirty="0" err="1"/>
              <a:t>осылай</a:t>
            </a:r>
            <a:r>
              <a:rPr lang="ru-RU" dirty="0"/>
              <a:t> </a:t>
            </a:r>
            <a:r>
              <a:rPr lang="ru-RU" dirty="0" err="1"/>
              <a:t>байланыстыра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белгілейтін</a:t>
            </a:r>
            <a:r>
              <a:rPr lang="ru-RU" dirty="0"/>
              <a:t> </a:t>
            </a:r>
            <a:r>
              <a:rPr lang="ru-RU" dirty="0" err="1"/>
              <a:t>мүмкіндікті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en-US" dirty="0"/>
              <a:t>HTML </a:t>
            </a:r>
            <a:r>
              <a:rPr lang="ru-RU" dirty="0" err="1"/>
              <a:t>тілі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нәтиже</a:t>
            </a:r>
            <a:r>
              <a:rPr lang="ru-RU" dirty="0"/>
              <a:t> </a:t>
            </a:r>
            <a:r>
              <a:rPr lang="ru-RU" dirty="0" err="1"/>
              <a:t>алуды</a:t>
            </a:r>
            <a:r>
              <a:rPr lang="ru-RU" dirty="0"/>
              <a:t> </a:t>
            </a:r>
            <a:r>
              <a:rPr lang="ru-RU" dirty="0" err="1"/>
              <a:t>қамтамассыз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заңдылықтары</a:t>
            </a:r>
            <a:r>
              <a:rPr lang="ru-RU" dirty="0"/>
              <a:t> мен </a:t>
            </a:r>
            <a:r>
              <a:rPr lang="ru-RU" dirty="0" err="1"/>
              <a:t>ережелері</a:t>
            </a:r>
            <a:r>
              <a:rPr lang="ru-RU" dirty="0"/>
              <a:t> бар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en-US" dirty="0"/>
              <a:t>HTML-</a:t>
            </a:r>
            <a:r>
              <a:rPr lang="ru-RU" dirty="0" err="1"/>
              <a:t>файлдарын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редактрлеуге</a:t>
            </a:r>
            <a:r>
              <a:rPr lang="ru-RU" dirty="0"/>
              <a:t> </a:t>
            </a:r>
            <a:r>
              <a:rPr lang="en-US" dirty="0"/>
              <a:t>Windows </a:t>
            </a:r>
            <a:r>
              <a:rPr lang="ru-RU" dirty="0" err="1"/>
              <a:t>комплектіне</a:t>
            </a:r>
            <a:r>
              <a:rPr lang="ru-RU" dirty="0"/>
              <a:t> </a:t>
            </a:r>
            <a:r>
              <a:rPr lang="ru-RU" dirty="0" err="1"/>
              <a:t>енетін</a:t>
            </a:r>
            <a:r>
              <a:rPr lang="ru-RU" dirty="0"/>
              <a:t> Блокнот, </a:t>
            </a:r>
            <a:r>
              <a:rPr lang="en-US" dirty="0"/>
              <a:t>FrontPage </a:t>
            </a:r>
            <a:r>
              <a:rPr lang="ru-RU" dirty="0" err="1"/>
              <a:t>бағдарламалары</a:t>
            </a:r>
            <a:r>
              <a:rPr lang="ru-RU" dirty="0"/>
              <a:t>, ал </a:t>
            </a:r>
            <a:r>
              <a:rPr lang="ru-RU" dirty="0" err="1"/>
              <a:t>құрылған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 err="1"/>
              <a:t>парақты</a:t>
            </a:r>
            <a:r>
              <a:rPr lang="ru-RU" dirty="0"/>
              <a:t> </a:t>
            </a:r>
            <a:r>
              <a:rPr lang="ru-RU" dirty="0" err="1"/>
              <a:t>көру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Microsoft Internet Explorer </a:t>
            </a:r>
            <a:r>
              <a:rPr lang="ru-RU" dirty="0" err="1"/>
              <a:t>көрсеткісі</a:t>
            </a:r>
            <a:r>
              <a:rPr lang="ru-RU" dirty="0"/>
              <a:t> </a:t>
            </a:r>
            <a:r>
              <a:rPr lang="ru-RU" dirty="0" err="1"/>
              <a:t>қолданылады.Құжат</a:t>
            </a:r>
            <a:r>
              <a:rPr lang="ru-RU" dirty="0"/>
              <a:t> </a:t>
            </a:r>
            <a:r>
              <a:rPr lang="ru-RU" dirty="0" err="1"/>
              <a:t>авторының</a:t>
            </a:r>
            <a:r>
              <a:rPr lang="ru-RU" dirty="0"/>
              <a:t> </a:t>
            </a:r>
            <a:r>
              <a:rPr lang="ru-RU" dirty="0" err="1"/>
              <a:t>мәтіндегі</a:t>
            </a:r>
            <a:r>
              <a:rPr lang="ru-RU" dirty="0"/>
              <a:t> </a:t>
            </a:r>
            <a:r>
              <a:rPr lang="ru-RU" dirty="0" err="1"/>
              <a:t>енгізген</a:t>
            </a:r>
            <a:r>
              <a:rPr lang="ru-RU" dirty="0"/>
              <a:t> </a:t>
            </a:r>
            <a:r>
              <a:rPr lang="ru-RU" dirty="0" err="1"/>
              <a:t>командаларының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көрсеткі</a:t>
            </a:r>
            <a:r>
              <a:rPr lang="ru-RU" dirty="0"/>
              <a:t> оны </a:t>
            </a:r>
            <a:r>
              <a:rPr lang="ru-RU" dirty="0" err="1"/>
              <a:t>экранға</a:t>
            </a:r>
            <a:r>
              <a:rPr lang="ru-RU" dirty="0"/>
              <a:t> </a:t>
            </a:r>
            <a:r>
              <a:rPr lang="ru-RU" dirty="0" err="1"/>
              <a:t>шығарады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командалар</a:t>
            </a:r>
            <a:r>
              <a:rPr lang="ru-RU" dirty="0"/>
              <a:t> </a:t>
            </a:r>
            <a:r>
              <a:rPr lang="ru-RU" dirty="0" err="1"/>
              <a:t>командалық</a:t>
            </a:r>
            <a:r>
              <a:rPr lang="ru-RU" dirty="0"/>
              <a:t> </a:t>
            </a:r>
            <a:r>
              <a:rPr lang="ru-RU" dirty="0" err="1"/>
              <a:t>белгілер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мәтіннен</a:t>
            </a:r>
            <a:r>
              <a:rPr lang="ru-RU" dirty="0"/>
              <a:t> </a:t>
            </a:r>
            <a:r>
              <a:rPr lang="ru-RU" dirty="0" err="1"/>
              <a:t>айырмашылығы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r>
              <a:rPr lang="ru-RU" dirty="0" err="1"/>
              <a:t>Командалық</a:t>
            </a:r>
            <a:r>
              <a:rPr lang="ru-RU" dirty="0"/>
              <a:t> </a:t>
            </a:r>
            <a:r>
              <a:rPr lang="ru-RU" dirty="0" err="1"/>
              <a:t>белгілерді</a:t>
            </a:r>
            <a:r>
              <a:rPr lang="ru-RU" dirty="0"/>
              <a:t> </a:t>
            </a:r>
            <a:r>
              <a:rPr lang="ru-RU" dirty="0" err="1"/>
              <a:t>жұппен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051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PHP-бағдарламалау </a:t>
            </a:r>
            <a:r>
              <a:rPr lang="kk-KZ" dirty="0" smtClean="0"/>
              <a:t>тілі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РНР</a:t>
            </a:r>
            <a:r>
              <a:rPr lang="ru-RU" dirty="0"/>
              <a:t>-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en-US" dirty="0"/>
              <a:t>Web –</a:t>
            </a:r>
            <a:r>
              <a:rPr lang="ru-RU" dirty="0" err="1"/>
              <a:t>серверге</a:t>
            </a:r>
            <a:r>
              <a:rPr lang="ru-RU" dirty="0"/>
              <a:t> </a:t>
            </a:r>
            <a:r>
              <a:rPr lang="ru-RU" dirty="0" err="1"/>
              <a:t>жіберілетін</a:t>
            </a:r>
            <a:r>
              <a:rPr lang="ru-RU" dirty="0"/>
              <a:t> </a:t>
            </a:r>
            <a:r>
              <a:rPr lang="ru-RU" dirty="0" err="1"/>
              <a:t>скриптердің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 err="1"/>
              <a:t>беттерінің</a:t>
            </a:r>
            <a:r>
              <a:rPr lang="ru-RU" dirty="0"/>
              <a:t> </a:t>
            </a:r>
            <a:r>
              <a:rPr lang="ru-RU" dirty="0" err="1"/>
              <a:t>динамикалық</a:t>
            </a:r>
            <a:r>
              <a:rPr lang="ru-RU" dirty="0"/>
              <a:t> </a:t>
            </a:r>
            <a:r>
              <a:rPr lang="ru-RU" dirty="0" err="1"/>
              <a:t>генерациясына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бағдарламалау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.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бетті</a:t>
            </a:r>
            <a:r>
              <a:rPr lang="ru-RU" dirty="0"/>
              <a:t> РНР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HTML-</a:t>
            </a:r>
            <a:r>
              <a:rPr lang="ru-RU" dirty="0" err="1"/>
              <a:t>дің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ашасыз</a:t>
            </a:r>
            <a:r>
              <a:rPr lang="ru-RU" dirty="0"/>
              <a:t>. </a:t>
            </a:r>
            <a:r>
              <a:rPr lang="ru-RU" dirty="0" err="1"/>
              <a:t>Сайтты</a:t>
            </a:r>
            <a:r>
              <a:rPr lang="ru-RU" dirty="0"/>
              <a:t> </a:t>
            </a:r>
            <a:r>
              <a:rPr lang="ru-RU" dirty="0" err="1"/>
              <a:t>пайдаланушы</a:t>
            </a:r>
            <a:r>
              <a:rPr lang="ru-RU" dirty="0"/>
              <a:t> </a:t>
            </a:r>
            <a:r>
              <a:rPr lang="ru-RU" dirty="0" err="1"/>
              <a:t>бетті</a:t>
            </a:r>
            <a:r>
              <a:rPr lang="ru-RU" dirty="0"/>
              <a:t> </a:t>
            </a:r>
            <a:r>
              <a:rPr lang="ru-RU" dirty="0" err="1"/>
              <a:t>ашқанда</a:t>
            </a:r>
            <a:r>
              <a:rPr lang="ru-RU" dirty="0"/>
              <a:t>, сервер </a:t>
            </a:r>
            <a:r>
              <a:rPr lang="en-US" dirty="0"/>
              <a:t>html-</a:t>
            </a:r>
            <a:r>
              <a:rPr lang="ru-RU" dirty="0"/>
              <a:t>код </a:t>
            </a:r>
            <a:r>
              <a:rPr lang="ru-RU" dirty="0" err="1"/>
              <a:t>қосылған</a:t>
            </a:r>
            <a:r>
              <a:rPr lang="ru-RU" dirty="0"/>
              <a:t> РНР </a:t>
            </a:r>
            <a:r>
              <a:rPr lang="ru-RU" dirty="0" err="1"/>
              <a:t>операторларын</a:t>
            </a:r>
            <a:r>
              <a:rPr lang="ru-RU" dirty="0"/>
              <a:t> </a:t>
            </a:r>
            <a:r>
              <a:rPr lang="ru-RU" dirty="0" err="1"/>
              <a:t>орындайды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нәтижені</a:t>
            </a:r>
            <a:r>
              <a:rPr lang="ru-RU" dirty="0"/>
              <a:t> </a:t>
            </a:r>
            <a:r>
              <a:rPr lang="ru-RU" dirty="0" err="1"/>
              <a:t>пайдаланушының</a:t>
            </a:r>
            <a:r>
              <a:rPr lang="ru-RU" dirty="0"/>
              <a:t> </a:t>
            </a:r>
            <a:r>
              <a:rPr lang="ru-RU" dirty="0" err="1"/>
              <a:t>браузеріне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</a:t>
            </a:r>
            <a:r>
              <a:rPr lang="ru-RU" dirty="0" err="1"/>
              <a:t>осылай</a:t>
            </a:r>
            <a:r>
              <a:rPr lang="ru-RU" dirty="0"/>
              <a:t> </a:t>
            </a:r>
            <a:r>
              <a:rPr lang="en-US" dirty="0"/>
              <a:t>ASP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Cold Fusion-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 </a:t>
            </a:r>
            <a:r>
              <a:rPr lang="ru-RU" dirty="0" err="1"/>
              <a:t>Дегенмен</a:t>
            </a:r>
            <a:r>
              <a:rPr lang="ru-RU" dirty="0"/>
              <a:t> </a:t>
            </a:r>
            <a:r>
              <a:rPr lang="en-US" dirty="0"/>
              <a:t>ASP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Cold Fusion</a:t>
            </a:r>
            <a:r>
              <a:rPr lang="ru-RU" dirty="0" err="1"/>
              <a:t>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, РНР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кодты</a:t>
            </a:r>
            <a:r>
              <a:rPr lang="ru-RU" dirty="0"/>
              <a:t> </a:t>
            </a:r>
            <a:r>
              <a:rPr lang="ru-RU" dirty="0" err="1"/>
              <a:t>өнім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платформалы</a:t>
            </a:r>
            <a:r>
              <a:rPr lang="ru-RU" dirty="0"/>
              <a:t> </a:t>
            </a:r>
            <a:r>
              <a:rPr lang="ru-RU" dirty="0" err="1"/>
              <a:t>тәуелсіз</a:t>
            </a:r>
            <a:r>
              <a:rPr lang="ru-RU" dirty="0"/>
              <a:t>. РНР </a:t>
            </a:r>
            <a:r>
              <a:rPr lang="en-US" dirty="0"/>
              <a:t>Windows NT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Unix-</a:t>
            </a:r>
            <a:r>
              <a:rPr lang="ru-RU" dirty="0" err="1"/>
              <a:t>тің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версияларында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А</a:t>
            </a:r>
            <a:r>
              <a:rPr lang="en-US" dirty="0" err="1"/>
              <a:t>pache</a:t>
            </a:r>
            <a:r>
              <a:rPr lang="en-US" dirty="0"/>
              <a:t> –</a:t>
            </a:r>
            <a:r>
              <a:rPr lang="ru-RU" dirty="0" err="1"/>
              <a:t>дегі</a:t>
            </a:r>
            <a:r>
              <a:rPr lang="ru-RU" dirty="0"/>
              <a:t> модуль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жіберіле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жіберілу</a:t>
            </a:r>
            <a:r>
              <a:rPr lang="ru-RU" dirty="0"/>
              <a:t> </a:t>
            </a:r>
            <a:r>
              <a:rPr lang="en-US" dirty="0"/>
              <a:t>Apache </a:t>
            </a:r>
            <a:r>
              <a:rPr lang="ru-RU" dirty="0" err="1"/>
              <a:t>модулі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РНР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жылдам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процессті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туындайтын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шығындар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тез </a:t>
            </a:r>
            <a:r>
              <a:rPr lang="ru-RU" dirty="0" err="1"/>
              <a:t>шығады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сервердегі</a:t>
            </a:r>
            <a:r>
              <a:rPr lang="ru-RU" dirty="0"/>
              <a:t> </a:t>
            </a:r>
            <a:r>
              <a:rPr lang="ru-RU" dirty="0" err="1"/>
              <a:t>сақтаудағы</a:t>
            </a:r>
            <a:r>
              <a:rPr lang="ru-RU" dirty="0"/>
              <a:t> </a:t>
            </a:r>
            <a:r>
              <a:rPr lang="ru-RU" dirty="0" err="1"/>
              <a:t>шығынды</a:t>
            </a:r>
            <a:r>
              <a:rPr lang="ru-RU" dirty="0"/>
              <a:t> </a:t>
            </a:r>
            <a:r>
              <a:rPr lang="ru-RU" dirty="0" err="1"/>
              <a:t>азайтатын</a:t>
            </a:r>
            <a:r>
              <a:rPr lang="ru-RU" dirty="0"/>
              <a:t> </a:t>
            </a:r>
            <a:r>
              <a:rPr lang="en-US" dirty="0"/>
              <a:t>mod _</a:t>
            </a:r>
            <a:r>
              <a:rPr lang="en-US" dirty="0" err="1"/>
              <a:t>perl</a:t>
            </a:r>
            <a:r>
              <a:rPr lang="en-US" dirty="0"/>
              <a:t>-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орнатудың</a:t>
            </a:r>
            <a:r>
              <a:rPr lang="ru-RU" dirty="0"/>
              <a:t> </a:t>
            </a:r>
            <a:r>
              <a:rPr lang="ru-RU" dirty="0" err="1"/>
              <a:t>қажеттілігі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құжат</a:t>
            </a:r>
            <a:r>
              <a:rPr lang="ru-RU" dirty="0"/>
              <a:t> </a:t>
            </a:r>
            <a:r>
              <a:rPr lang="ru-RU" dirty="0" err="1"/>
              <a:t>бетіңіздегі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операциялардан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РНР </a:t>
            </a:r>
            <a:r>
              <a:rPr lang="ru-RU" dirty="0" err="1"/>
              <a:t>көмегімен</a:t>
            </a:r>
            <a:r>
              <a:rPr lang="ru-RU" dirty="0"/>
              <a:t> НТТР-</a:t>
            </a:r>
            <a:r>
              <a:rPr lang="ru-RU" dirty="0" err="1"/>
              <a:t>тақырыптарды</a:t>
            </a:r>
            <a:r>
              <a:rPr lang="ru-RU" dirty="0"/>
              <a:t> </a:t>
            </a:r>
            <a:r>
              <a:rPr lang="ru-RU" dirty="0" err="1"/>
              <a:t>қалыптастырып</a:t>
            </a:r>
            <a:r>
              <a:rPr lang="ru-RU" dirty="0"/>
              <a:t> </a:t>
            </a:r>
            <a:r>
              <a:rPr lang="en-US" dirty="0"/>
              <a:t>HTTP </a:t>
            </a:r>
            <a:r>
              <a:rPr lang="ru-RU" dirty="0" err="1"/>
              <a:t>орната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аутенфификацияны</a:t>
            </a:r>
            <a:r>
              <a:rPr lang="ru-RU" dirty="0"/>
              <a:t> </a:t>
            </a:r>
            <a:r>
              <a:rPr lang="ru-RU" dirty="0" err="1"/>
              <a:t>басқарып</a:t>
            </a:r>
            <a:r>
              <a:rPr lang="ru-RU" dirty="0"/>
              <a:t> </a:t>
            </a:r>
            <a:r>
              <a:rPr lang="ru-RU" dirty="0" err="1"/>
              <a:t>пайдаланушыны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бетке</a:t>
            </a:r>
            <a:r>
              <a:rPr lang="ru-RU" dirty="0"/>
              <a:t> </a:t>
            </a:r>
            <a:r>
              <a:rPr lang="ru-RU" dirty="0" err="1"/>
              <a:t>бағыттай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. РНР </a:t>
            </a:r>
            <a:r>
              <a:rPr lang="ru-RU" dirty="0" err="1"/>
              <a:t>берілгендер</a:t>
            </a:r>
            <a:r>
              <a:rPr lang="ru-RU" dirty="0"/>
              <a:t> </a:t>
            </a:r>
            <a:r>
              <a:rPr lang="ru-RU" dirty="0" err="1"/>
              <a:t>қорына</a:t>
            </a:r>
            <a:r>
              <a:rPr lang="ru-RU" dirty="0"/>
              <a:t> </a:t>
            </a:r>
            <a:r>
              <a:rPr lang="ru-RU" dirty="0" err="1"/>
              <a:t>енуге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мүмкіндіктер</a:t>
            </a:r>
            <a:r>
              <a:rPr lang="ru-RU" dirty="0"/>
              <a:t> </a:t>
            </a:r>
            <a:r>
              <a:rPr lang="ru-RU" dirty="0" err="1"/>
              <a:t>ашады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сізге</a:t>
            </a:r>
            <a:r>
              <a:rPr lang="ru-RU" dirty="0"/>
              <a:t> </a:t>
            </a:r>
            <a:r>
              <a:rPr lang="en-US" dirty="0"/>
              <a:t>PDF </a:t>
            </a:r>
            <a:r>
              <a:rPr lang="ru-RU" dirty="0" err="1"/>
              <a:t>құжаттарды</a:t>
            </a:r>
            <a:r>
              <a:rPr lang="ru-RU" dirty="0"/>
              <a:t> </a:t>
            </a:r>
            <a:r>
              <a:rPr lang="ru-RU" dirty="0" err="1"/>
              <a:t>инерациялаудан</a:t>
            </a:r>
            <a:r>
              <a:rPr lang="ru-RU" dirty="0"/>
              <a:t>, ХМ</a:t>
            </a:r>
            <a:r>
              <a:rPr lang="en-US" dirty="0"/>
              <a:t>L-</a:t>
            </a:r>
            <a:r>
              <a:rPr lang="ru-RU" dirty="0" err="1"/>
              <a:t>дегі</a:t>
            </a:r>
            <a:r>
              <a:rPr lang="ru-RU" dirty="0"/>
              <a:t> </a:t>
            </a:r>
            <a:r>
              <a:rPr lang="ru-RU" dirty="0" err="1"/>
              <a:t>грамматикалық</a:t>
            </a:r>
            <a:r>
              <a:rPr lang="ru-RU" dirty="0"/>
              <a:t> </a:t>
            </a:r>
            <a:r>
              <a:rPr lang="ru-RU" dirty="0" err="1"/>
              <a:t>талдауды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182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PHP-бағдарламалау </a:t>
            </a:r>
            <a:r>
              <a:rPr lang="kk-KZ" dirty="0" smtClean="0"/>
              <a:t>тілі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РНР </a:t>
            </a:r>
            <a:r>
              <a:rPr lang="ru-RU" dirty="0" err="1"/>
              <a:t>операторлары</a:t>
            </a:r>
            <a:r>
              <a:rPr lang="ru-RU" dirty="0"/>
              <a:t>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бетіңізге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 err="1"/>
              <a:t>беттерді</a:t>
            </a:r>
            <a:r>
              <a:rPr lang="ru-RU" dirty="0"/>
              <a:t> </a:t>
            </a:r>
            <a:r>
              <a:rPr lang="ru-RU" dirty="0" err="1"/>
              <a:t>қойып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ортада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асырудың</a:t>
            </a:r>
            <a:r>
              <a:rPr lang="ru-RU" dirty="0"/>
              <a:t> </a:t>
            </a:r>
            <a:r>
              <a:rPr lang="ru-RU" dirty="0" err="1"/>
              <a:t>қажеттілігі</a:t>
            </a:r>
            <a:r>
              <a:rPr lang="ru-RU" dirty="0"/>
              <a:t> </a:t>
            </a:r>
            <a:r>
              <a:rPr lang="ru-RU" dirty="0" err="1"/>
              <a:t>туындамайды</a:t>
            </a:r>
            <a:r>
              <a:rPr lang="ru-RU" dirty="0"/>
              <a:t>. </a:t>
            </a:r>
            <a:r>
              <a:rPr lang="ru-RU" dirty="0" err="1"/>
              <a:t>Сіз</a:t>
            </a:r>
            <a:r>
              <a:rPr lang="ru-RU" dirty="0"/>
              <a:t> РНР-</a:t>
            </a:r>
            <a:r>
              <a:rPr lang="ru-RU" dirty="0" err="1"/>
              <a:t>кодының</a:t>
            </a:r>
            <a:r>
              <a:rPr lang="ru-RU" dirty="0"/>
              <a:t> </a:t>
            </a:r>
            <a:r>
              <a:rPr lang="ru-RU" dirty="0" err="1"/>
              <a:t>блогын</a:t>
            </a:r>
            <a:r>
              <a:rPr lang="ru-RU" dirty="0"/>
              <a:t> 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ru-RU" dirty="0" err="1"/>
              <a:t>тегінен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, оны ?&gt; </a:t>
            </a:r>
            <a:r>
              <a:rPr lang="ru-RU" dirty="0" err="1"/>
              <a:t>тегімен</a:t>
            </a:r>
            <a:r>
              <a:rPr lang="ru-RU" dirty="0"/>
              <a:t> </a:t>
            </a:r>
            <a:r>
              <a:rPr lang="ru-RU" dirty="0" err="1"/>
              <a:t>аяқтайсыз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тегтердің</a:t>
            </a:r>
            <a:r>
              <a:rPr lang="ru-RU" dirty="0"/>
              <a:t> </a:t>
            </a:r>
            <a:r>
              <a:rPr lang="ru-RU" dirty="0" err="1"/>
              <a:t>арасындағылардың</a:t>
            </a:r>
            <a:r>
              <a:rPr lang="ru-RU" dirty="0"/>
              <a:t> </a:t>
            </a:r>
            <a:r>
              <a:rPr lang="ru-RU" dirty="0" err="1"/>
              <a:t>барлығы</a:t>
            </a:r>
            <a:r>
              <a:rPr lang="ru-RU" dirty="0"/>
              <a:t> РНР код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интерпритацияланады</a:t>
            </a:r>
            <a:r>
              <a:rPr lang="ru-RU" dirty="0"/>
              <a:t>. РНР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синтаксисі</a:t>
            </a:r>
            <a:r>
              <a:rPr lang="ru-RU" dirty="0"/>
              <a:t> Си </a:t>
            </a:r>
            <a:r>
              <a:rPr lang="ru-RU" dirty="0" err="1"/>
              <a:t>және</a:t>
            </a:r>
            <a:r>
              <a:rPr lang="ru-RU" dirty="0"/>
              <a:t> Р</a:t>
            </a:r>
            <a:r>
              <a:rPr lang="en-US" dirty="0" err="1"/>
              <a:t>erl</a:t>
            </a:r>
            <a:r>
              <a:rPr lang="en-US" dirty="0"/>
              <a:t> </a:t>
            </a:r>
            <a:r>
              <a:rPr lang="ru-RU" dirty="0" err="1"/>
              <a:t>синтаксисіне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ауспалыларды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пайдаланудан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</a:t>
            </a:r>
            <a:r>
              <a:rPr lang="ru-RU" dirty="0" err="1"/>
              <a:t>жарияламауыңыз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Массивтермен</a:t>
            </a:r>
            <a:r>
              <a:rPr lang="ru-RU" dirty="0"/>
              <a:t> </a:t>
            </a:r>
            <a:r>
              <a:rPr lang="ru-RU" dirty="0" err="1"/>
              <a:t>Хэмтер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 </a:t>
            </a:r>
            <a:r>
              <a:rPr lang="ru-RU" dirty="0" err="1"/>
              <a:t>Дегенмен</a:t>
            </a:r>
            <a:r>
              <a:rPr lang="ru-RU" dirty="0"/>
              <a:t> РНР </a:t>
            </a:r>
            <a:r>
              <a:rPr lang="en-US" dirty="0"/>
              <a:t>Apache </a:t>
            </a:r>
            <a:r>
              <a:rPr lang="ru-RU" dirty="0" err="1"/>
              <a:t>құрылған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бәрінен</a:t>
            </a:r>
            <a:r>
              <a:rPr lang="ru-RU" dirty="0"/>
              <a:t> </a:t>
            </a:r>
            <a:r>
              <a:rPr lang="ru-RU" dirty="0" err="1"/>
              <a:t>жылдам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РНР </a:t>
            </a:r>
            <a:r>
              <a:rPr lang="en-US" dirty="0"/>
              <a:t>Web – </a:t>
            </a:r>
            <a:r>
              <a:rPr lang="ru-RU" dirty="0" err="1"/>
              <a:t>сайтында</a:t>
            </a:r>
            <a:r>
              <a:rPr lang="ru-RU" dirty="0"/>
              <a:t> оны </a:t>
            </a:r>
            <a:r>
              <a:rPr lang="en-US" dirty="0"/>
              <a:t>Microsoft </a:t>
            </a:r>
            <a:r>
              <a:rPr lang="ru-RU" dirty="0"/>
              <a:t>ІІ</a:t>
            </a:r>
            <a:r>
              <a:rPr lang="en-US" dirty="0"/>
              <a:t>S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Netscape Enterprise Server </a:t>
            </a:r>
            <a:r>
              <a:rPr lang="ru-RU" dirty="0" err="1"/>
              <a:t>орналастырудың</a:t>
            </a:r>
            <a:r>
              <a:rPr lang="ru-RU" dirty="0"/>
              <a:t> </a:t>
            </a:r>
            <a:r>
              <a:rPr lang="ru-RU" dirty="0" err="1"/>
              <a:t>реті</a:t>
            </a:r>
            <a:r>
              <a:rPr lang="ru-RU" dirty="0"/>
              <a:t> бар.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сізде</a:t>
            </a:r>
            <a:r>
              <a:rPr lang="ru-RU" dirty="0"/>
              <a:t> РНР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орнатуға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етудің</a:t>
            </a:r>
            <a:r>
              <a:rPr lang="ru-RU" dirty="0"/>
              <a:t> </a:t>
            </a:r>
            <a:r>
              <a:rPr lang="ru-RU" dirty="0" err="1"/>
              <a:t>көшірмесі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оны </a:t>
            </a:r>
            <a:r>
              <a:rPr lang="ru-RU" dirty="0" err="1"/>
              <a:t>сізге</a:t>
            </a:r>
            <a:r>
              <a:rPr lang="ru-RU" dirty="0"/>
              <a:t>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en-US" dirty="0"/>
              <a:t>Web –</a:t>
            </a:r>
            <a:r>
              <a:rPr lang="ru-RU" dirty="0" err="1"/>
              <a:t>сайттан</a:t>
            </a:r>
            <a:r>
              <a:rPr lang="ru-RU" dirty="0"/>
              <a:t> ала </a:t>
            </a:r>
            <a:r>
              <a:rPr lang="ru-RU" dirty="0" err="1"/>
              <a:t>аласыз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жерден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РНР </a:t>
            </a:r>
            <a:r>
              <a:rPr lang="ru-RU" dirty="0" err="1"/>
              <a:t>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ерекшелігі</a:t>
            </a:r>
            <a:r>
              <a:rPr lang="ru-RU" dirty="0"/>
              <a:t> мен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бейнеленген</a:t>
            </a:r>
            <a:r>
              <a:rPr lang="ru-RU" dirty="0"/>
              <a:t> </a:t>
            </a:r>
            <a:r>
              <a:rPr lang="ru-RU" dirty="0" err="1"/>
              <a:t>түсіндірілген</a:t>
            </a:r>
            <a:r>
              <a:rPr lang="ru-RU" dirty="0"/>
              <a:t> </a:t>
            </a:r>
            <a:r>
              <a:rPr lang="ru-RU" dirty="0" err="1"/>
              <a:t>жетекшілікті</a:t>
            </a:r>
            <a:r>
              <a:rPr lang="ru-RU" dirty="0"/>
              <a:t> </a:t>
            </a:r>
            <a:r>
              <a:rPr lang="ru-RU" dirty="0" err="1"/>
              <a:t>таба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Соңғы</a:t>
            </a:r>
            <a:r>
              <a:rPr lang="ru-RU" dirty="0"/>
              <a:t> он бес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интернетт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қиял-ғажайып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адамдардың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қарым-қатынастың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әд</a:t>
            </a:r>
            <a:r>
              <a:rPr lang="en-US" dirty="0" err="1"/>
              <a:t>i</a:t>
            </a:r>
            <a:r>
              <a:rPr lang="ru-RU" dirty="0"/>
              <a:t>стер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белг</a:t>
            </a:r>
            <a:r>
              <a:rPr lang="en-US" dirty="0" err="1"/>
              <a:t>i</a:t>
            </a:r>
            <a:r>
              <a:rPr lang="ru-RU" dirty="0"/>
              <a:t>лед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құбылыстың</a:t>
            </a:r>
            <a:r>
              <a:rPr lang="ru-RU" dirty="0"/>
              <a:t> </a:t>
            </a:r>
            <a:r>
              <a:rPr lang="ru-RU" dirty="0" err="1"/>
              <a:t>алдыңғы</a:t>
            </a:r>
            <a:r>
              <a:rPr lang="ru-RU" dirty="0"/>
              <a:t> </a:t>
            </a:r>
            <a:r>
              <a:rPr lang="ru-RU" dirty="0" err="1"/>
              <a:t>өлкелер</a:t>
            </a:r>
            <a:r>
              <a:rPr lang="en-US" dirty="0" err="1"/>
              <a:t>i</a:t>
            </a:r>
            <a:r>
              <a:rPr lang="ru-RU" dirty="0"/>
              <a:t>не (</a:t>
            </a:r>
            <a:r>
              <a:rPr lang="en-US" dirty="0"/>
              <a:t>WWW ) World Wide Web</a:t>
            </a:r>
            <a:r>
              <a:rPr lang="ru-RU" dirty="0"/>
              <a:t>де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562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Фреймдер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тегтер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экранды</a:t>
            </a:r>
            <a:r>
              <a:rPr lang="ru-RU" dirty="0"/>
              <a:t> </a:t>
            </a:r>
            <a:r>
              <a:rPr lang="ru-RU" dirty="0" err="1"/>
              <a:t>көлденеңінен</a:t>
            </a:r>
            <a:r>
              <a:rPr lang="ru-RU" dirty="0"/>
              <a:t> де, </a:t>
            </a:r>
            <a:r>
              <a:rPr lang="ru-RU" dirty="0" err="1"/>
              <a:t>тігінен</a:t>
            </a:r>
            <a:r>
              <a:rPr lang="ru-RU" dirty="0"/>
              <a:t> де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бөліктерге</a:t>
            </a:r>
            <a:r>
              <a:rPr lang="ru-RU" dirty="0"/>
              <a:t> </a:t>
            </a:r>
            <a:r>
              <a:rPr lang="ru-RU" dirty="0" err="1"/>
              <a:t>бөлуге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Бұндай</a:t>
            </a:r>
            <a:r>
              <a:rPr lang="ru-RU" dirty="0"/>
              <a:t> </a:t>
            </a:r>
            <a:r>
              <a:rPr lang="ru-RU" dirty="0" err="1"/>
              <a:t>бөліктер</a:t>
            </a:r>
            <a:r>
              <a:rPr lang="ru-RU" dirty="0"/>
              <a:t> </a:t>
            </a:r>
            <a:r>
              <a:rPr lang="ru-RU" dirty="0" err="1"/>
              <a:t>фреймдер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фреймдерден</a:t>
            </a:r>
            <a:r>
              <a:rPr lang="ru-RU" dirty="0"/>
              <a:t> </a:t>
            </a:r>
            <a:r>
              <a:rPr lang="ru-RU" dirty="0" err="1"/>
              <a:t>тәуелсіз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(</a:t>
            </a:r>
            <a:r>
              <a:rPr lang="ru-RU" dirty="0" err="1"/>
              <a:t>бөлек</a:t>
            </a:r>
            <a:r>
              <a:rPr lang="ru-RU" dirty="0"/>
              <a:t>) </a:t>
            </a:r>
            <a:r>
              <a:rPr lang="en-US" dirty="0"/>
              <a:t>URL-</a:t>
            </a:r>
            <a:r>
              <a:rPr lang="ru-RU" dirty="0" err="1"/>
              <a:t>адрестер</a:t>
            </a:r>
            <a:r>
              <a:rPr lang="ru-RU" dirty="0"/>
              <a:t> </a:t>
            </a:r>
            <a:r>
              <a:rPr lang="ru-RU" dirty="0" err="1"/>
              <a:t>жазып</a:t>
            </a:r>
            <a:r>
              <a:rPr lang="ru-RU" dirty="0"/>
              <a:t>,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айналдыру</a:t>
            </a:r>
            <a:r>
              <a:rPr lang="ru-RU" dirty="0"/>
              <a:t> </a:t>
            </a:r>
            <a:r>
              <a:rPr lang="ru-RU" dirty="0" err="1"/>
              <a:t>сызықтарын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Фреймдерді</a:t>
            </a:r>
            <a:r>
              <a:rPr lang="ru-RU" dirty="0"/>
              <a:t> </a:t>
            </a:r>
            <a:r>
              <a:rPr lang="ru-RU" dirty="0" err="1"/>
              <a:t>құрудың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тәсілі</a:t>
            </a:r>
            <a:r>
              <a:rPr lang="ru-RU" dirty="0"/>
              <a:t> бар-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екеуі</a:t>
            </a:r>
            <a:r>
              <a:rPr lang="ru-RU" dirty="0"/>
              <a:t> де &lt;</a:t>
            </a:r>
            <a:r>
              <a:rPr lang="en-US" dirty="0"/>
              <a:t>frameset&gt;…&lt;/frameset&gt; </a:t>
            </a:r>
            <a:r>
              <a:rPr lang="ru-RU" dirty="0" err="1"/>
              <a:t>тегтерін</a:t>
            </a:r>
            <a:r>
              <a:rPr lang="ru-RU" dirty="0"/>
              <a:t> </a:t>
            </a:r>
            <a:r>
              <a:rPr lang="ru-RU" dirty="0" err="1"/>
              <a:t>қолданады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не &lt;</a:t>
            </a:r>
            <a:r>
              <a:rPr lang="en-US" dirty="0"/>
              <a:t>body&gt; </a:t>
            </a:r>
            <a:r>
              <a:rPr lang="ru-RU" dirty="0" err="1"/>
              <a:t>тегінің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, не &lt;</a:t>
            </a:r>
            <a:r>
              <a:rPr lang="en-US" dirty="0"/>
              <a:t>body&gt; </a:t>
            </a:r>
            <a:r>
              <a:rPr lang="ru-RU" dirty="0" err="1"/>
              <a:t>тегі</a:t>
            </a:r>
            <a:r>
              <a:rPr lang="ru-RU" dirty="0"/>
              <a:t> бар </a:t>
            </a:r>
            <a:r>
              <a:rPr lang="ru-RU" dirty="0" err="1"/>
              <a:t>кезінде</a:t>
            </a:r>
            <a:r>
              <a:rPr lang="ru-RU" dirty="0"/>
              <a:t> &lt;</a:t>
            </a:r>
            <a:r>
              <a:rPr lang="en-US" dirty="0"/>
              <a:t>head&gt; </a:t>
            </a:r>
            <a:r>
              <a:rPr lang="ru-RU" dirty="0" err="1"/>
              <a:t>тегтерінің</a:t>
            </a:r>
            <a:r>
              <a:rPr lang="ru-RU" dirty="0"/>
              <a:t> </a:t>
            </a:r>
            <a:r>
              <a:rPr lang="ru-RU" dirty="0" err="1"/>
              <a:t>арасына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en-US" dirty="0"/>
              <a:t>frameset&gt; </a:t>
            </a:r>
            <a:r>
              <a:rPr lang="ru-RU" dirty="0" err="1"/>
              <a:t>тегінің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атрибуттары</a:t>
            </a:r>
            <a:r>
              <a:rPr lang="ru-RU" dirty="0"/>
              <a:t>: </a:t>
            </a:r>
            <a:r>
              <a:rPr lang="en-US" dirty="0"/>
              <a:t>rows=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cols= 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фреймдегі</a:t>
            </a:r>
            <a:r>
              <a:rPr lang="ru-RU" dirty="0"/>
              <a:t> </a:t>
            </a:r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(</a:t>
            </a:r>
            <a:r>
              <a:rPr lang="en-US" dirty="0"/>
              <a:t>rows) </a:t>
            </a:r>
            <a:r>
              <a:rPr lang="ru-RU" dirty="0"/>
              <a:t>мен </a:t>
            </a:r>
            <a:r>
              <a:rPr lang="ru-RU" dirty="0" err="1"/>
              <a:t>тік</a:t>
            </a:r>
            <a:r>
              <a:rPr lang="ru-RU" dirty="0"/>
              <a:t> </a:t>
            </a:r>
            <a:r>
              <a:rPr lang="ru-RU" dirty="0" err="1"/>
              <a:t>бағандардың</a:t>
            </a:r>
            <a:r>
              <a:rPr lang="ru-RU" dirty="0"/>
              <a:t> (</a:t>
            </a:r>
            <a:r>
              <a:rPr lang="en-US" dirty="0"/>
              <a:t>cols) </a:t>
            </a:r>
            <a:r>
              <a:rPr lang="ru-RU" dirty="0" err="1"/>
              <a:t>өлшемдерін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</a:t>
            </a:r>
            <a:r>
              <a:rPr lang="ru-RU" dirty="0" err="1"/>
              <a:t>Пикселмен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процентпен</a:t>
            </a:r>
            <a:r>
              <a:rPr lang="ru-RU" dirty="0"/>
              <a:t> </a:t>
            </a:r>
            <a:r>
              <a:rPr lang="ru-RU" dirty="0" err="1"/>
              <a:t>өлшенеді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 40% / 60% </a:t>
            </a:r>
            <a:r>
              <a:rPr lang="ru-RU" dirty="0" err="1"/>
              <a:t>пропорциямен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тігінен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: &lt;</a:t>
            </a:r>
            <a:r>
              <a:rPr lang="en-US" dirty="0"/>
              <a:t>frameset cols= “40%, 60%”&gt;</a:t>
            </a:r>
          </a:p>
          <a:p>
            <a:pPr marL="0" indent="0">
              <a:buNone/>
            </a:pP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: &lt;</a:t>
            </a:r>
            <a:r>
              <a:rPr lang="en-US" dirty="0"/>
              <a:t>frameset cols= “26%,34%,*”&gt; </a:t>
            </a:r>
            <a:r>
              <a:rPr lang="ru-RU" dirty="0" err="1"/>
              <a:t>мұндағы</a:t>
            </a:r>
            <a:r>
              <a:rPr lang="ru-RU" dirty="0"/>
              <a:t> *-</a:t>
            </a:r>
            <a:r>
              <a:rPr lang="ru-RU" dirty="0" err="1"/>
              <a:t>үшінші</a:t>
            </a:r>
            <a:r>
              <a:rPr lang="ru-RU" dirty="0"/>
              <a:t> </a:t>
            </a:r>
            <a:r>
              <a:rPr lang="ru-RU" dirty="0" err="1"/>
              <a:t>тік</a:t>
            </a:r>
            <a:r>
              <a:rPr lang="ru-RU" dirty="0"/>
              <a:t> </a:t>
            </a:r>
            <a:r>
              <a:rPr lang="ru-RU" dirty="0" err="1"/>
              <a:t>фреймнің</a:t>
            </a:r>
            <a:r>
              <a:rPr lang="ru-RU" dirty="0"/>
              <a:t> </a:t>
            </a:r>
            <a:r>
              <a:rPr lang="ru-RU" dirty="0" err="1"/>
              <a:t>экранның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 </a:t>
            </a:r>
            <a:r>
              <a:rPr lang="ru-RU" dirty="0" err="1"/>
              <a:t>бөлігін</a:t>
            </a:r>
            <a:r>
              <a:rPr lang="ru-RU" dirty="0"/>
              <a:t> </a:t>
            </a:r>
            <a:r>
              <a:rPr lang="ru-RU" dirty="0" err="1"/>
              <a:t>алатынын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40% </a:t>
            </a:r>
            <a:r>
              <a:rPr lang="ru-RU" dirty="0" err="1"/>
              <a:t>білдіреді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Экранды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/>
              <a:t>пропорциясын</a:t>
            </a:r>
            <a:r>
              <a:rPr lang="ru-RU" dirty="0"/>
              <a:t> </a:t>
            </a:r>
            <a:r>
              <a:rPr lang="ru-RU" dirty="0" err="1"/>
              <a:t>көрсеткеннен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жүктелетін</a:t>
            </a:r>
            <a:r>
              <a:rPr lang="ru-RU" dirty="0"/>
              <a:t> </a:t>
            </a:r>
            <a:r>
              <a:rPr lang="ru-RU" dirty="0" err="1"/>
              <a:t>құжаттардың</a:t>
            </a:r>
            <a:r>
              <a:rPr lang="ru-RU" dirty="0"/>
              <a:t> </a:t>
            </a:r>
            <a:r>
              <a:rPr lang="en-US" dirty="0"/>
              <a:t>URL –</a:t>
            </a:r>
            <a:r>
              <a:rPr lang="ru-RU" dirty="0" err="1"/>
              <a:t>адресін</a:t>
            </a:r>
            <a:r>
              <a:rPr lang="ru-RU" dirty="0"/>
              <a:t> беру </a:t>
            </a:r>
            <a:r>
              <a:rPr lang="ru-RU" dirty="0" err="1"/>
              <a:t>қажет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en-US" dirty="0"/>
              <a:t>frameset cols= “40%, 60%”&gt;</a:t>
            </a:r>
          </a:p>
          <a:p>
            <a:pPr marL="0" indent="0">
              <a:buNone/>
            </a:pPr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“Dame.jpg”&gt;</a:t>
            </a:r>
          </a:p>
          <a:p>
            <a:pPr marL="0" indent="0">
              <a:buNone/>
            </a:pPr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“http://duesseldorf.ru”&gt;</a:t>
            </a:r>
          </a:p>
          <a:p>
            <a:pPr marL="0" indent="0">
              <a:buNone/>
            </a:pPr>
            <a:r>
              <a:rPr lang="en-US" dirty="0"/>
              <a:t>&lt;/frameset&gt;</a:t>
            </a:r>
          </a:p>
        </p:txBody>
      </p:sp>
    </p:spTree>
    <p:extLst>
      <p:ext uri="{BB962C8B-B14F-4D97-AF65-F5344CB8AC3E}">
        <p14:creationId xmlns:p14="http://schemas.microsoft.com/office/powerpoint/2010/main" val="3439543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Фреймдер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жақтағы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компьютердегі</a:t>
            </a:r>
            <a:r>
              <a:rPr lang="ru-RU" dirty="0"/>
              <a:t> </a:t>
            </a:r>
            <a:r>
              <a:rPr lang="en-US" dirty="0"/>
              <a:t>Dame.jpg </a:t>
            </a:r>
            <a:r>
              <a:rPr lang="ru-RU" dirty="0"/>
              <a:t>файлы, ал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жақтағы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интернеттегі</a:t>
            </a:r>
            <a:r>
              <a:rPr lang="ru-RU" dirty="0"/>
              <a:t> сайт </a:t>
            </a:r>
            <a:r>
              <a:rPr lang="ru-RU" dirty="0" err="1"/>
              <a:t>жүктеледі</a:t>
            </a:r>
            <a:r>
              <a:rPr lang="ru-RU" dirty="0"/>
              <a:t>. </a:t>
            </a:r>
            <a:r>
              <a:rPr lang="ru-RU" dirty="0" err="1"/>
              <a:t>Фреймнің</a:t>
            </a:r>
            <a:r>
              <a:rPr lang="ru-RU" dirty="0"/>
              <a:t> </a:t>
            </a:r>
            <a:r>
              <a:rPr lang="ru-RU" dirty="0" err="1"/>
              <a:t>ішіне</a:t>
            </a:r>
            <a:r>
              <a:rPr lang="ru-RU" dirty="0"/>
              <a:t> </a:t>
            </a:r>
            <a:r>
              <a:rPr lang="ru-RU" dirty="0" err="1"/>
              <a:t>фреймді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экранды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көлденеңінен</a:t>
            </a:r>
            <a:r>
              <a:rPr lang="ru-RU" dirty="0"/>
              <a:t> де, </a:t>
            </a:r>
            <a:r>
              <a:rPr lang="ru-RU" dirty="0" err="1"/>
              <a:t>тігінен</a:t>
            </a:r>
            <a:r>
              <a:rPr lang="ru-RU" dirty="0"/>
              <a:t> де </a:t>
            </a:r>
            <a:r>
              <a:rPr lang="ru-RU" dirty="0" err="1"/>
              <a:t>бөлуге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en-US" dirty="0"/>
              <a:t>frameset cols= “60%, 40%”&gt;</a:t>
            </a:r>
          </a:p>
          <a:p>
            <a:pPr marL="0" indent="0">
              <a:buNone/>
            </a:pPr>
            <a:r>
              <a:rPr lang="en-US" dirty="0"/>
              <a:t>&lt;frameset rows= “35%, 25%, *”&gt;</a:t>
            </a:r>
          </a:p>
          <a:p>
            <a:pPr marL="0" indent="0">
              <a:buNone/>
            </a:pPr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“http://www.azon.ru/context/detail/id/1454360/”&gt;</a:t>
            </a:r>
          </a:p>
          <a:p>
            <a:pPr marL="0" indent="0">
              <a:buNone/>
            </a:pPr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“http://www.zevel.ru/”&gt;</a:t>
            </a:r>
          </a:p>
          <a:p>
            <a:pPr marL="0" indent="0">
              <a:buNone/>
            </a:pPr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“http://dvor.de”&gt;</a:t>
            </a:r>
          </a:p>
          <a:p>
            <a:pPr marL="0" indent="0">
              <a:buNone/>
            </a:pPr>
            <a:r>
              <a:rPr lang="en-US" dirty="0"/>
              <a:t>&lt;/frameset&gt;</a:t>
            </a:r>
          </a:p>
          <a:p>
            <a:pPr marL="0" indent="0">
              <a:buNone/>
            </a:pPr>
            <a:r>
              <a:rPr lang="en-US" dirty="0"/>
              <a:t>&lt;frameset rows= “35%, 65%”&gt;</a:t>
            </a:r>
          </a:p>
          <a:p>
            <a:pPr marL="0" indent="0">
              <a:buNone/>
            </a:pPr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“http://www.litera.usluga.info/</a:t>
            </a:r>
            <a:r>
              <a:rPr lang="en-US" dirty="0" err="1"/>
              <a:t>public.php</a:t>
            </a:r>
            <a:r>
              <a:rPr lang="en-US" dirty="0"/>
              <a:t>”&gt;</a:t>
            </a:r>
          </a:p>
          <a:p>
            <a:pPr marL="0" indent="0">
              <a:buNone/>
            </a:pPr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“http://www.suche.ru/</a:t>
            </a:r>
            <a:r>
              <a:rPr lang="en-US" dirty="0" err="1"/>
              <a:t>ru</a:t>
            </a:r>
            <a:r>
              <a:rPr lang="en-US" dirty="0"/>
              <a:t>/catalog/31/60/</a:t>
            </a:r>
            <a:r>
              <a:rPr lang="en-US" dirty="0" err="1"/>
              <a:t>index.php</a:t>
            </a:r>
            <a:r>
              <a:rPr lang="en-US" dirty="0"/>
              <a:t>”&gt;</a:t>
            </a:r>
          </a:p>
          <a:p>
            <a:pPr marL="0" indent="0">
              <a:buNone/>
            </a:pPr>
            <a:r>
              <a:rPr lang="en-US" dirty="0"/>
              <a:t>&lt;/frameset&gt;</a:t>
            </a:r>
          </a:p>
          <a:p>
            <a:pPr marL="0" indent="0">
              <a:buNone/>
            </a:pPr>
            <a:r>
              <a:rPr lang="en-US" dirty="0"/>
              <a:t>&lt;/frameset&gt;</a:t>
            </a:r>
          </a:p>
          <a:p>
            <a:pPr marL="0" indent="0">
              <a:buNone/>
            </a:pPr>
            <a:r>
              <a:rPr lang="en-US" dirty="0"/>
              <a:t>&lt;frameset border= “”&gt; </a:t>
            </a:r>
            <a:r>
              <a:rPr lang="ru-RU" dirty="0"/>
              <a:t>атрибуты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фреймдерді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жолақтың</a:t>
            </a:r>
            <a:r>
              <a:rPr lang="ru-RU" dirty="0"/>
              <a:t> </a:t>
            </a:r>
            <a:r>
              <a:rPr lang="ru-RU" dirty="0" err="1"/>
              <a:t>енін</a:t>
            </a:r>
            <a:r>
              <a:rPr lang="ru-RU" dirty="0"/>
              <a:t> </a:t>
            </a:r>
            <a:r>
              <a:rPr lang="ru-RU" dirty="0" err="1"/>
              <a:t>өзгертуге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&lt;</a:t>
            </a:r>
            <a:r>
              <a:rPr lang="en-US" dirty="0"/>
              <a:t>frameset </a:t>
            </a:r>
            <a:r>
              <a:rPr lang="en-US" dirty="0" err="1"/>
              <a:t>bordercolor</a:t>
            </a:r>
            <a:r>
              <a:rPr lang="en-US" dirty="0"/>
              <a:t>= “#”&gt; </a:t>
            </a:r>
            <a:r>
              <a:rPr lang="ru-RU" dirty="0"/>
              <a:t>атрибуты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түсін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37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Фреймдер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Ені</a:t>
            </a:r>
            <a:r>
              <a:rPr lang="ru-RU" dirty="0"/>
              <a:t> 20 пиксел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жолақты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мысалы</a:t>
            </a:r>
            <a:r>
              <a:rPr lang="ru-RU" dirty="0"/>
              <a:t>:</a:t>
            </a:r>
          </a:p>
          <a:p>
            <a:r>
              <a:rPr lang="ru-RU" dirty="0"/>
              <a:t>&lt;</a:t>
            </a:r>
            <a:r>
              <a:rPr lang="en-US" dirty="0"/>
              <a:t>frameset border= “20” </a:t>
            </a:r>
            <a:r>
              <a:rPr lang="en-US" dirty="0" err="1"/>
              <a:t>bordercolor</a:t>
            </a:r>
            <a:r>
              <a:rPr lang="en-US" dirty="0"/>
              <a:t>= “#00FF00”&gt;</a:t>
            </a:r>
          </a:p>
          <a:p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беруге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:</a:t>
            </a:r>
          </a:p>
          <a:p>
            <a:r>
              <a:rPr lang="ru-RU" dirty="0"/>
              <a:t>&lt;</a:t>
            </a:r>
            <a:r>
              <a:rPr lang="en-US" dirty="0"/>
              <a:t>frame </a:t>
            </a:r>
            <a:r>
              <a:rPr lang="en-US" dirty="0" err="1"/>
              <a:t>src</a:t>
            </a:r>
            <a:r>
              <a:rPr lang="en-US" dirty="0"/>
              <a:t>= “index.htm” name= “main”&gt;</a:t>
            </a:r>
          </a:p>
          <a:p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“http</a:t>
            </a:r>
            <a:r>
              <a:rPr lang="en-US" dirty="0" smtClean="0"/>
              <a:t>://site.kz” </a:t>
            </a:r>
            <a:r>
              <a:rPr lang="en-US" dirty="0"/>
              <a:t>name= “slave”&gt;</a:t>
            </a:r>
          </a:p>
          <a:p>
            <a:r>
              <a:rPr lang="ru-RU" dirty="0" err="1"/>
              <a:t>Фреймдерге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фреймдегі</a:t>
            </a:r>
            <a:r>
              <a:rPr lang="ru-RU" dirty="0"/>
              <a:t> </a:t>
            </a:r>
            <a:r>
              <a:rPr lang="ru-RU" dirty="0" err="1"/>
              <a:t>құжатты</a:t>
            </a:r>
            <a:r>
              <a:rPr lang="ru-RU" dirty="0"/>
              <a:t> </a:t>
            </a:r>
            <a:r>
              <a:rPr lang="ru-RU" dirty="0" err="1"/>
              <a:t>екіншісіне</a:t>
            </a:r>
            <a:r>
              <a:rPr lang="ru-RU" dirty="0"/>
              <a:t> </a:t>
            </a:r>
            <a:r>
              <a:rPr lang="ru-RU" dirty="0" err="1"/>
              <a:t>жүктеуге</a:t>
            </a:r>
            <a:r>
              <a:rPr lang="ru-RU" dirty="0"/>
              <a:t>, </a:t>
            </a:r>
            <a:r>
              <a:rPr lang="ru-RU" dirty="0" err="1"/>
              <a:t>фреймдер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алмасуға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жазылады</a:t>
            </a:r>
            <a:r>
              <a:rPr lang="ru-RU" dirty="0"/>
              <a:t>:</a:t>
            </a:r>
          </a:p>
          <a:p>
            <a:r>
              <a:rPr lang="ru-RU" dirty="0"/>
              <a:t>&lt;</a:t>
            </a:r>
            <a:r>
              <a:rPr lang="en-US" dirty="0"/>
              <a:t>a </a:t>
            </a:r>
            <a:r>
              <a:rPr lang="en-US" dirty="0" err="1"/>
              <a:t>href</a:t>
            </a:r>
            <a:r>
              <a:rPr lang="en-US" dirty="0"/>
              <a:t>= “http://</a:t>
            </a:r>
            <a:r>
              <a:rPr lang="en-US" dirty="0" smtClean="0"/>
              <a:t>www.site.kz/2005/blog</a:t>
            </a:r>
            <a:r>
              <a:rPr lang="en-US" dirty="0"/>
              <a:t>/” target= “slave”&gt; what is it “blog”? &lt;/a&gt; </a:t>
            </a:r>
            <a:r>
              <a:rPr lang="ru-RU" dirty="0" err="1"/>
              <a:t>түріндегі</a:t>
            </a:r>
            <a:r>
              <a:rPr lang="ru-RU" dirty="0"/>
              <a:t> </a:t>
            </a:r>
            <a:r>
              <a:rPr lang="ru-RU" dirty="0" err="1"/>
              <a:t>жазуды</a:t>
            </a:r>
            <a:r>
              <a:rPr lang="ru-RU" dirty="0"/>
              <a:t> </a:t>
            </a:r>
            <a:r>
              <a:rPr lang="en-US" dirty="0"/>
              <a:t>main </a:t>
            </a:r>
            <a:r>
              <a:rPr lang="ru-RU" dirty="0" err="1"/>
              <a:t>аты</a:t>
            </a:r>
            <a:r>
              <a:rPr lang="ru-RU" dirty="0"/>
              <a:t> бар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жүктелетін</a:t>
            </a:r>
            <a:r>
              <a:rPr lang="ru-RU" dirty="0"/>
              <a:t> </a:t>
            </a:r>
            <a:r>
              <a:rPr lang="en-US" dirty="0"/>
              <a:t>index.htm </a:t>
            </a:r>
            <a:r>
              <a:rPr lang="ru-RU" dirty="0" err="1"/>
              <a:t>құжатына</a:t>
            </a:r>
            <a:r>
              <a:rPr lang="ru-RU" dirty="0"/>
              <a:t> </a:t>
            </a:r>
            <a:r>
              <a:rPr lang="ru-RU" dirty="0" err="1"/>
              <a:t>жазайық</a:t>
            </a:r>
            <a:r>
              <a:rPr lang="ru-RU" dirty="0"/>
              <a:t>. </a:t>
            </a:r>
            <a:r>
              <a:rPr lang="en-US" dirty="0"/>
              <a:t>target= “slave” </a:t>
            </a:r>
            <a:r>
              <a:rPr lang="ru-RU" dirty="0" err="1"/>
              <a:t>нұсқауы</a:t>
            </a:r>
            <a:r>
              <a:rPr lang="ru-RU" dirty="0"/>
              <a:t> </a:t>
            </a:r>
            <a:r>
              <a:rPr lang="ru-RU" dirty="0" err="1"/>
              <a:t>гиперсілтеме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тышқанмен</a:t>
            </a:r>
            <a:r>
              <a:rPr lang="ru-RU" dirty="0"/>
              <a:t> </a:t>
            </a:r>
            <a:r>
              <a:rPr lang="ru-RU" dirty="0" err="1"/>
              <a:t>түрткенде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фреймге</a:t>
            </a:r>
            <a:r>
              <a:rPr lang="ru-RU" dirty="0"/>
              <a:t> </a:t>
            </a:r>
            <a:r>
              <a:rPr lang="ru-RU" dirty="0" err="1"/>
              <a:t>жүктелуін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Фреймдерді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атрибуттарды</a:t>
            </a:r>
            <a:r>
              <a:rPr lang="ru-RU" dirty="0"/>
              <a:t> </a:t>
            </a:r>
            <a:r>
              <a:rPr lang="ru-RU" dirty="0" err="1"/>
              <a:t>пайдалануға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бағандардың</a:t>
            </a:r>
            <a:r>
              <a:rPr lang="ru-RU" dirty="0"/>
              <a:t> </a:t>
            </a:r>
            <a:r>
              <a:rPr lang="ru-RU" dirty="0" err="1"/>
              <a:t>шамаларын</a:t>
            </a:r>
            <a:r>
              <a:rPr lang="ru-RU" dirty="0"/>
              <a:t> </a:t>
            </a:r>
            <a:r>
              <a:rPr lang="ru-RU" dirty="0" err="1"/>
              <a:t>реттеу</a:t>
            </a:r>
            <a:r>
              <a:rPr lang="ru-RU" dirty="0"/>
              <a:t> &lt;</a:t>
            </a:r>
            <a:r>
              <a:rPr lang="en-US" dirty="0"/>
              <a:t>frame </a:t>
            </a:r>
            <a:r>
              <a:rPr lang="en-US" dirty="0" err="1"/>
              <a:t>marginwidth</a:t>
            </a:r>
            <a:r>
              <a:rPr lang="en-US" dirty="0"/>
              <a:t>= “ ”&gt; , 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қатарлардың</a:t>
            </a:r>
            <a:r>
              <a:rPr lang="ru-RU" dirty="0"/>
              <a:t> </a:t>
            </a:r>
            <a:r>
              <a:rPr lang="ru-RU" dirty="0" err="1"/>
              <a:t>шамаларын</a:t>
            </a:r>
            <a:r>
              <a:rPr lang="ru-RU" dirty="0"/>
              <a:t> </a:t>
            </a:r>
            <a:r>
              <a:rPr lang="ru-RU" dirty="0" err="1"/>
              <a:t>реттеу</a:t>
            </a:r>
            <a:r>
              <a:rPr lang="ru-RU" dirty="0"/>
              <a:t> &lt;</a:t>
            </a:r>
            <a:r>
              <a:rPr lang="en-US" dirty="0"/>
              <a:t>frame </a:t>
            </a:r>
            <a:r>
              <a:rPr lang="en-US" dirty="0" err="1"/>
              <a:t>marginheight</a:t>
            </a:r>
            <a:r>
              <a:rPr lang="en-US" dirty="0"/>
              <a:t>= “ ”&gt; </a:t>
            </a:r>
            <a:r>
              <a:rPr lang="ru-RU" dirty="0" err="1"/>
              <a:t>атрибуттары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.</a:t>
            </a:r>
          </a:p>
          <a:p>
            <a:r>
              <a:rPr lang="ru-RU" dirty="0"/>
              <a:t>&lt;</a:t>
            </a:r>
            <a:r>
              <a:rPr lang="en-US" dirty="0"/>
              <a:t>frameset cols= “40%,*”&gt;</a:t>
            </a:r>
          </a:p>
          <a:p>
            <a:r>
              <a:rPr lang="en-US" dirty="0"/>
              <a:t>&lt;frame </a:t>
            </a:r>
            <a:r>
              <a:rPr lang="en-US" dirty="0" err="1"/>
              <a:t>src</a:t>
            </a:r>
            <a:r>
              <a:rPr lang="en-US" dirty="0"/>
              <a:t>= “porzellan.jpg”&gt;&lt;frame </a:t>
            </a:r>
            <a:r>
              <a:rPr lang="en-US" dirty="0" err="1"/>
              <a:t>marginwidth</a:t>
            </a:r>
            <a:r>
              <a:rPr lang="en-US" dirty="0"/>
              <a:t>= “150” </a:t>
            </a:r>
            <a:r>
              <a:rPr lang="en-US" dirty="0" err="1"/>
              <a:t>marginheight</a:t>
            </a:r>
            <a:r>
              <a:rPr lang="en-US" dirty="0"/>
              <a:t>= “300” </a:t>
            </a:r>
            <a:r>
              <a:rPr lang="en-US" dirty="0" err="1"/>
              <a:t>src</a:t>
            </a:r>
            <a:r>
              <a:rPr lang="en-US" dirty="0"/>
              <a:t>=“http</a:t>
            </a:r>
            <a:r>
              <a:rPr lang="en-US" dirty="0" smtClean="0"/>
              <a:t>://site.kz” </a:t>
            </a:r>
            <a:r>
              <a:rPr lang="en-US" dirty="0"/>
              <a:t>name= “</a:t>
            </a:r>
            <a:r>
              <a:rPr lang="en-US" dirty="0" err="1"/>
              <a:t>prauij</a:t>
            </a:r>
            <a:r>
              <a:rPr lang="en-US" dirty="0"/>
              <a:t>”&gt;&lt;/frameset&gt;</a:t>
            </a:r>
          </a:p>
        </p:txBody>
      </p:sp>
    </p:spTree>
    <p:extLst>
      <p:ext uri="{BB962C8B-B14F-4D97-AF65-F5344CB8AC3E}">
        <p14:creationId xmlns:p14="http://schemas.microsoft.com/office/powerpoint/2010/main" val="206312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06295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kk-KZ" dirty="0" smtClean="0"/>
              <a:t>Глосарий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15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Домен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Домендер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en-US" sz="2000" dirty="0"/>
              <a:t>.</a:t>
            </a:r>
            <a:r>
              <a:rPr lang="en-US" sz="2000" dirty="0" err="1"/>
              <a:t>kz</a:t>
            </a:r>
            <a:r>
              <a:rPr lang="en-US" sz="2000" dirty="0"/>
              <a:t>, .</a:t>
            </a:r>
            <a:r>
              <a:rPr lang="kk-KZ" sz="2000" dirty="0"/>
              <a:t>қаз, 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r>
              <a:rPr lang="en-US" sz="2000" dirty="0"/>
              <a:t>, .com, </a:t>
            </a:r>
            <a:r>
              <a:rPr lang="en-US" sz="2000" dirty="0" err="1"/>
              <a:t>.net</a:t>
            </a:r>
            <a:r>
              <a:rPr lang="en-US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т.с.с</a:t>
            </a:r>
            <a:r>
              <a:rPr lang="ru-RU" sz="2000" dirty="0"/>
              <a:t>.) </a:t>
            </a:r>
            <a:r>
              <a:rPr lang="ru-RU" sz="2000" dirty="0" err="1"/>
              <a:t>сайттың</a:t>
            </a:r>
            <a:r>
              <a:rPr lang="ru-RU" sz="2000" dirty="0"/>
              <a:t> </a:t>
            </a:r>
            <a:r>
              <a:rPr lang="ru-RU" sz="2000" dirty="0" err="1"/>
              <a:t>елге</a:t>
            </a:r>
            <a:r>
              <a:rPr lang="ru-RU" sz="2000" dirty="0"/>
              <a:t>, </a:t>
            </a:r>
            <a:r>
              <a:rPr lang="ru-RU" sz="2000" dirty="0" err="1"/>
              <a:t>коммерциялық</a:t>
            </a:r>
            <a:r>
              <a:rPr lang="ru-RU" sz="2000" dirty="0"/>
              <a:t> </a:t>
            </a:r>
            <a:r>
              <a:rPr lang="ru-RU" sz="2000" dirty="0" err="1"/>
              <a:t>құрылымға</a:t>
            </a:r>
            <a:r>
              <a:rPr lang="ru-RU" sz="2000" dirty="0"/>
              <a:t>, </a:t>
            </a:r>
            <a:r>
              <a:rPr lang="ru-RU" sz="2000" dirty="0" err="1"/>
              <a:t>желіге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 </a:t>
            </a:r>
            <a:r>
              <a:rPr lang="ru-RU" sz="2000" dirty="0" err="1"/>
              <a:t>жататындығын</a:t>
            </a:r>
            <a:r>
              <a:rPr lang="ru-RU" sz="2000" dirty="0"/>
              <a:t> </a:t>
            </a:r>
            <a:r>
              <a:rPr lang="ru-RU" sz="2000" dirty="0" err="1"/>
              <a:t>бейнелейді</a:t>
            </a:r>
            <a:r>
              <a:rPr lang="ru-RU" sz="2000" dirty="0"/>
              <a:t>. </a:t>
            </a:r>
            <a:r>
              <a:rPr lang="ru-RU" sz="2000" dirty="0" err="1"/>
              <a:t>Екінші</a:t>
            </a:r>
            <a:r>
              <a:rPr lang="ru-RU" sz="2000" dirty="0"/>
              <a:t> </a:t>
            </a:r>
            <a:r>
              <a:rPr lang="ru-RU" sz="2000" dirty="0" err="1"/>
              <a:t>деңгейдегі</a:t>
            </a:r>
            <a:r>
              <a:rPr lang="ru-RU" sz="2000" dirty="0"/>
              <a:t> </a:t>
            </a:r>
            <a:r>
              <a:rPr lang="ru-RU" sz="2000" dirty="0" err="1"/>
              <a:t>домендер</a:t>
            </a:r>
            <a:r>
              <a:rPr lang="ru-RU" sz="2000" dirty="0"/>
              <a:t> </a:t>
            </a:r>
            <a:r>
              <a:rPr lang="ru-RU" sz="2000" dirty="0" err="1"/>
              <a:t>сайттың</a:t>
            </a:r>
            <a:r>
              <a:rPr lang="ru-RU" sz="2000" dirty="0"/>
              <a:t> </a:t>
            </a:r>
            <a:r>
              <a:rPr lang="ru-RU" sz="2000" dirty="0" err="1"/>
              <a:t>атауын</a:t>
            </a:r>
            <a:r>
              <a:rPr lang="ru-RU" sz="2000" dirty="0"/>
              <a:t> </a:t>
            </a:r>
            <a:r>
              <a:rPr lang="ru-RU" sz="2000" dirty="0" err="1"/>
              <a:t>бейнелейді</a:t>
            </a:r>
            <a:r>
              <a:rPr lang="ru-RU" sz="2000" dirty="0" smtClean="0"/>
              <a:t>, </a:t>
            </a:r>
            <a:r>
              <a:rPr lang="ru-RU" sz="2000" dirty="0" err="1" smtClean="0"/>
              <a:t>мысалы</a:t>
            </a:r>
            <a:r>
              <a:rPr lang="ru-RU" sz="2000" dirty="0" smtClean="0"/>
              <a:t>: </a:t>
            </a:r>
            <a:r>
              <a:rPr lang="en-US" sz="2000" dirty="0"/>
              <a:t>hoster.kz.</a:t>
            </a:r>
          </a:p>
          <a:p>
            <a:r>
              <a:rPr lang="ru-RU" sz="2000" dirty="0" err="1"/>
              <a:t>Доменді</a:t>
            </a:r>
            <a:r>
              <a:rPr lang="ru-RU" sz="2000" dirty="0"/>
              <a:t> </a:t>
            </a:r>
            <a:r>
              <a:rPr lang="ru-RU" sz="2000" dirty="0" err="1"/>
              <a:t>тіркеу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жолғы</a:t>
            </a:r>
            <a:r>
              <a:rPr lang="ru-RU" sz="2000" dirty="0"/>
              <a:t> </a:t>
            </a:r>
            <a:r>
              <a:rPr lang="ru-RU" sz="2000" dirty="0" err="1"/>
              <a:t>төлем</a:t>
            </a:r>
            <a:r>
              <a:rPr lang="ru-RU" sz="2000" dirty="0"/>
              <a:t> </a:t>
            </a:r>
            <a:r>
              <a:rPr lang="ru-RU" sz="2000" dirty="0" err="1"/>
              <a:t>алынады</a:t>
            </a:r>
            <a:r>
              <a:rPr lang="ru-RU" sz="2000" dirty="0"/>
              <a:t>, ал оны </a:t>
            </a:r>
            <a:r>
              <a:rPr lang="ru-RU" sz="2000" dirty="0" err="1"/>
              <a:t>қолдауға</a:t>
            </a:r>
            <a:r>
              <a:rPr lang="ru-RU" sz="2000" dirty="0"/>
              <a:t> (</a:t>
            </a:r>
            <a:r>
              <a:rPr lang="ru-RU" sz="2000" dirty="0" err="1"/>
              <a:t>қайта</a:t>
            </a:r>
            <a:r>
              <a:rPr lang="ru-RU" sz="2000" dirty="0"/>
              <a:t> </a:t>
            </a:r>
            <a:r>
              <a:rPr lang="ru-RU" sz="2000" dirty="0" err="1"/>
              <a:t>тіркеу</a:t>
            </a:r>
            <a:r>
              <a:rPr lang="ru-RU" sz="2000" dirty="0"/>
              <a:t>) </a:t>
            </a:r>
            <a:r>
              <a:rPr lang="ru-RU" sz="2000" dirty="0" err="1"/>
              <a:t>жыл</a:t>
            </a:r>
            <a:r>
              <a:rPr lang="ru-RU" sz="2000" dirty="0"/>
              <a:t> </a:t>
            </a:r>
            <a:r>
              <a:rPr lang="ru-RU" sz="2000" dirty="0" err="1"/>
              <a:t>сайын</a:t>
            </a:r>
            <a:r>
              <a:rPr lang="ru-RU" sz="2000" dirty="0"/>
              <a:t> </a:t>
            </a:r>
            <a:r>
              <a:rPr lang="ru-RU" sz="2000" dirty="0" err="1"/>
              <a:t>төлем</a:t>
            </a:r>
            <a:r>
              <a:rPr lang="ru-RU" sz="2000" dirty="0"/>
              <a:t> </a:t>
            </a:r>
            <a:r>
              <a:rPr lang="ru-RU" sz="2000" dirty="0" err="1"/>
              <a:t>алынады</a:t>
            </a:r>
            <a:r>
              <a:rPr lang="ru-RU" sz="2000" dirty="0"/>
              <a:t>. Домен </a:t>
            </a:r>
            <a:r>
              <a:rPr lang="ru-RU" sz="2000" dirty="0" err="1"/>
              <a:t>толығымен</a:t>
            </a:r>
            <a:r>
              <a:rPr lang="ru-RU" sz="2000" dirty="0"/>
              <a:t> </a:t>
            </a:r>
            <a:r>
              <a:rPr lang="ru-RU" sz="2000" dirty="0" err="1"/>
              <a:t>иеленушінің</a:t>
            </a:r>
            <a:r>
              <a:rPr lang="ru-RU" sz="2000" dirty="0"/>
              <a:t> </a:t>
            </a:r>
            <a:r>
              <a:rPr lang="ru-RU" sz="2000" dirty="0" err="1"/>
              <a:t>меншігіне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, оны </a:t>
            </a:r>
            <a:r>
              <a:rPr lang="ru-RU" sz="2000" dirty="0" err="1"/>
              <a:t>сатуға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Қазіргі</a:t>
            </a:r>
            <a:r>
              <a:rPr lang="ru-RU" sz="2000" dirty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</a:t>
            </a:r>
            <a:r>
              <a:rPr lang="ru-RU" sz="2000" dirty="0" err="1"/>
              <a:t>хостингке</a:t>
            </a:r>
            <a:r>
              <a:rPr lang="ru-RU" sz="2000" dirty="0"/>
              <a:t> 1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одан</a:t>
            </a:r>
            <a:r>
              <a:rPr lang="ru-RU" sz="2000" dirty="0"/>
              <a:t> да </a:t>
            </a:r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жылға</a:t>
            </a:r>
            <a:r>
              <a:rPr lang="ru-RU" sz="2000" dirty="0"/>
              <a:t> </a:t>
            </a:r>
            <a:r>
              <a:rPr lang="ru-RU" sz="2000" dirty="0" err="1"/>
              <a:t>тапсырыс</a:t>
            </a:r>
            <a:r>
              <a:rPr lang="ru-RU" sz="2000" dirty="0"/>
              <a:t> </a:t>
            </a:r>
            <a:r>
              <a:rPr lang="ru-RU" sz="2000" dirty="0" err="1"/>
              <a:t>бересеңіздер</a:t>
            </a:r>
            <a:r>
              <a:rPr lang="ru-RU" sz="2000" dirty="0"/>
              <a:t> </a:t>
            </a:r>
            <a:r>
              <a:rPr lang="ru-RU" sz="2000" dirty="0" err="1"/>
              <a:t>доменді</a:t>
            </a:r>
            <a:r>
              <a:rPr lang="ru-RU" sz="2000" dirty="0"/>
              <a:t> </a:t>
            </a:r>
            <a:r>
              <a:rPr lang="ru-RU" sz="2000" dirty="0" err="1"/>
              <a:t>сыйлыққа</a:t>
            </a:r>
            <a:r>
              <a:rPr lang="ru-RU" sz="2000" dirty="0"/>
              <a:t> 1 </a:t>
            </a:r>
            <a:r>
              <a:rPr lang="ru-RU" sz="2000" dirty="0" err="1"/>
              <a:t>жылға</a:t>
            </a:r>
            <a:r>
              <a:rPr lang="ru-RU" sz="2000" dirty="0"/>
              <a:t> </a:t>
            </a:r>
            <a:r>
              <a:rPr lang="ru-RU" sz="2000" dirty="0" err="1"/>
              <a:t>тегін</a:t>
            </a:r>
            <a:r>
              <a:rPr lang="ru-RU" sz="2000" dirty="0"/>
              <a:t> </a:t>
            </a:r>
            <a:r>
              <a:rPr lang="ru-RU" sz="2000" dirty="0" err="1"/>
              <a:t>аласыздар</a:t>
            </a:r>
            <a:r>
              <a:rPr lang="ru-RU" sz="2000" dirty="0"/>
              <a:t>.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39552" y="4903143"/>
            <a:ext cx="1368152" cy="677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Кіріспе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6"/>
          </a:xfrm>
        </p:spPr>
        <p:txBody>
          <a:bodyPr>
            <a:noAutofit/>
          </a:bodyPr>
          <a:lstStyle/>
          <a:p>
            <a:r>
              <a:rPr lang="ru-RU" sz="2000" dirty="0" err="1"/>
              <a:t>Сайтты</a:t>
            </a:r>
            <a:r>
              <a:rPr lang="ru-RU" sz="2000" dirty="0"/>
              <a:t> </a:t>
            </a:r>
            <a:r>
              <a:rPr lang="ru-RU" sz="2000" dirty="0" err="1"/>
              <a:t>жасау</a:t>
            </a:r>
            <a:r>
              <a:rPr lang="ru-RU" sz="2000" dirty="0"/>
              <a:t> - </a:t>
            </a:r>
            <a:r>
              <a:rPr lang="ru-RU" sz="2000" dirty="0" err="1"/>
              <a:t>күй</a:t>
            </a:r>
            <a:r>
              <a:rPr lang="ru-RU" sz="2000" dirty="0"/>
              <a:t> </a:t>
            </a:r>
            <a:r>
              <a:rPr lang="ru-RU" sz="2000" dirty="0" err="1" smtClean="0"/>
              <a:t>таңдау</a:t>
            </a:r>
            <a:r>
              <a:rPr lang="ru-RU" sz="2000" dirty="0" smtClean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модаға</a:t>
            </a:r>
            <a:r>
              <a:rPr lang="ru-RU" sz="2000" dirty="0"/>
              <a:t> </a:t>
            </a:r>
            <a:r>
              <a:rPr lang="ru-RU" sz="2000" dirty="0" err="1"/>
              <a:t>еліктеу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. </a:t>
            </a:r>
            <a:r>
              <a:rPr lang="ru-RU" sz="2000" dirty="0" err="1"/>
              <a:t>Қазіргі</a:t>
            </a:r>
            <a:r>
              <a:rPr lang="ru-RU" sz="2000" dirty="0"/>
              <a:t> </a:t>
            </a:r>
            <a:r>
              <a:rPr lang="ru-RU" sz="2000" dirty="0" err="1" smtClean="0"/>
              <a:t>заманның</a:t>
            </a:r>
            <a:r>
              <a:rPr lang="ru-RU" sz="2000" dirty="0" smtClean="0"/>
              <a:t> </a:t>
            </a:r>
            <a:r>
              <a:rPr lang="ru-RU" sz="2000" dirty="0" err="1"/>
              <a:t>ұйымының</a:t>
            </a:r>
            <a:r>
              <a:rPr lang="ru-RU" sz="2000" dirty="0"/>
              <a:t> </a:t>
            </a:r>
            <a:r>
              <a:rPr lang="ru-RU" sz="2000" dirty="0" err="1"/>
              <a:t>өз</a:t>
            </a:r>
            <a:r>
              <a:rPr lang="ru-RU" sz="2000" dirty="0"/>
              <a:t> сайты </a:t>
            </a:r>
            <a:r>
              <a:rPr lang="ru-RU" sz="2000" dirty="0" err="1"/>
              <a:t>болуы</a:t>
            </a:r>
            <a:r>
              <a:rPr lang="ru-RU" sz="2000" dirty="0"/>
              <a:t>- </a:t>
            </a:r>
            <a:r>
              <a:rPr lang="ru-RU" sz="2000" dirty="0" err="1"/>
              <a:t>қазіргі</a:t>
            </a:r>
            <a:r>
              <a:rPr lang="ru-RU" sz="2000" dirty="0"/>
              <a:t> </a:t>
            </a:r>
            <a:r>
              <a:rPr lang="ru-RU" sz="2000" dirty="0" err="1"/>
              <a:t>заманның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стандартына</a:t>
            </a:r>
            <a:r>
              <a:rPr lang="ru-RU" sz="2000" dirty="0"/>
              <a:t> </a:t>
            </a:r>
            <a:r>
              <a:rPr lang="ru-RU" sz="2000" dirty="0" err="1"/>
              <a:t>сай</a:t>
            </a:r>
            <a:r>
              <a:rPr lang="ru-RU" sz="2000" dirty="0"/>
              <a:t> болу. </a:t>
            </a:r>
            <a:r>
              <a:rPr lang="ru-RU" sz="2000" dirty="0" err="1"/>
              <a:t>Желіні</a:t>
            </a:r>
            <a:r>
              <a:rPr lang="ru-RU" sz="2000" dirty="0"/>
              <a:t> </a:t>
            </a:r>
            <a:r>
              <a:rPr lang="ru-RU" sz="2000" dirty="0" err="1"/>
              <a:t>пайдаланушы</a:t>
            </a:r>
            <a:r>
              <a:rPr lang="ru-RU" sz="2000" dirty="0"/>
              <a:t> – </a:t>
            </a:r>
            <a:r>
              <a:rPr lang="ru-RU" sz="2000" dirty="0" err="1" smtClean="0"/>
              <a:t>ұйымның</a:t>
            </a:r>
            <a:r>
              <a:rPr lang="ru-RU" sz="2000" dirty="0" smtClean="0"/>
              <a:t> </a:t>
            </a:r>
            <a:r>
              <a:rPr lang="ru-RU" sz="2000" dirty="0" err="1"/>
              <a:t>потенциалды</a:t>
            </a:r>
            <a:r>
              <a:rPr lang="ru-RU" sz="2000" dirty="0"/>
              <a:t> </a:t>
            </a:r>
            <a:r>
              <a:rPr lang="ru-RU" sz="2000" dirty="0" err="1"/>
              <a:t>клиенттері</a:t>
            </a:r>
            <a:r>
              <a:rPr lang="ru-RU" sz="2000" dirty="0"/>
              <a:t>. </a:t>
            </a:r>
            <a:r>
              <a:rPr lang="ru-RU" sz="2000" dirty="0" err="1"/>
              <a:t>Оларға</a:t>
            </a:r>
            <a:r>
              <a:rPr lang="ru-RU" sz="2000" dirty="0"/>
              <a:t> </a:t>
            </a:r>
            <a:r>
              <a:rPr lang="ru-RU" sz="2000" dirty="0" err="1"/>
              <a:t>сіздердің</a:t>
            </a:r>
            <a:r>
              <a:rPr lang="ru-RU" sz="2000" dirty="0"/>
              <a:t> </a:t>
            </a:r>
            <a:r>
              <a:rPr lang="ru-RU" sz="2000" dirty="0" err="1"/>
              <a:t>жұмыстарыңызбен</a:t>
            </a:r>
            <a:r>
              <a:rPr lang="ru-RU" sz="2000" dirty="0"/>
              <a:t> </a:t>
            </a:r>
            <a:r>
              <a:rPr lang="ru-RU" sz="2000" dirty="0" err="1"/>
              <a:t>танысуға</a:t>
            </a:r>
            <a:r>
              <a:rPr lang="ru-RU" sz="2000" dirty="0"/>
              <a:t> </a:t>
            </a:r>
            <a:r>
              <a:rPr lang="ru-RU" sz="2000" dirty="0" err="1"/>
              <a:t>мүмкіндік</a:t>
            </a:r>
            <a:r>
              <a:rPr lang="ru-RU" sz="2000" dirty="0"/>
              <a:t> беру </a:t>
            </a:r>
            <a:r>
              <a:rPr lang="ru-RU" sz="2000" dirty="0" err="1" smtClean="0"/>
              <a:t>керек</a:t>
            </a:r>
            <a:r>
              <a:rPr lang="ru-RU" sz="2000" dirty="0" smtClean="0"/>
              <a:t>: </a:t>
            </a:r>
            <a:r>
              <a:rPr lang="ru-RU" sz="2000" dirty="0" err="1" smtClean="0"/>
              <a:t>сіздердің</a:t>
            </a:r>
            <a:r>
              <a:rPr lang="ru-RU" sz="2000" dirty="0" smtClean="0"/>
              <a:t> </a:t>
            </a:r>
            <a:r>
              <a:rPr lang="ru-RU" sz="2000" dirty="0" err="1"/>
              <a:t>мекен-жайларыңыз</a:t>
            </a:r>
            <a:r>
              <a:rPr lang="ru-RU" sz="2000" dirty="0"/>
              <a:t> бен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 smtClean="0"/>
              <a:t>деректерін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білулері</a:t>
            </a:r>
            <a:r>
              <a:rPr lang="ru-RU" sz="2000" dirty="0" smtClean="0"/>
              <a:t> </a:t>
            </a:r>
            <a:r>
              <a:rPr lang="ru-RU" sz="2000" dirty="0" err="1"/>
              <a:t>керек</a:t>
            </a:r>
            <a:r>
              <a:rPr lang="ru-RU" sz="2000" dirty="0"/>
              <a:t>.</a:t>
            </a:r>
          </a:p>
          <a:p>
            <a:r>
              <a:rPr lang="ru-RU" sz="2000" dirty="0"/>
              <a:t>Жеке сайт </a:t>
            </a:r>
            <a:r>
              <a:rPr lang="ru-RU" sz="2000" dirty="0" err="1"/>
              <a:t>өнімдердің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қызмет</a:t>
            </a:r>
            <a:r>
              <a:rPr lang="ru-RU" sz="2000" dirty="0"/>
              <a:t> </a:t>
            </a:r>
            <a:r>
              <a:rPr lang="ru-RU" sz="2000" dirty="0" err="1"/>
              <a:t>көрсетудің</a:t>
            </a:r>
            <a:r>
              <a:rPr lang="ru-RU" sz="2000" dirty="0"/>
              <a:t> </a:t>
            </a:r>
            <a:r>
              <a:rPr lang="ru-RU" sz="2000" dirty="0" err="1"/>
              <a:t>ілгері</a:t>
            </a:r>
            <a:r>
              <a:rPr lang="ru-RU" sz="2000" dirty="0"/>
              <a:t> </a:t>
            </a:r>
            <a:r>
              <a:rPr lang="ru-RU" sz="2000" dirty="0" err="1"/>
              <a:t>қозғалуы</a:t>
            </a:r>
            <a:r>
              <a:rPr lang="ru-RU" sz="2000" dirty="0"/>
              <a:t>, </a:t>
            </a:r>
            <a:r>
              <a:rPr lang="ru-RU" sz="2000" dirty="0" err="1"/>
              <a:t>компанияның</a:t>
            </a:r>
            <a:r>
              <a:rPr lang="ru-RU" sz="2000" dirty="0"/>
              <a:t> </a:t>
            </a:r>
            <a:r>
              <a:rPr lang="ru-RU" sz="2000" dirty="0" err="1"/>
              <a:t>жарнамаларын</a:t>
            </a:r>
            <a:r>
              <a:rPr lang="ru-RU" sz="2000" dirty="0"/>
              <a:t> </a:t>
            </a:r>
            <a:r>
              <a:rPr lang="ru-RU" sz="2000" dirty="0" err="1"/>
              <a:t>ұйымдастырудың</a:t>
            </a:r>
            <a:r>
              <a:rPr lang="ru-RU" sz="2000" dirty="0"/>
              <a:t>,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серіктестің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персоналдың</a:t>
            </a:r>
            <a:r>
              <a:rPr lang="ru-RU" sz="2000" dirty="0"/>
              <a:t> </a:t>
            </a:r>
            <a:r>
              <a:rPr lang="ru-RU" sz="2000" dirty="0" err="1"/>
              <a:t>нарықтық</a:t>
            </a:r>
            <a:r>
              <a:rPr lang="ru-RU" sz="2000" dirty="0"/>
              <a:t> </a:t>
            </a:r>
            <a:r>
              <a:rPr lang="ru-RU" sz="2000" dirty="0" err="1"/>
              <a:t>бәсекелес</a:t>
            </a:r>
            <a:r>
              <a:rPr lang="ru-RU" sz="2000" dirty="0"/>
              <a:t> </a:t>
            </a:r>
            <a:r>
              <a:rPr lang="ru-RU" sz="2000" dirty="0" err="1"/>
              <a:t>кезіндегі</a:t>
            </a:r>
            <a:r>
              <a:rPr lang="ru-RU" sz="2000" dirty="0"/>
              <a:t> </a:t>
            </a:r>
            <a:r>
              <a:rPr lang="ru-RU" sz="2000" dirty="0" err="1"/>
              <a:t>қолайлы</a:t>
            </a:r>
            <a:r>
              <a:rPr lang="ru-RU" sz="2000" dirty="0"/>
              <a:t> </a:t>
            </a:r>
            <a:r>
              <a:rPr lang="ru-RU" sz="2000" dirty="0" err="1"/>
              <a:t>инструменті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отыр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0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Сайтты жасау кезеңдері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5384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impalsmedia.com/999.md/BoardImages/900x900/c6d2ef4808310c223f1970670f868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96" y="2636912"/>
            <a:ext cx="3672408" cy="23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Жоспарлау</a:t>
            </a:r>
            <a:r>
              <a:rPr lang="ru-RU" dirty="0"/>
              <a:t> </a:t>
            </a:r>
            <a:r>
              <a:rPr lang="ru-RU" dirty="0" err="1"/>
              <a:t>кезеңінде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мәселелер</a:t>
            </a:r>
            <a:r>
              <a:rPr lang="ru-RU" dirty="0"/>
              <a:t> </a:t>
            </a:r>
            <a:r>
              <a:rPr lang="ru-RU" dirty="0" err="1"/>
              <a:t>шешілуі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36304"/>
            <a:ext cx="5122912" cy="29089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Сайттың</a:t>
            </a:r>
            <a:r>
              <a:rPr lang="ru-RU" dirty="0" smtClean="0"/>
              <a:t> </a:t>
            </a:r>
            <a:r>
              <a:rPr lang="ru-RU" dirty="0" err="1"/>
              <a:t>орны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Сайттың</a:t>
            </a:r>
            <a:r>
              <a:rPr lang="ru-RU" dirty="0" smtClean="0"/>
              <a:t> </a:t>
            </a:r>
            <a:r>
              <a:rPr lang="ru-RU" dirty="0" err="1"/>
              <a:t>аудиториясы</a:t>
            </a:r>
            <a:r>
              <a:rPr lang="ru-RU" dirty="0"/>
              <a:t> </a:t>
            </a:r>
            <a:r>
              <a:rPr lang="ru-RU" dirty="0" err="1" smtClean="0"/>
              <a:t>кімдер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 smtClean="0"/>
              <a:t>жарияланады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Қолданушылармен</a:t>
            </a:r>
            <a:r>
              <a:rPr lang="ru-RU" dirty="0" smtClean="0"/>
              <a:t> </a:t>
            </a:r>
            <a:r>
              <a:rPr lang="ru-RU" dirty="0" err="1" smtClean="0"/>
              <a:t>қарым-қатынас</a:t>
            </a:r>
            <a:r>
              <a:rPr lang="ru-RU" dirty="0" smtClean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 smtClean="0"/>
              <a:t>ұйымдастырылады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43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Элементтерді</a:t>
            </a:r>
            <a:r>
              <a:rPr lang="ru-RU" dirty="0"/>
              <a:t> </a:t>
            </a:r>
            <a:r>
              <a:rPr lang="ru-RU" dirty="0" err="1"/>
              <a:t>жасақтау</a:t>
            </a:r>
            <a:r>
              <a:rPr lang="ru-RU" dirty="0"/>
              <a:t> </a:t>
            </a:r>
            <a:r>
              <a:rPr lang="ru-RU" dirty="0" err="1"/>
              <a:t>кезеңінде</a:t>
            </a:r>
            <a:r>
              <a:rPr lang="ru-RU" dirty="0"/>
              <a:t> </a:t>
            </a:r>
            <a:r>
              <a:rPr lang="ru-RU" dirty="0" err="1"/>
              <a:t>сайттың</a:t>
            </a:r>
            <a:r>
              <a:rPr lang="ru-RU" dirty="0"/>
              <a:t> </a:t>
            </a:r>
            <a:r>
              <a:rPr lang="ru-RU" dirty="0" err="1"/>
              <a:t>программалық</a:t>
            </a:r>
            <a:r>
              <a:rPr lang="ru-RU" dirty="0"/>
              <a:t> </a:t>
            </a:r>
            <a:r>
              <a:rPr lang="ru-RU" dirty="0" err="1"/>
              <a:t>өнім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асырылуы</a:t>
            </a:r>
            <a:r>
              <a:rPr lang="ru-RU" dirty="0"/>
              <a:t> </a:t>
            </a:r>
            <a:r>
              <a:rPr lang="ru-RU" dirty="0" err="1"/>
              <a:t>қарастырылады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60"/>
            <a:ext cx="4114800" cy="27678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Навигациялық</a:t>
            </a:r>
            <a:r>
              <a:rPr lang="ru-RU" dirty="0" smtClean="0"/>
              <a:t> </a:t>
            </a:r>
            <a:r>
              <a:rPr lang="ru-RU" dirty="0" err="1"/>
              <a:t>құрылымын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Беттің</a:t>
            </a:r>
            <a:r>
              <a:rPr lang="ru-RU" dirty="0" smtClean="0"/>
              <a:t> </a:t>
            </a:r>
            <a:r>
              <a:rPr lang="ru-RU" dirty="0" err="1"/>
              <a:t>дизайнын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Бетті</a:t>
            </a:r>
            <a:r>
              <a:rPr lang="ru-RU" dirty="0" smtClean="0"/>
              <a:t> </a:t>
            </a:r>
            <a:r>
              <a:rPr lang="ru-RU" dirty="0" err="1"/>
              <a:t>толтыру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мәтіндік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бейне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әзірлеу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www.dragonflyeffect.org/wp-content/uploads/2014/07/Business-Develop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" y="2996952"/>
            <a:ext cx="4094820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53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230</TotalTime>
  <Words>2330</Words>
  <Application>Microsoft Office PowerPoint</Application>
  <PresentationFormat>Экран (4:3)</PresentationFormat>
  <Paragraphs>153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Arial</vt:lpstr>
      <vt:lpstr>Ясность</vt:lpstr>
      <vt:lpstr>Сайтты құру жолдары</vt:lpstr>
      <vt:lpstr>Глосарий</vt:lpstr>
      <vt:lpstr>Глосарий</vt:lpstr>
      <vt:lpstr>Глосарий</vt:lpstr>
      <vt:lpstr>Домен</vt:lpstr>
      <vt:lpstr>Кіріспе</vt:lpstr>
      <vt:lpstr>Сайтты жасау кезеңдері</vt:lpstr>
      <vt:lpstr>Жоспарлау кезеңінде төменгі мәселелер шешілуі керек:</vt:lpstr>
      <vt:lpstr>Элементтерді жасақтау кезеңінде сайттың программалық өнім түрінде жүзеге асырылуы қарастырылады:</vt:lpstr>
      <vt:lpstr>Бағдарламау</vt:lpstr>
      <vt:lpstr>Тестілеу</vt:lpstr>
      <vt:lpstr>Жариялау</vt:lpstr>
      <vt:lpstr>Жарнамалау</vt:lpstr>
      <vt:lpstr>Бақылау</vt:lpstr>
      <vt:lpstr>Программалық жабдықтау</vt:lpstr>
      <vt:lpstr>Программалық жабдықтау</vt:lpstr>
      <vt:lpstr>1. Сайттың түрлері</vt:lpstr>
      <vt:lpstr>Сайт-визитка</vt:lpstr>
      <vt:lpstr>Корпоративтік сайт</vt:lpstr>
      <vt:lpstr>Интернет-дүкен</vt:lpstr>
      <vt:lpstr>2. CMS</vt:lpstr>
      <vt:lpstr>Сайтты басқару жүйелері</vt:lpstr>
      <vt:lpstr>Ucoz сайт жасау конструкторы</vt:lpstr>
      <vt:lpstr>Презентация PowerPoint</vt:lpstr>
      <vt:lpstr>Әлемдегі ең үздік CMS —WordPress</vt:lpstr>
      <vt:lpstr>1. Жылдамдық</vt:lpstr>
      <vt:lpstr>2. Қарапайымдылық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НТМL тілінің негіздері</vt:lpstr>
      <vt:lpstr>Гиппермәтін</vt:lpstr>
      <vt:lpstr>PHP-бағдарламалау тілі</vt:lpstr>
      <vt:lpstr>PHP-бағдарламалау тілі</vt:lpstr>
      <vt:lpstr>Фреймдер</vt:lpstr>
      <vt:lpstr>Фреймдер</vt:lpstr>
      <vt:lpstr>Фреймдер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Данагул</cp:lastModifiedBy>
  <cp:revision>59</cp:revision>
  <dcterms:created xsi:type="dcterms:W3CDTF">2015-11-01T01:05:12Z</dcterms:created>
  <dcterms:modified xsi:type="dcterms:W3CDTF">2025-02-08T20:11:19Z</dcterms:modified>
</cp:coreProperties>
</file>