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sldIdLst>
    <p:sldId id="284" r:id="rId2"/>
    <p:sldId id="286" r:id="rId3"/>
    <p:sldId id="287" r:id="rId4"/>
    <p:sldId id="290" r:id="rId5"/>
    <p:sldId id="288" r:id="rId6"/>
    <p:sldId id="291" r:id="rId7"/>
    <p:sldId id="289" r:id="rId8"/>
    <p:sldId id="292" r:id="rId9"/>
    <p:sldId id="281" r:id="rId10"/>
    <p:sldId id="294" r:id="rId11"/>
    <p:sldId id="293" r:id="rId12"/>
    <p:sldId id="296" r:id="rId13"/>
    <p:sldId id="297" r:id="rId14"/>
    <p:sldId id="298" r:id="rId15"/>
    <p:sldId id="30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8BC93-8218-466D-8525-7E5F81E0880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B6469EF-7F0C-4858-9313-27387149A094}">
      <dgm:prSet custT="1"/>
      <dgm:spPr>
        <a:solidFill>
          <a:schemeClr val="accent1">
            <a:lumMod val="60000"/>
            <a:lumOff val="40000"/>
            <a:alpha val="9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Бөлім</a:t>
          </a:r>
          <a: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b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Таза, </a:t>
          </a:r>
          <a:r>
            <a:rPr lang="ru-RU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мінсіз</a:t>
          </a: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асыл</a:t>
          </a: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сөз</a:t>
          </a:r>
          <a:r>
            <a:rPr lang="ru-RU" sz="2300" dirty="0" smtClean="0"/>
            <a:t/>
          </a:r>
          <a:br>
            <a:rPr lang="ru-RU" sz="2300" dirty="0" smtClean="0"/>
          </a:br>
          <a:endParaRPr lang="ru-RU" sz="2300" dirty="0"/>
        </a:p>
      </dgm:t>
    </dgm:pt>
    <dgm:pt modelId="{0F741414-53F2-430C-910B-28017032143A}" type="parTrans" cxnId="{AA7B5353-16CA-443A-89F1-7A66253CD6A3}">
      <dgm:prSet/>
      <dgm:spPr/>
      <dgm:t>
        <a:bodyPr/>
        <a:lstStyle/>
        <a:p>
          <a:endParaRPr lang="ru-RU"/>
        </a:p>
      </dgm:t>
    </dgm:pt>
    <dgm:pt modelId="{B2A3B84B-11A7-4689-8E9B-59E680BECA63}" type="sibTrans" cxnId="{AA7B5353-16CA-443A-89F1-7A66253CD6A3}">
      <dgm:prSet/>
      <dgm:spPr/>
      <dgm:t>
        <a:bodyPr/>
        <a:lstStyle/>
        <a:p>
          <a:endParaRPr lang="ru-RU"/>
        </a:p>
      </dgm:t>
    </dgm:pt>
    <dgm:pt modelId="{3C4B3414-DE85-4744-8D66-E8928FD8CBC8}">
      <dgm:prSet custT="1"/>
      <dgm:spPr>
        <a:solidFill>
          <a:schemeClr val="accent2">
            <a:lumMod val="40000"/>
            <a:lumOff val="60000"/>
            <a:alpha val="9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28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</a:t>
          </a:r>
          <a:r>
            <a: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7827B-8023-4754-B29D-CD8666833649}" type="parTrans" cxnId="{1B1425F7-FEE7-470D-ACC6-F1C805F77E9E}">
      <dgm:prSet/>
      <dgm:spPr/>
      <dgm:t>
        <a:bodyPr/>
        <a:lstStyle/>
        <a:p>
          <a:endParaRPr lang="ru-RU"/>
        </a:p>
      </dgm:t>
    </dgm:pt>
    <dgm:pt modelId="{83500138-8DEC-4DF4-8B15-FD4AFE3FA345}" type="sibTrans" cxnId="{1B1425F7-FEE7-470D-ACC6-F1C805F77E9E}">
      <dgm:prSet/>
      <dgm:spPr/>
      <dgm:t>
        <a:bodyPr/>
        <a:lstStyle/>
        <a:p>
          <a:endParaRPr lang="ru-RU"/>
        </a:p>
      </dgm:t>
    </dgm:pt>
    <dgm:pt modelId="{D24CFA68-6B9F-4CE9-8853-532B19010174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Қобыланды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батыр»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жыры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бейнесі</a:t>
          </a:r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65762-2942-41CB-B134-5163A25896BB}" type="parTrans" cxnId="{7EBA9BA3-92D6-47D0-BF36-8E0E327BC793}">
      <dgm:prSet/>
      <dgm:spPr/>
      <dgm:t>
        <a:bodyPr/>
        <a:lstStyle/>
        <a:p>
          <a:endParaRPr lang="ru-RU"/>
        </a:p>
      </dgm:t>
    </dgm:pt>
    <dgm:pt modelId="{90B16CA4-1647-4357-B8B7-2EB80E5BB884}" type="sibTrans" cxnId="{7EBA9BA3-92D6-47D0-BF36-8E0E327BC793}">
      <dgm:prSet/>
      <dgm:spPr/>
      <dgm:t>
        <a:bodyPr/>
        <a:lstStyle/>
        <a:p>
          <a:endParaRPr lang="ru-RU"/>
        </a:p>
      </dgm:t>
    </dgm:pt>
    <dgm:pt modelId="{CFC91918-CF92-4651-9CCB-2624C839AB94}" type="pres">
      <dgm:prSet presAssocID="{4008BC93-8218-466D-8525-7E5F81E08808}" presName="compositeShape" presStyleCnt="0">
        <dgm:presLayoutVars>
          <dgm:dir/>
          <dgm:resizeHandles/>
        </dgm:presLayoutVars>
      </dgm:prSet>
      <dgm:spPr/>
    </dgm:pt>
    <dgm:pt modelId="{2732A6AE-87CD-4803-8C3F-EE612675A326}" type="pres">
      <dgm:prSet presAssocID="{4008BC93-8218-466D-8525-7E5F81E08808}" presName="pyramid" presStyleLbl="node1" presStyleIdx="0" presStyleCnt="1" custLinFactNeighborX="3793" custLinFactNeighborY="0"/>
      <dgm:spPr>
        <a:solidFill>
          <a:schemeClr val="accent5">
            <a:lumMod val="60000"/>
            <a:lumOff val="40000"/>
          </a:schemeClr>
        </a:solidFill>
        <a:ln w="38100">
          <a:solidFill>
            <a:srgbClr val="FF0000"/>
          </a:solidFill>
        </a:ln>
      </dgm:spPr>
    </dgm:pt>
    <dgm:pt modelId="{71307604-B207-4ED5-A35B-6166123658A6}" type="pres">
      <dgm:prSet presAssocID="{4008BC93-8218-466D-8525-7E5F81E08808}" presName="theList" presStyleCnt="0"/>
      <dgm:spPr/>
    </dgm:pt>
    <dgm:pt modelId="{689D54D2-8468-4F2B-9E86-945A18EAAE20}" type="pres">
      <dgm:prSet presAssocID="{5B6469EF-7F0C-4858-9313-27387149A094}" presName="aNode" presStyleLbl="fgAcc1" presStyleIdx="0" presStyleCnt="3" custScaleX="127925" custLinFactY="5999" custLinFactNeighborX="-373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E453C-10B9-47B9-A535-E7A17811CB60}" type="pres">
      <dgm:prSet presAssocID="{5B6469EF-7F0C-4858-9313-27387149A094}" presName="aSpace" presStyleCnt="0"/>
      <dgm:spPr/>
    </dgm:pt>
    <dgm:pt modelId="{B5870194-04A6-4337-8AE3-8942B436ACD8}" type="pres">
      <dgm:prSet presAssocID="{3C4B3414-DE85-4744-8D66-E8928FD8CBC8}" presName="aNode" presStyleLbl="fgAcc1" presStyleIdx="1" presStyleCnt="3" custLinFactY="6836" custLinFactNeighborX="-483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54931-E96F-4517-A070-A6DA8DF0E80F}" type="pres">
      <dgm:prSet presAssocID="{3C4B3414-DE85-4744-8D66-E8928FD8CBC8}" presName="aSpace" presStyleCnt="0"/>
      <dgm:spPr/>
    </dgm:pt>
    <dgm:pt modelId="{FA9071EA-1F37-46B8-BDB8-8378D970DD6A}" type="pres">
      <dgm:prSet presAssocID="{D24CFA68-6B9F-4CE9-8853-532B19010174}" presName="aNode" presStyleLbl="fgAcc1" presStyleIdx="2" presStyleCnt="3" custLinFactY="14402" custLinFactNeighborX="-447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629A9-5B3E-4889-AE05-2807034A9EB8}" type="pres">
      <dgm:prSet presAssocID="{D24CFA68-6B9F-4CE9-8853-532B19010174}" presName="aSpace" presStyleCnt="0"/>
      <dgm:spPr/>
    </dgm:pt>
  </dgm:ptLst>
  <dgm:cxnLst>
    <dgm:cxn modelId="{1B1425F7-FEE7-470D-ACC6-F1C805F77E9E}" srcId="{4008BC93-8218-466D-8525-7E5F81E08808}" destId="{3C4B3414-DE85-4744-8D66-E8928FD8CBC8}" srcOrd="1" destOrd="0" parTransId="{6B07827B-8023-4754-B29D-CD8666833649}" sibTransId="{83500138-8DEC-4DF4-8B15-FD4AFE3FA345}"/>
    <dgm:cxn modelId="{FA80A9D8-A119-459F-A899-C10C83C9DD00}" type="presOf" srcId="{5B6469EF-7F0C-4858-9313-27387149A094}" destId="{689D54D2-8468-4F2B-9E86-945A18EAAE20}" srcOrd="0" destOrd="0" presId="urn:microsoft.com/office/officeart/2005/8/layout/pyramid2"/>
    <dgm:cxn modelId="{B0B1D0AE-F653-42E0-AB88-706FAEE7950C}" type="presOf" srcId="{3C4B3414-DE85-4744-8D66-E8928FD8CBC8}" destId="{B5870194-04A6-4337-8AE3-8942B436ACD8}" srcOrd="0" destOrd="0" presId="urn:microsoft.com/office/officeart/2005/8/layout/pyramid2"/>
    <dgm:cxn modelId="{7EBA9BA3-92D6-47D0-BF36-8E0E327BC793}" srcId="{4008BC93-8218-466D-8525-7E5F81E08808}" destId="{D24CFA68-6B9F-4CE9-8853-532B19010174}" srcOrd="2" destOrd="0" parTransId="{27D65762-2942-41CB-B134-5163A25896BB}" sibTransId="{90B16CA4-1647-4357-B8B7-2EB80E5BB884}"/>
    <dgm:cxn modelId="{CCFB51AF-EE3D-47FE-9A5F-8B5B45FF63A1}" type="presOf" srcId="{D24CFA68-6B9F-4CE9-8853-532B19010174}" destId="{FA9071EA-1F37-46B8-BDB8-8378D970DD6A}" srcOrd="0" destOrd="0" presId="urn:microsoft.com/office/officeart/2005/8/layout/pyramid2"/>
    <dgm:cxn modelId="{E827E31C-4209-422E-A5C1-BF140AF72C39}" type="presOf" srcId="{4008BC93-8218-466D-8525-7E5F81E08808}" destId="{CFC91918-CF92-4651-9CCB-2624C839AB94}" srcOrd="0" destOrd="0" presId="urn:microsoft.com/office/officeart/2005/8/layout/pyramid2"/>
    <dgm:cxn modelId="{AA7B5353-16CA-443A-89F1-7A66253CD6A3}" srcId="{4008BC93-8218-466D-8525-7E5F81E08808}" destId="{5B6469EF-7F0C-4858-9313-27387149A094}" srcOrd="0" destOrd="0" parTransId="{0F741414-53F2-430C-910B-28017032143A}" sibTransId="{B2A3B84B-11A7-4689-8E9B-59E680BECA63}"/>
    <dgm:cxn modelId="{3D91BA3E-87F4-4BE7-BF3C-1FEABC7997CA}" type="presParOf" srcId="{CFC91918-CF92-4651-9CCB-2624C839AB94}" destId="{2732A6AE-87CD-4803-8C3F-EE612675A326}" srcOrd="0" destOrd="0" presId="urn:microsoft.com/office/officeart/2005/8/layout/pyramid2"/>
    <dgm:cxn modelId="{BACFFC08-BE4F-4B9A-8A22-2298EB476AF2}" type="presParOf" srcId="{CFC91918-CF92-4651-9CCB-2624C839AB94}" destId="{71307604-B207-4ED5-A35B-6166123658A6}" srcOrd="1" destOrd="0" presId="urn:microsoft.com/office/officeart/2005/8/layout/pyramid2"/>
    <dgm:cxn modelId="{B5BC519B-2AD8-4167-A406-82D5341C8B6B}" type="presParOf" srcId="{71307604-B207-4ED5-A35B-6166123658A6}" destId="{689D54D2-8468-4F2B-9E86-945A18EAAE20}" srcOrd="0" destOrd="0" presId="urn:microsoft.com/office/officeart/2005/8/layout/pyramid2"/>
    <dgm:cxn modelId="{AFF6AD25-087F-4781-9193-2C121BA5B578}" type="presParOf" srcId="{71307604-B207-4ED5-A35B-6166123658A6}" destId="{BA1E453C-10B9-47B9-A535-E7A17811CB60}" srcOrd="1" destOrd="0" presId="urn:microsoft.com/office/officeart/2005/8/layout/pyramid2"/>
    <dgm:cxn modelId="{FD78A8A2-3578-4F43-8E9C-09D29F68CA8E}" type="presParOf" srcId="{71307604-B207-4ED5-A35B-6166123658A6}" destId="{B5870194-04A6-4337-8AE3-8942B436ACD8}" srcOrd="2" destOrd="0" presId="urn:microsoft.com/office/officeart/2005/8/layout/pyramid2"/>
    <dgm:cxn modelId="{3F64191C-C60D-4DE3-9C93-462EA4557751}" type="presParOf" srcId="{71307604-B207-4ED5-A35B-6166123658A6}" destId="{90254931-E96F-4517-A070-A6DA8DF0E80F}" srcOrd="3" destOrd="0" presId="urn:microsoft.com/office/officeart/2005/8/layout/pyramid2"/>
    <dgm:cxn modelId="{93E282D4-0FAB-4256-8C67-BBCE91979F31}" type="presParOf" srcId="{71307604-B207-4ED5-A35B-6166123658A6}" destId="{FA9071EA-1F37-46B8-BDB8-8378D970DD6A}" srcOrd="4" destOrd="0" presId="urn:microsoft.com/office/officeart/2005/8/layout/pyramid2"/>
    <dgm:cxn modelId="{72188C36-BDAF-4BF2-A725-A5768D57601F}" type="presParOf" srcId="{71307604-B207-4ED5-A35B-6166123658A6}" destId="{E81629A9-5B3E-4889-AE05-2807034A9EB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729AE-3450-484B-B63E-811B9DC6730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EDD687-97D7-4CFF-99D3-225827B028D0}">
      <dgm:prSet phldrT="[Текст]" custT="1"/>
      <dgm:spPr>
        <a:solidFill>
          <a:schemeClr val="accent3">
            <a:lumMod val="60000"/>
            <a:lumOff val="4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 мақсаттары</a:t>
          </a:r>
          <a:endParaRPr lang="ru-RU" sz="2400" dirty="0">
            <a:solidFill>
              <a:srgbClr val="002060"/>
            </a:solidFill>
          </a:endParaRPr>
        </a:p>
      </dgm:t>
    </dgm:pt>
    <dgm:pt modelId="{F89B99AB-4CF5-49D4-AF38-6A2F51B75B91}" type="parTrans" cxnId="{7B0E02A9-CF4E-4A12-B20D-746D2CD4B8AA}">
      <dgm:prSet/>
      <dgm:spPr/>
      <dgm:t>
        <a:bodyPr/>
        <a:lstStyle/>
        <a:p>
          <a:endParaRPr lang="ru-RU"/>
        </a:p>
      </dgm:t>
    </dgm:pt>
    <dgm:pt modelId="{F67D55CF-0CC8-4CB4-861B-1D18C985437E}" type="sibTrans" cxnId="{7B0E02A9-CF4E-4A12-B20D-746D2CD4B8AA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BFEC1480-C5D1-4AB3-913C-8B618E8E0D91}">
      <dgm:prSet custT="1"/>
      <dgm:spPr>
        <a:solidFill>
          <a:schemeClr val="tx2">
            <a:lumMod val="20000"/>
            <a:lumOff val="8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Көркем шығармадағы кейіпкерлер портреті мен іс-әрекеті арқылы  образын ашу. Т/Ж3</a:t>
          </a:r>
          <a:endParaRPr lang="kk-KZ" sz="2000" b="1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31F8B-E4C6-4AF3-9985-5ED0E00BEB23}" type="parTrans" cxnId="{E17320C1-5F41-4069-BEA3-4360FEA2D219}">
      <dgm:prSet/>
      <dgm:spPr/>
      <dgm:t>
        <a:bodyPr/>
        <a:lstStyle/>
        <a:p>
          <a:endParaRPr lang="ru-RU"/>
        </a:p>
      </dgm:t>
    </dgm:pt>
    <dgm:pt modelId="{391D8435-46A3-4596-8246-6FFDF6A08EC6}" type="sibTrans" cxnId="{E17320C1-5F41-4069-BEA3-4360FEA2D219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2EFD02A5-14E1-458A-A361-2557ECF8297A}">
      <dgm:prSet custT="1"/>
      <dgm:spPr>
        <a:solidFill>
          <a:schemeClr val="bg2">
            <a:lumMod val="9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Әдеби  шығармадағы екі нәрсені салыстыра суреттеулер мен  қарама-қарсы  суреттеулерді табу А/И1</a:t>
          </a:r>
          <a:endParaRPr lang="kk-KZ" sz="2000" b="1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AF4A2-4E97-4D8F-9D72-1058B0CA8902}" type="parTrans" cxnId="{7F85782B-9A3A-4C80-A9F8-FE4CD2920269}">
      <dgm:prSet/>
      <dgm:spPr/>
      <dgm:t>
        <a:bodyPr/>
        <a:lstStyle/>
        <a:p>
          <a:endParaRPr lang="ru-RU"/>
        </a:p>
      </dgm:t>
    </dgm:pt>
    <dgm:pt modelId="{E897F9D2-1BFC-4ED0-B888-0AFCB868181F}" type="sibTrans" cxnId="{7F85782B-9A3A-4C80-A9F8-FE4CD2920269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D6D5CBA5-CDC4-4A17-8BA8-788E33C12D5D}">
      <dgm:prSet/>
      <dgm:spPr>
        <a:ln w="28575">
          <a:solidFill>
            <a:srgbClr val="002060"/>
          </a:solidFill>
        </a:ln>
      </dgm:spPr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мақсаты</a:t>
          </a:r>
        </a:p>
      </dgm:t>
    </dgm:pt>
    <dgm:pt modelId="{00842B43-4B7F-4388-A8BC-EC5957C0DE81}" type="parTrans" cxnId="{CE0D1631-FCAD-40ED-BAE0-979AE178B154}">
      <dgm:prSet/>
      <dgm:spPr/>
      <dgm:t>
        <a:bodyPr/>
        <a:lstStyle/>
        <a:p>
          <a:endParaRPr lang="ru-RU"/>
        </a:p>
      </dgm:t>
    </dgm:pt>
    <dgm:pt modelId="{62A24A56-7ACC-4B23-A87C-942C7FF78A01}" type="sibTrans" cxnId="{CE0D1631-FCAD-40ED-BAE0-979AE178B154}">
      <dgm:prSet/>
      <dgm:spPr/>
      <dgm:t>
        <a:bodyPr/>
        <a:lstStyle/>
        <a:p>
          <a:endParaRPr lang="ru-RU"/>
        </a:p>
      </dgm:t>
    </dgm:pt>
    <dgm:pt modelId="{9B06B8CE-82DD-4C50-9538-85F2AEEF2EC5}">
      <dgm:prSet/>
      <dgm:spPr>
        <a:ln w="38100">
          <a:solidFill>
            <a:srgbClr val="FF0000"/>
          </a:solidFill>
        </a:ln>
      </dgm:spPr>
      <dgm:t>
        <a:bodyPr/>
        <a:lstStyle/>
        <a:p>
          <a:r>
            <a: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Тақырыптың  маңызы туралы  дәлелдеп айту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A35B7-3FFB-4D69-9F01-7DD2CE59C062}" type="parTrans" cxnId="{6AA00B3C-73C5-4345-B907-065B2451DA07}">
      <dgm:prSet/>
      <dgm:spPr/>
      <dgm:t>
        <a:bodyPr/>
        <a:lstStyle/>
        <a:p>
          <a:endParaRPr lang="ru-RU"/>
        </a:p>
      </dgm:t>
    </dgm:pt>
    <dgm:pt modelId="{92D1CF93-CF9A-4F1A-8850-CE2EAA96D7B2}" type="sibTrans" cxnId="{6AA00B3C-73C5-4345-B907-065B2451DA0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B5813636-9C0A-4261-A6B7-4E8002933CA9}" type="pres">
      <dgm:prSet presAssocID="{295729AE-3450-484B-B63E-811B9DC67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DCEA0-4EB7-4386-81D9-407C6D5AFF9F}" type="pres">
      <dgm:prSet presAssocID="{1EEDD687-97D7-4CFF-99D3-225827B028D0}" presName="node" presStyleLbl="node1" presStyleIdx="0" presStyleCnt="5" custScaleX="121772" custRadScaleRad="100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70CC4-E1B6-4A4F-ABA7-6C72CC4428AE}" type="pres">
      <dgm:prSet presAssocID="{F67D55CF-0CC8-4CB4-861B-1D18C985437E}" presName="sibTrans" presStyleLbl="sibTrans2D1" presStyleIdx="0" presStyleCnt="5" custAng="10981790" custLinFactNeighborX="0" custLinFactNeighborY="0"/>
      <dgm:spPr/>
      <dgm:t>
        <a:bodyPr/>
        <a:lstStyle/>
        <a:p>
          <a:endParaRPr lang="ru-RU"/>
        </a:p>
      </dgm:t>
    </dgm:pt>
    <dgm:pt modelId="{666AE9AA-56B1-4917-A4AF-6E574F35D293}" type="pres">
      <dgm:prSet presAssocID="{F67D55CF-0CC8-4CB4-861B-1D18C985437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40F8BD9-2557-4C05-BB71-55198C480AC7}" type="pres">
      <dgm:prSet presAssocID="{BFEC1480-C5D1-4AB3-913C-8B618E8E0D91}" presName="node" presStyleLbl="node1" presStyleIdx="1" presStyleCnt="5" custScaleX="227918" custRadScaleRad="136653" custRadScaleInc="2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9193F-DDE5-4E80-931D-8DC888B4D50E}" type="pres">
      <dgm:prSet presAssocID="{391D8435-46A3-4596-8246-6FFDF6A08EC6}" presName="sibTrans" presStyleLbl="sibTrans2D1" presStyleIdx="1" presStyleCnt="5" custAng="19287648" custScaleX="472898" custLinFactX="-171391" custLinFactY="-39889" custLinFactNeighborX="-200000" custLinFactNeighborY="-100000"/>
      <dgm:spPr/>
      <dgm:t>
        <a:bodyPr/>
        <a:lstStyle/>
        <a:p>
          <a:endParaRPr lang="ru-RU"/>
        </a:p>
      </dgm:t>
    </dgm:pt>
    <dgm:pt modelId="{43146C3D-EA57-484F-8B67-12BCA169CF4B}" type="pres">
      <dgm:prSet presAssocID="{391D8435-46A3-4596-8246-6FFDF6A08EC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F709B05-3DB1-4F56-A5F4-62EA33F5F13D}" type="pres">
      <dgm:prSet presAssocID="{D6D5CBA5-CDC4-4A17-8BA8-788E33C12D5D}" presName="node" presStyleLbl="node1" presStyleIdx="2" presStyleCnt="5" custScaleX="159906" custScaleY="81243" custRadScaleRad="106441" custRadScaleInc="-12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02939-41D9-4857-AD1F-E576A4E05CC0}" type="pres">
      <dgm:prSet presAssocID="{62A24A56-7ACC-4B23-A87C-942C7FF78A0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5EB0916-5539-43E8-B5C9-9186D7C629F9}" type="pres">
      <dgm:prSet presAssocID="{62A24A56-7ACC-4B23-A87C-942C7FF78A0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720C35C-3048-49F5-80B6-B516CFB5CD21}" type="pres">
      <dgm:prSet presAssocID="{9B06B8CE-82DD-4C50-9538-85F2AEEF2EC5}" presName="node" presStyleLbl="node1" presStyleIdx="3" presStyleCnt="5" custScaleX="164537" custRadScaleRad="95379" custRadScaleInc="6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C404E-64C7-467D-AE5F-21B6A76EBADE}" type="pres">
      <dgm:prSet presAssocID="{92D1CF93-CF9A-4F1A-8850-CE2EAA96D7B2}" presName="sibTrans" presStyleLbl="sibTrans2D1" presStyleIdx="3" presStyleCnt="5" custAng="12172916" custScaleX="305140" custScaleY="54264" custLinFactX="300000" custLinFactY="-36634" custLinFactNeighborX="368312" custLinFactNeighborY="-100000"/>
      <dgm:spPr/>
      <dgm:t>
        <a:bodyPr/>
        <a:lstStyle/>
        <a:p>
          <a:endParaRPr lang="ru-RU"/>
        </a:p>
      </dgm:t>
    </dgm:pt>
    <dgm:pt modelId="{ADC5EF37-E832-40BE-B4A6-38B2CE6FD1ED}" type="pres">
      <dgm:prSet presAssocID="{92D1CF93-CF9A-4F1A-8850-CE2EAA96D7B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4076C45-CBAA-4BD5-8993-06BB5E2E3D11}" type="pres">
      <dgm:prSet presAssocID="{2EFD02A5-14E1-458A-A361-2557ECF8297A}" presName="node" presStyleLbl="node1" presStyleIdx="4" presStyleCnt="5" custScaleX="225643" custRadScaleRad="120678" custRadScaleInc="-1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6B95A-F81A-4215-8C52-F15FF6C78452}" type="pres">
      <dgm:prSet presAssocID="{E897F9D2-1BFC-4ED0-B888-0AFCB868181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743702B-4EF6-4BD4-854D-9CAEF5CFEF28}" type="pres">
      <dgm:prSet presAssocID="{E897F9D2-1BFC-4ED0-B888-0AFCB868181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3978A1E-7A2B-4255-A021-F3181A10BF8E}" type="presOf" srcId="{92D1CF93-CF9A-4F1A-8850-CE2EAA96D7B2}" destId="{ADC5EF37-E832-40BE-B4A6-38B2CE6FD1ED}" srcOrd="1" destOrd="0" presId="urn:microsoft.com/office/officeart/2005/8/layout/cycle2"/>
    <dgm:cxn modelId="{6F42A3F7-B328-4901-A0A0-456A52C3592B}" type="presOf" srcId="{62A24A56-7ACC-4B23-A87C-942C7FF78A01}" destId="{75EB0916-5539-43E8-B5C9-9186D7C629F9}" srcOrd="1" destOrd="0" presId="urn:microsoft.com/office/officeart/2005/8/layout/cycle2"/>
    <dgm:cxn modelId="{143B5540-E288-4B3E-9FD2-0E4565C8B005}" type="presOf" srcId="{2EFD02A5-14E1-458A-A361-2557ECF8297A}" destId="{14076C45-CBAA-4BD5-8993-06BB5E2E3D11}" srcOrd="0" destOrd="0" presId="urn:microsoft.com/office/officeart/2005/8/layout/cycle2"/>
    <dgm:cxn modelId="{9C20B513-C91E-4229-A6FD-B8FABF6A6A50}" type="presOf" srcId="{F67D55CF-0CC8-4CB4-861B-1D18C985437E}" destId="{666AE9AA-56B1-4917-A4AF-6E574F35D293}" srcOrd="1" destOrd="0" presId="urn:microsoft.com/office/officeart/2005/8/layout/cycle2"/>
    <dgm:cxn modelId="{13829B78-1695-45FB-87B0-1F5D71AB3832}" type="presOf" srcId="{BFEC1480-C5D1-4AB3-913C-8B618E8E0D91}" destId="{F40F8BD9-2557-4C05-BB71-55198C480AC7}" srcOrd="0" destOrd="0" presId="urn:microsoft.com/office/officeart/2005/8/layout/cycle2"/>
    <dgm:cxn modelId="{B25BFE5C-A043-4109-9EAE-02D90DA50C33}" type="presOf" srcId="{E897F9D2-1BFC-4ED0-B888-0AFCB868181F}" destId="{F4F6B95A-F81A-4215-8C52-F15FF6C78452}" srcOrd="0" destOrd="0" presId="urn:microsoft.com/office/officeart/2005/8/layout/cycle2"/>
    <dgm:cxn modelId="{814A260F-2CC3-4C94-8284-5F058B362B53}" type="presOf" srcId="{391D8435-46A3-4596-8246-6FFDF6A08EC6}" destId="{6299193F-DDE5-4E80-931D-8DC888B4D50E}" srcOrd="0" destOrd="0" presId="urn:microsoft.com/office/officeart/2005/8/layout/cycle2"/>
    <dgm:cxn modelId="{3BAFB949-3AF8-4195-8834-C3779FB4D910}" type="presOf" srcId="{9B06B8CE-82DD-4C50-9538-85F2AEEF2EC5}" destId="{D720C35C-3048-49F5-80B6-B516CFB5CD21}" srcOrd="0" destOrd="0" presId="urn:microsoft.com/office/officeart/2005/8/layout/cycle2"/>
    <dgm:cxn modelId="{7F85782B-9A3A-4C80-A9F8-FE4CD2920269}" srcId="{295729AE-3450-484B-B63E-811B9DC67302}" destId="{2EFD02A5-14E1-458A-A361-2557ECF8297A}" srcOrd="4" destOrd="0" parTransId="{6D4AF4A2-4E97-4D8F-9D72-1058B0CA8902}" sibTransId="{E897F9D2-1BFC-4ED0-B888-0AFCB868181F}"/>
    <dgm:cxn modelId="{88821586-C7F2-4ADF-9838-6C9AC8AA2546}" type="presOf" srcId="{1EEDD687-97D7-4CFF-99D3-225827B028D0}" destId="{B17DCEA0-4EB7-4386-81D9-407C6D5AFF9F}" srcOrd="0" destOrd="0" presId="urn:microsoft.com/office/officeart/2005/8/layout/cycle2"/>
    <dgm:cxn modelId="{6AA00B3C-73C5-4345-B907-065B2451DA07}" srcId="{295729AE-3450-484B-B63E-811B9DC67302}" destId="{9B06B8CE-82DD-4C50-9538-85F2AEEF2EC5}" srcOrd="3" destOrd="0" parTransId="{57DA35B7-3FFB-4D69-9F01-7DD2CE59C062}" sibTransId="{92D1CF93-CF9A-4F1A-8850-CE2EAA96D7B2}"/>
    <dgm:cxn modelId="{E17320C1-5F41-4069-BEA3-4360FEA2D219}" srcId="{295729AE-3450-484B-B63E-811B9DC67302}" destId="{BFEC1480-C5D1-4AB3-913C-8B618E8E0D91}" srcOrd="1" destOrd="0" parTransId="{0BF31F8B-E4C6-4AF3-9985-5ED0E00BEB23}" sibTransId="{391D8435-46A3-4596-8246-6FFDF6A08EC6}"/>
    <dgm:cxn modelId="{7B0E02A9-CF4E-4A12-B20D-746D2CD4B8AA}" srcId="{295729AE-3450-484B-B63E-811B9DC67302}" destId="{1EEDD687-97D7-4CFF-99D3-225827B028D0}" srcOrd="0" destOrd="0" parTransId="{F89B99AB-4CF5-49D4-AF38-6A2F51B75B91}" sibTransId="{F67D55CF-0CC8-4CB4-861B-1D18C985437E}"/>
    <dgm:cxn modelId="{EB42DC4B-E34A-459F-889A-278257F677DD}" type="presOf" srcId="{295729AE-3450-484B-B63E-811B9DC67302}" destId="{B5813636-9C0A-4261-A6B7-4E8002933CA9}" srcOrd="0" destOrd="0" presId="urn:microsoft.com/office/officeart/2005/8/layout/cycle2"/>
    <dgm:cxn modelId="{CE0D1631-FCAD-40ED-BAE0-979AE178B154}" srcId="{295729AE-3450-484B-B63E-811B9DC67302}" destId="{D6D5CBA5-CDC4-4A17-8BA8-788E33C12D5D}" srcOrd="2" destOrd="0" parTransId="{00842B43-4B7F-4388-A8BC-EC5957C0DE81}" sibTransId="{62A24A56-7ACC-4B23-A87C-942C7FF78A01}"/>
    <dgm:cxn modelId="{A815CEF5-B4E5-4D29-A62C-012C4E688A93}" type="presOf" srcId="{62A24A56-7ACC-4B23-A87C-942C7FF78A01}" destId="{E0802939-41D9-4857-AD1F-E576A4E05CC0}" srcOrd="0" destOrd="0" presId="urn:microsoft.com/office/officeart/2005/8/layout/cycle2"/>
    <dgm:cxn modelId="{CCCE1A6F-B730-428B-BBF4-762B343A895C}" type="presOf" srcId="{D6D5CBA5-CDC4-4A17-8BA8-788E33C12D5D}" destId="{4F709B05-3DB1-4F56-A5F4-62EA33F5F13D}" srcOrd="0" destOrd="0" presId="urn:microsoft.com/office/officeart/2005/8/layout/cycle2"/>
    <dgm:cxn modelId="{E4918DE0-33CB-41AB-8D5D-65637ED33344}" type="presOf" srcId="{F67D55CF-0CC8-4CB4-861B-1D18C985437E}" destId="{D8270CC4-E1B6-4A4F-ABA7-6C72CC4428AE}" srcOrd="0" destOrd="0" presId="urn:microsoft.com/office/officeart/2005/8/layout/cycle2"/>
    <dgm:cxn modelId="{2B1598F1-BBCC-4135-A557-8E9B3928F0F5}" type="presOf" srcId="{E897F9D2-1BFC-4ED0-B888-0AFCB868181F}" destId="{8743702B-4EF6-4BD4-854D-9CAEF5CFEF28}" srcOrd="1" destOrd="0" presId="urn:microsoft.com/office/officeart/2005/8/layout/cycle2"/>
    <dgm:cxn modelId="{6CE8F14D-564A-4F8C-BEB8-841B1F5379D5}" type="presOf" srcId="{92D1CF93-CF9A-4F1A-8850-CE2EAA96D7B2}" destId="{E51C404E-64C7-467D-AE5F-21B6A76EBADE}" srcOrd="0" destOrd="0" presId="urn:microsoft.com/office/officeart/2005/8/layout/cycle2"/>
    <dgm:cxn modelId="{6DEB0D65-165F-4DFF-B8C6-A9A9024A26B1}" type="presOf" srcId="{391D8435-46A3-4596-8246-6FFDF6A08EC6}" destId="{43146C3D-EA57-484F-8B67-12BCA169CF4B}" srcOrd="1" destOrd="0" presId="urn:microsoft.com/office/officeart/2005/8/layout/cycle2"/>
    <dgm:cxn modelId="{8A6EC49D-A662-43A9-9345-EAD08720F9C0}" type="presParOf" srcId="{B5813636-9C0A-4261-A6B7-4E8002933CA9}" destId="{B17DCEA0-4EB7-4386-81D9-407C6D5AFF9F}" srcOrd="0" destOrd="0" presId="urn:microsoft.com/office/officeart/2005/8/layout/cycle2"/>
    <dgm:cxn modelId="{4E5E41D6-CE40-4E07-B82D-0653AE3160CD}" type="presParOf" srcId="{B5813636-9C0A-4261-A6B7-4E8002933CA9}" destId="{D8270CC4-E1B6-4A4F-ABA7-6C72CC4428AE}" srcOrd="1" destOrd="0" presId="urn:microsoft.com/office/officeart/2005/8/layout/cycle2"/>
    <dgm:cxn modelId="{61D65C58-3BB3-4817-8D07-E89D2E24F4C5}" type="presParOf" srcId="{D8270CC4-E1B6-4A4F-ABA7-6C72CC4428AE}" destId="{666AE9AA-56B1-4917-A4AF-6E574F35D293}" srcOrd="0" destOrd="0" presId="urn:microsoft.com/office/officeart/2005/8/layout/cycle2"/>
    <dgm:cxn modelId="{296C2B4C-A3FE-409B-95C5-DBEB1C3630AB}" type="presParOf" srcId="{B5813636-9C0A-4261-A6B7-4E8002933CA9}" destId="{F40F8BD9-2557-4C05-BB71-55198C480AC7}" srcOrd="2" destOrd="0" presId="urn:microsoft.com/office/officeart/2005/8/layout/cycle2"/>
    <dgm:cxn modelId="{1E20B757-0AAE-43BA-AB00-FEE783E875CF}" type="presParOf" srcId="{B5813636-9C0A-4261-A6B7-4E8002933CA9}" destId="{6299193F-DDE5-4E80-931D-8DC888B4D50E}" srcOrd="3" destOrd="0" presId="urn:microsoft.com/office/officeart/2005/8/layout/cycle2"/>
    <dgm:cxn modelId="{27DFC0D4-FBD6-42A2-9B15-BA5A200A60C0}" type="presParOf" srcId="{6299193F-DDE5-4E80-931D-8DC888B4D50E}" destId="{43146C3D-EA57-484F-8B67-12BCA169CF4B}" srcOrd="0" destOrd="0" presId="urn:microsoft.com/office/officeart/2005/8/layout/cycle2"/>
    <dgm:cxn modelId="{3D8A25AB-44FF-48ED-B627-CE3FB3975AEC}" type="presParOf" srcId="{B5813636-9C0A-4261-A6B7-4E8002933CA9}" destId="{4F709B05-3DB1-4F56-A5F4-62EA33F5F13D}" srcOrd="4" destOrd="0" presId="urn:microsoft.com/office/officeart/2005/8/layout/cycle2"/>
    <dgm:cxn modelId="{DC1DE2CD-68B3-4FCF-9272-13EF3AB8BC7A}" type="presParOf" srcId="{B5813636-9C0A-4261-A6B7-4E8002933CA9}" destId="{E0802939-41D9-4857-AD1F-E576A4E05CC0}" srcOrd="5" destOrd="0" presId="urn:microsoft.com/office/officeart/2005/8/layout/cycle2"/>
    <dgm:cxn modelId="{1EEA7812-572A-40FB-BD1E-4E58406C23C3}" type="presParOf" srcId="{E0802939-41D9-4857-AD1F-E576A4E05CC0}" destId="{75EB0916-5539-43E8-B5C9-9186D7C629F9}" srcOrd="0" destOrd="0" presId="urn:microsoft.com/office/officeart/2005/8/layout/cycle2"/>
    <dgm:cxn modelId="{92C45A7A-5A67-464D-9F32-DE55BED5E6C9}" type="presParOf" srcId="{B5813636-9C0A-4261-A6B7-4E8002933CA9}" destId="{D720C35C-3048-49F5-80B6-B516CFB5CD21}" srcOrd="6" destOrd="0" presId="urn:microsoft.com/office/officeart/2005/8/layout/cycle2"/>
    <dgm:cxn modelId="{F0D148B8-34F6-45BB-907F-835D5554A8D0}" type="presParOf" srcId="{B5813636-9C0A-4261-A6B7-4E8002933CA9}" destId="{E51C404E-64C7-467D-AE5F-21B6A76EBADE}" srcOrd="7" destOrd="0" presId="urn:microsoft.com/office/officeart/2005/8/layout/cycle2"/>
    <dgm:cxn modelId="{86ABB055-55C5-492E-B797-68FEA790635A}" type="presParOf" srcId="{E51C404E-64C7-467D-AE5F-21B6A76EBADE}" destId="{ADC5EF37-E832-40BE-B4A6-38B2CE6FD1ED}" srcOrd="0" destOrd="0" presId="urn:microsoft.com/office/officeart/2005/8/layout/cycle2"/>
    <dgm:cxn modelId="{D98C7880-DAAB-47DD-8957-0780C0BFD9A0}" type="presParOf" srcId="{B5813636-9C0A-4261-A6B7-4E8002933CA9}" destId="{14076C45-CBAA-4BD5-8993-06BB5E2E3D11}" srcOrd="8" destOrd="0" presId="urn:microsoft.com/office/officeart/2005/8/layout/cycle2"/>
    <dgm:cxn modelId="{95D288D1-995C-468B-9400-17FAC5D666D9}" type="presParOf" srcId="{B5813636-9C0A-4261-A6B7-4E8002933CA9}" destId="{F4F6B95A-F81A-4215-8C52-F15FF6C78452}" srcOrd="9" destOrd="0" presId="urn:microsoft.com/office/officeart/2005/8/layout/cycle2"/>
    <dgm:cxn modelId="{285CE59B-49F5-4861-A464-AFF67515F85E}" type="presParOf" srcId="{F4F6B95A-F81A-4215-8C52-F15FF6C78452}" destId="{8743702B-4EF6-4BD4-854D-9CAEF5CFEF28}" srcOrd="0" destOrd="0" presId="urn:microsoft.com/office/officeart/2005/8/layout/cycle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1AB47-7A77-4410-A66C-42010427164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D56D85-65F3-4209-8110-CC4DCA4376DD}">
      <dgm:prSet custT="1"/>
      <dgm:spPr/>
      <dgm:t>
        <a:bodyPr/>
        <a:lstStyle/>
        <a:p>
          <a:r>
            <a: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 критерийлері</a:t>
          </a:r>
          <a:endParaRPr lang="ru-RU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A6463-BF7D-478A-9D12-552D0054E7CD}" type="parTrans" cxnId="{7A48FBA9-F611-470E-BDED-CC93EDD3FDCF}">
      <dgm:prSet/>
      <dgm:spPr/>
      <dgm:t>
        <a:bodyPr/>
        <a:lstStyle/>
        <a:p>
          <a:endParaRPr lang="ru-RU"/>
        </a:p>
      </dgm:t>
    </dgm:pt>
    <dgm:pt modelId="{30818A65-801E-4A34-81A7-04960C4818D6}" type="sibTrans" cxnId="{7A48FBA9-F611-470E-BDED-CC93EDD3FDCF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223825F-9299-4E22-9DE2-C6E2D41B242F}">
      <dgm:prSet custT="1"/>
      <dgm:spPr/>
      <dgm:t>
        <a:bodyPr/>
        <a:lstStyle/>
        <a:p>
          <a:pPr algn="ctr"/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Жырдағы екі  кейіпкердің бейнесін салыстырады;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3B254-2B7D-4750-8346-AACFCC269E24}" type="parTrans" cxnId="{6B06D28E-E6D1-4CFE-BA21-343E36687235}">
      <dgm:prSet/>
      <dgm:spPr/>
      <dgm:t>
        <a:bodyPr/>
        <a:lstStyle/>
        <a:p>
          <a:endParaRPr lang="ru-RU"/>
        </a:p>
      </dgm:t>
    </dgm:pt>
    <dgm:pt modelId="{F60F6CB0-EAFC-4658-A4A4-34E63459CA5E}" type="sibTrans" cxnId="{6B06D28E-E6D1-4CFE-BA21-343E36687235}">
      <dgm:prSet/>
      <dgm:spPr>
        <a:solidFill>
          <a:schemeClr val="bg1">
            <a:lumMod val="8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B325EC5-BFD8-4662-90F7-0361197B786E}">
      <dgm:prSet custT="1"/>
      <dgm:spPr/>
      <dgm:t>
        <a:bodyPr/>
        <a:lstStyle/>
        <a:p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 бейнесін өмірмен байланыстырып,  баға береді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16384-2DF5-46F7-9A96-D4CBA9EA69EA}" type="parTrans" cxnId="{D295A3CE-3220-4819-A358-928CF1A2A6B9}">
      <dgm:prSet/>
      <dgm:spPr/>
      <dgm:t>
        <a:bodyPr/>
        <a:lstStyle/>
        <a:p>
          <a:endParaRPr lang="ru-RU"/>
        </a:p>
      </dgm:t>
    </dgm:pt>
    <dgm:pt modelId="{1E32A423-7E11-42FD-B0D0-8E6D9CCAB3D8}" type="sibTrans" cxnId="{D295A3CE-3220-4819-A358-928CF1A2A6B9}">
      <dgm:prSet/>
      <dgm:spPr>
        <a:solidFill>
          <a:schemeClr val="accent2">
            <a:lumMod val="60000"/>
            <a:lumOff val="4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AE8526F-B668-4AD4-8B72-7EB7133DF33B}" type="pres">
      <dgm:prSet presAssocID="{2DA1AB47-7A77-4410-A66C-4201042716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23FA15-E799-44B0-BB3E-D10C2E87F73C}" type="pres">
      <dgm:prSet presAssocID="{2DA1AB47-7A77-4410-A66C-42010427164F}" presName="Name1" presStyleCnt="0"/>
      <dgm:spPr/>
    </dgm:pt>
    <dgm:pt modelId="{B7ABE28E-4152-4FB3-BA5B-008DF2E8CDD3}" type="pres">
      <dgm:prSet presAssocID="{30818A65-801E-4A34-81A7-04960C4818D6}" presName="picture_1" presStyleCnt="0"/>
      <dgm:spPr/>
    </dgm:pt>
    <dgm:pt modelId="{1C7D3731-EA11-462B-940A-3ED487F9DA33}" type="pres">
      <dgm:prSet presAssocID="{30818A65-801E-4A34-81A7-04960C4818D6}" presName="pictureRepeatNode" presStyleLbl="alignImgPlace1" presStyleIdx="0" presStyleCnt="3" custScaleX="102114" custScaleY="70951" custLinFactNeighborY="-4591"/>
      <dgm:spPr/>
      <dgm:t>
        <a:bodyPr/>
        <a:lstStyle/>
        <a:p>
          <a:endParaRPr lang="ru-RU"/>
        </a:p>
      </dgm:t>
    </dgm:pt>
    <dgm:pt modelId="{147AE03B-F782-4948-A52D-D5EF2CBAD057}" type="pres">
      <dgm:prSet presAssocID="{03D56D85-65F3-4209-8110-CC4DCA4376DD}" presName="text_1" presStyleLbl="node1" presStyleIdx="0" presStyleCnt="0" custLinFactNeighborX="-2859" custLinFactNeighborY="-97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FDD5E-7CC1-4530-99E1-03C85264403F}" type="pres">
      <dgm:prSet presAssocID="{F60F6CB0-EAFC-4658-A4A4-34E63459CA5E}" presName="picture_2" presStyleCnt="0"/>
      <dgm:spPr/>
    </dgm:pt>
    <dgm:pt modelId="{5A4206AE-8BE3-4EBB-B6ED-F10ACCFFAB0E}" type="pres">
      <dgm:prSet presAssocID="{F60F6CB0-EAFC-4658-A4A4-34E63459CA5E}" presName="pictureRepeatNode" presStyleLbl="alignImgPlace1" presStyleIdx="1" presStyleCnt="3" custFlipVert="1" custFlipHor="1" custScaleX="262040" custScaleY="152890" custLinFactNeighborX="19827" custLinFactNeighborY="3484"/>
      <dgm:spPr/>
      <dgm:t>
        <a:bodyPr/>
        <a:lstStyle/>
        <a:p>
          <a:endParaRPr lang="ru-RU"/>
        </a:p>
      </dgm:t>
    </dgm:pt>
    <dgm:pt modelId="{258110E9-5FF2-40B4-AA23-D8792B44E89F}" type="pres">
      <dgm:prSet presAssocID="{5223825F-9299-4E22-9DE2-C6E2D41B242F}" presName="line_2" presStyleLbl="parChTrans1D1" presStyleIdx="0" presStyleCnt="2"/>
      <dgm:spPr/>
    </dgm:pt>
    <dgm:pt modelId="{54A70BCB-1D20-449E-853E-47161762E5CD}" type="pres">
      <dgm:prSet presAssocID="{5223825F-9299-4E22-9DE2-C6E2D41B242F}" presName="textparent_2" presStyleLbl="node1" presStyleIdx="0" presStyleCnt="0"/>
      <dgm:spPr/>
    </dgm:pt>
    <dgm:pt modelId="{350A17A5-432D-4751-9AA1-54E7557D8D40}" type="pres">
      <dgm:prSet presAssocID="{5223825F-9299-4E22-9DE2-C6E2D41B242F}" presName="text_2" presStyleLbl="revTx" presStyleIdx="0" presStyleCnt="2" custScaleX="314812" custScaleY="96735" custLinFactX="-100000" custLinFactNeighborX="-129529" custLinFactNeighborY="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8A637-ECC0-4185-99B2-49287D97DC3C}" type="pres">
      <dgm:prSet presAssocID="{1E32A423-7E11-42FD-B0D0-8E6D9CCAB3D8}" presName="picture_3" presStyleCnt="0"/>
      <dgm:spPr/>
    </dgm:pt>
    <dgm:pt modelId="{4A06C6F1-D9E8-442B-BA43-37BB5CE4AF5F}" type="pres">
      <dgm:prSet presAssocID="{1E32A423-7E11-42FD-B0D0-8E6D9CCAB3D8}" presName="pictureRepeatNode" presStyleLbl="alignImgPlace1" presStyleIdx="2" presStyleCnt="3" custScaleX="273914" custScaleY="139271" custLinFactNeighborX="771" custLinFactNeighborY="-8489"/>
      <dgm:spPr/>
      <dgm:t>
        <a:bodyPr/>
        <a:lstStyle/>
        <a:p>
          <a:endParaRPr lang="ru-RU"/>
        </a:p>
      </dgm:t>
    </dgm:pt>
    <dgm:pt modelId="{E4E33C3B-37D5-4852-B144-ADC7A27B1412}" type="pres">
      <dgm:prSet presAssocID="{BB325EC5-BFD8-4662-90F7-0361197B786E}" presName="line_3" presStyleLbl="parChTrans1D1" presStyleIdx="1" presStyleCnt="2"/>
      <dgm:spPr/>
    </dgm:pt>
    <dgm:pt modelId="{C437909D-21E7-44A8-B845-B26D590F0B1A}" type="pres">
      <dgm:prSet presAssocID="{BB325EC5-BFD8-4662-90F7-0361197B786E}" presName="textparent_3" presStyleLbl="node1" presStyleIdx="0" presStyleCnt="0"/>
      <dgm:spPr/>
    </dgm:pt>
    <dgm:pt modelId="{6F7750C6-1F12-4E7F-9DD3-0DD068BBDA9C}" type="pres">
      <dgm:prSet presAssocID="{BB325EC5-BFD8-4662-90F7-0361197B786E}" presName="text_3" presStyleLbl="revTx" presStyleIdx="1" presStyleCnt="2" custScaleX="255504" custLinFactX="-100000" custLinFactNeighborX="-126722" custLinFactNeighborY="-8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5A3CE-3220-4819-A358-928CF1A2A6B9}" srcId="{2DA1AB47-7A77-4410-A66C-42010427164F}" destId="{BB325EC5-BFD8-4662-90F7-0361197B786E}" srcOrd="2" destOrd="0" parTransId="{19916384-2DF5-46F7-9A96-D4CBA9EA69EA}" sibTransId="{1E32A423-7E11-42FD-B0D0-8E6D9CCAB3D8}"/>
    <dgm:cxn modelId="{6B06D28E-E6D1-4CFE-BA21-343E36687235}" srcId="{2DA1AB47-7A77-4410-A66C-42010427164F}" destId="{5223825F-9299-4E22-9DE2-C6E2D41B242F}" srcOrd="1" destOrd="0" parTransId="{0FF3B254-2B7D-4750-8346-AACFCC269E24}" sibTransId="{F60F6CB0-EAFC-4658-A4A4-34E63459CA5E}"/>
    <dgm:cxn modelId="{8BD515B8-5715-4A42-95E4-C9A4A393F4DA}" type="presOf" srcId="{2DA1AB47-7A77-4410-A66C-42010427164F}" destId="{1AE8526F-B668-4AD4-8B72-7EB7133DF33B}" srcOrd="0" destOrd="0" presId="urn:microsoft.com/office/officeart/2008/layout/CircularPictureCallout"/>
    <dgm:cxn modelId="{7A48FBA9-F611-470E-BDED-CC93EDD3FDCF}" srcId="{2DA1AB47-7A77-4410-A66C-42010427164F}" destId="{03D56D85-65F3-4209-8110-CC4DCA4376DD}" srcOrd="0" destOrd="0" parTransId="{5E6A6463-BF7D-478A-9D12-552D0054E7CD}" sibTransId="{30818A65-801E-4A34-81A7-04960C4818D6}"/>
    <dgm:cxn modelId="{39731DF9-F152-47B8-8CE1-176BE87582F1}" type="presOf" srcId="{03D56D85-65F3-4209-8110-CC4DCA4376DD}" destId="{147AE03B-F782-4948-A52D-D5EF2CBAD057}" srcOrd="0" destOrd="0" presId="urn:microsoft.com/office/officeart/2008/layout/CircularPictureCallout"/>
    <dgm:cxn modelId="{147CC2F7-E02F-4994-ACCC-31C4C1098E95}" type="presOf" srcId="{1E32A423-7E11-42FD-B0D0-8E6D9CCAB3D8}" destId="{4A06C6F1-D9E8-442B-BA43-37BB5CE4AF5F}" srcOrd="0" destOrd="0" presId="urn:microsoft.com/office/officeart/2008/layout/CircularPictureCallout"/>
    <dgm:cxn modelId="{26027122-CE19-4853-94B5-B0BEEA925B9D}" type="presOf" srcId="{BB325EC5-BFD8-4662-90F7-0361197B786E}" destId="{6F7750C6-1F12-4E7F-9DD3-0DD068BBDA9C}" srcOrd="0" destOrd="0" presId="urn:microsoft.com/office/officeart/2008/layout/CircularPictureCallout"/>
    <dgm:cxn modelId="{9D02C784-EF77-4CAA-82C3-464E84955074}" type="presOf" srcId="{30818A65-801E-4A34-81A7-04960C4818D6}" destId="{1C7D3731-EA11-462B-940A-3ED487F9DA33}" srcOrd="0" destOrd="0" presId="urn:microsoft.com/office/officeart/2008/layout/CircularPictureCallout"/>
    <dgm:cxn modelId="{DBC1421F-44DA-48F3-993D-5E7E4F4CECA1}" type="presOf" srcId="{F60F6CB0-EAFC-4658-A4A4-34E63459CA5E}" destId="{5A4206AE-8BE3-4EBB-B6ED-F10ACCFFAB0E}" srcOrd="0" destOrd="0" presId="urn:microsoft.com/office/officeart/2008/layout/CircularPictureCallout"/>
    <dgm:cxn modelId="{DC1E1AB7-CA08-4F81-ACB8-2E571E57409A}" type="presOf" srcId="{5223825F-9299-4E22-9DE2-C6E2D41B242F}" destId="{350A17A5-432D-4751-9AA1-54E7557D8D40}" srcOrd="0" destOrd="0" presId="urn:microsoft.com/office/officeart/2008/layout/CircularPictureCallout"/>
    <dgm:cxn modelId="{215F1449-13E1-4F8F-80C9-9E0D4D8BBD93}" type="presParOf" srcId="{1AE8526F-B668-4AD4-8B72-7EB7133DF33B}" destId="{6523FA15-E799-44B0-BB3E-D10C2E87F73C}" srcOrd="0" destOrd="0" presId="urn:microsoft.com/office/officeart/2008/layout/CircularPictureCallout"/>
    <dgm:cxn modelId="{439E02A8-4715-489C-AD86-1C7B6032A331}" type="presParOf" srcId="{6523FA15-E799-44B0-BB3E-D10C2E87F73C}" destId="{B7ABE28E-4152-4FB3-BA5B-008DF2E8CDD3}" srcOrd="0" destOrd="0" presId="urn:microsoft.com/office/officeart/2008/layout/CircularPictureCallout"/>
    <dgm:cxn modelId="{7E2730AC-8332-42C7-A6D5-D40AC197443E}" type="presParOf" srcId="{B7ABE28E-4152-4FB3-BA5B-008DF2E8CDD3}" destId="{1C7D3731-EA11-462B-940A-3ED487F9DA33}" srcOrd="0" destOrd="0" presId="urn:microsoft.com/office/officeart/2008/layout/CircularPictureCallout"/>
    <dgm:cxn modelId="{52DDB614-2BB8-4772-9F33-2E52BCA2AB69}" type="presParOf" srcId="{6523FA15-E799-44B0-BB3E-D10C2E87F73C}" destId="{147AE03B-F782-4948-A52D-D5EF2CBAD057}" srcOrd="1" destOrd="0" presId="urn:microsoft.com/office/officeart/2008/layout/CircularPictureCallout"/>
    <dgm:cxn modelId="{CB8ADDC6-3223-448C-9F0E-62C0F06DC464}" type="presParOf" srcId="{6523FA15-E799-44B0-BB3E-D10C2E87F73C}" destId="{EC7FDD5E-7CC1-4530-99E1-03C85264403F}" srcOrd="2" destOrd="0" presId="urn:microsoft.com/office/officeart/2008/layout/CircularPictureCallout"/>
    <dgm:cxn modelId="{E7FC5C3C-3A68-493E-8CB4-058A7417C107}" type="presParOf" srcId="{EC7FDD5E-7CC1-4530-99E1-03C85264403F}" destId="{5A4206AE-8BE3-4EBB-B6ED-F10ACCFFAB0E}" srcOrd="0" destOrd="0" presId="urn:microsoft.com/office/officeart/2008/layout/CircularPictureCallout"/>
    <dgm:cxn modelId="{95F6DFD8-42CC-482E-9046-4DC1EC552DD0}" type="presParOf" srcId="{6523FA15-E799-44B0-BB3E-D10C2E87F73C}" destId="{258110E9-5FF2-40B4-AA23-D8792B44E89F}" srcOrd="3" destOrd="0" presId="urn:microsoft.com/office/officeart/2008/layout/CircularPictureCallout"/>
    <dgm:cxn modelId="{AACC0716-3E1B-4865-854C-9BE02DA968DC}" type="presParOf" srcId="{6523FA15-E799-44B0-BB3E-D10C2E87F73C}" destId="{54A70BCB-1D20-449E-853E-47161762E5CD}" srcOrd="4" destOrd="0" presId="urn:microsoft.com/office/officeart/2008/layout/CircularPictureCallout"/>
    <dgm:cxn modelId="{13CC0C53-85D0-48EB-B4EC-96E126D4BD39}" type="presParOf" srcId="{54A70BCB-1D20-449E-853E-47161762E5CD}" destId="{350A17A5-432D-4751-9AA1-54E7557D8D40}" srcOrd="0" destOrd="0" presId="urn:microsoft.com/office/officeart/2008/layout/CircularPictureCallout"/>
    <dgm:cxn modelId="{FD1EFFE1-F02F-4277-9B7E-63AFAF36FFFF}" type="presParOf" srcId="{6523FA15-E799-44B0-BB3E-D10C2E87F73C}" destId="{B038A637-ECC0-4185-99B2-49287D97DC3C}" srcOrd="5" destOrd="0" presId="urn:microsoft.com/office/officeart/2008/layout/CircularPictureCallout"/>
    <dgm:cxn modelId="{494A0E5D-A73B-4F31-BF91-F3791B4213C3}" type="presParOf" srcId="{B038A637-ECC0-4185-99B2-49287D97DC3C}" destId="{4A06C6F1-D9E8-442B-BA43-37BB5CE4AF5F}" srcOrd="0" destOrd="0" presId="urn:microsoft.com/office/officeart/2008/layout/CircularPictureCallout"/>
    <dgm:cxn modelId="{14A9E5DB-7460-477F-BD41-9AC334AC520A}" type="presParOf" srcId="{6523FA15-E799-44B0-BB3E-D10C2E87F73C}" destId="{E4E33C3B-37D5-4852-B144-ADC7A27B1412}" srcOrd="6" destOrd="0" presId="urn:microsoft.com/office/officeart/2008/layout/CircularPictureCallout"/>
    <dgm:cxn modelId="{BC7CE57B-5A00-4CF5-8F83-B423D238FA9D}" type="presParOf" srcId="{6523FA15-E799-44B0-BB3E-D10C2E87F73C}" destId="{C437909D-21E7-44A8-B845-B26D590F0B1A}" srcOrd="7" destOrd="0" presId="urn:microsoft.com/office/officeart/2008/layout/CircularPictureCallout"/>
    <dgm:cxn modelId="{60E2086A-3E9F-46D4-86FB-F8B8E2370471}" type="presParOf" srcId="{C437909D-21E7-44A8-B845-B26D590F0B1A}" destId="{6F7750C6-1F12-4E7F-9DD3-0DD068BBDA9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B82C46-D1C1-4B2E-B30B-6995CFA7F932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A706EE-6FBA-419B-A92F-17AEE5636102}">
      <dgm:prSet phldrT="[Текст]" custT="1"/>
      <dgm:spPr>
        <a:solidFill>
          <a:srgbClr val="00B050"/>
        </a:solidFill>
        <a:ln w="38100">
          <a:solidFill>
            <a:srgbClr val="FF0000"/>
          </a:solidFill>
          <a:prstDash val="dash"/>
        </a:ln>
      </dgm:spPr>
      <dgm:t>
        <a:bodyPr/>
        <a:lstStyle/>
        <a:p>
          <a:pPr algn="r"/>
          <a:r>
            <a:rPr lang="kk-KZ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Қобыланды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E48BE-A540-4372-94F4-75AA79B33792}" type="parTrans" cxnId="{F303573D-C5CE-43B9-A751-4A19426A4733}">
      <dgm:prSet/>
      <dgm:spPr/>
      <dgm:t>
        <a:bodyPr/>
        <a:lstStyle/>
        <a:p>
          <a:pPr algn="r"/>
          <a:endParaRPr lang="ru-RU"/>
        </a:p>
      </dgm:t>
    </dgm:pt>
    <dgm:pt modelId="{0B46FCAC-AA87-4D59-B611-D439A06CC73B}" type="sibTrans" cxnId="{F303573D-C5CE-43B9-A751-4A19426A473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endParaRPr lang="ru-RU"/>
        </a:p>
      </dgm:t>
    </dgm:pt>
    <dgm:pt modelId="{7E4BE4A2-A8B4-4A00-91CA-EFC104415622}">
      <dgm:prSet phldrT="[Текст]" custT="1"/>
      <dgm:spPr>
        <a:ln w="38100">
          <a:solidFill>
            <a:srgbClr val="FF0000"/>
          </a:solidFill>
          <a:prstDash val="dash"/>
        </a:ln>
      </dgm:spPr>
      <dgm:t>
        <a:bodyPr/>
        <a:lstStyle/>
        <a:p>
          <a:pPr algn="r"/>
          <a:r>
            <a:rPr lang="kk-KZ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Тоқтарбай 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C6517-70F0-4A5B-A7F0-DB9E34D848DA}" type="parTrans" cxnId="{39FC0045-5A2D-44B1-830D-0BA18C479402}">
      <dgm:prSet/>
      <dgm:spPr/>
      <dgm:t>
        <a:bodyPr/>
        <a:lstStyle/>
        <a:p>
          <a:pPr algn="r"/>
          <a:endParaRPr lang="ru-RU"/>
        </a:p>
      </dgm:t>
    </dgm:pt>
    <dgm:pt modelId="{B5BE5122-8D33-4E7D-AA7F-27E002D2B622}" type="sibTrans" cxnId="{39FC0045-5A2D-44B1-830D-0BA18C479402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endParaRPr lang="ru-RU"/>
        </a:p>
      </dgm:t>
    </dgm:pt>
    <dgm:pt modelId="{9F993E03-29D1-4E5C-B491-7A8A85EE74AA}">
      <dgm:prSet phldrT="[Текст]" custT="1"/>
      <dgm:spPr>
        <a:solidFill>
          <a:schemeClr val="bg2">
            <a:lumMod val="90000"/>
          </a:schemeClr>
        </a:solidFill>
        <a:ln w="38100">
          <a:solidFill>
            <a:srgbClr val="FF0000"/>
          </a:solidFill>
          <a:prstDash val="dashDot"/>
        </a:ln>
      </dgm:spPr>
      <dgm:t>
        <a:bodyPr/>
        <a:lstStyle/>
        <a:p>
          <a:pPr algn="r"/>
          <a:r>
            <a:rPr lang="kk-KZ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Аналық</a:t>
          </a:r>
          <a:r>
            <a:rPr lang="kk-KZ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153E9-D221-4E71-8CC9-AEEB9DD55944}" type="parTrans" cxnId="{C4C539AD-84E1-4448-9767-8A22685F5C94}">
      <dgm:prSet/>
      <dgm:spPr/>
      <dgm:t>
        <a:bodyPr/>
        <a:lstStyle/>
        <a:p>
          <a:pPr algn="r"/>
          <a:endParaRPr lang="ru-RU"/>
        </a:p>
      </dgm:t>
    </dgm:pt>
    <dgm:pt modelId="{DDD4ECDA-5AE6-4E05-8452-C345A9F2D138}" type="sibTrans" cxnId="{C4C539AD-84E1-4448-9767-8A22685F5C9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endParaRPr lang="ru-RU">
            <a:solidFill>
              <a:schemeClr val="bg1"/>
            </a:solidFill>
          </a:endParaRPr>
        </a:p>
      </dgm:t>
    </dgm:pt>
    <dgm:pt modelId="{AAEE52F0-C7EE-4827-858F-ACBE5F48772D}">
      <dgm:prSet phldrT="[Текст]" custT="1"/>
      <dgm:spPr>
        <a:solidFill>
          <a:schemeClr val="bg1">
            <a:lumMod val="75000"/>
          </a:schemeClr>
        </a:solidFill>
        <a:ln w="38100">
          <a:solidFill>
            <a:srgbClr val="FF0000"/>
          </a:solidFill>
          <a:prstDash val="dashDot"/>
        </a:ln>
      </dgm:spPr>
      <dgm:t>
        <a:bodyPr/>
        <a:lstStyle/>
        <a:p>
          <a:pPr algn="r"/>
          <a:r>
            <a: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Қарлығаш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D8294-196B-4361-B5E2-5948DEC7926F}" type="parTrans" cxnId="{C0D71424-897D-4A66-9C9D-7489464EA3AC}">
      <dgm:prSet/>
      <dgm:spPr/>
      <dgm:t>
        <a:bodyPr/>
        <a:lstStyle/>
        <a:p>
          <a:pPr algn="r"/>
          <a:endParaRPr lang="ru-RU"/>
        </a:p>
      </dgm:t>
    </dgm:pt>
    <dgm:pt modelId="{F143774E-EF3A-41B2-AAEA-A07AA5A70A34}" type="sibTrans" cxnId="{C0D71424-897D-4A66-9C9D-7489464EA3AC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endParaRPr lang="ru-RU"/>
        </a:p>
      </dgm:t>
    </dgm:pt>
    <dgm:pt modelId="{12F03856-C476-4CC9-B493-26E877878958}">
      <dgm:prSet phldrT="[Текст]" custT="1"/>
      <dgm:spPr>
        <a:solidFill>
          <a:schemeClr val="tx2">
            <a:lumMod val="60000"/>
            <a:lumOff val="40000"/>
          </a:schemeClr>
        </a:solidFill>
        <a:ln w="38100">
          <a:solidFill>
            <a:srgbClr val="FF0000"/>
          </a:solidFill>
          <a:prstDash val="dashDot"/>
        </a:ln>
      </dgm:spPr>
      <dgm:t>
        <a:bodyPr/>
        <a:lstStyle/>
        <a:p>
          <a:pPr algn="r"/>
          <a:r>
            <a: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Құртқа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E60DE-C9B7-4DA9-A888-59300414C5D4}" type="parTrans" cxnId="{DE71B1C6-F4C0-498F-B584-A62D8DBAFEF2}">
      <dgm:prSet/>
      <dgm:spPr/>
      <dgm:t>
        <a:bodyPr/>
        <a:lstStyle/>
        <a:p>
          <a:pPr algn="r"/>
          <a:endParaRPr lang="ru-RU"/>
        </a:p>
      </dgm:t>
    </dgm:pt>
    <dgm:pt modelId="{544631AF-CB44-499A-93E0-F327B7FCBC22}" type="sibTrans" cxnId="{DE71B1C6-F4C0-498F-B584-A62D8DBAFEF2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endParaRPr lang="ru-RU"/>
        </a:p>
      </dgm:t>
    </dgm:pt>
    <dgm:pt modelId="{23A3E8C9-F7A3-4D23-A560-F96D734742A6}">
      <dgm:prSet phldrT="[Текст]" custT="1"/>
      <dgm:spPr>
        <a:solidFill>
          <a:schemeClr val="accent5">
            <a:lumMod val="60000"/>
            <a:lumOff val="40000"/>
          </a:schemeClr>
        </a:solidFill>
        <a:ln w="38100">
          <a:solidFill>
            <a:srgbClr val="FF0000"/>
          </a:solidFill>
          <a:prstDash val="dashDot"/>
        </a:ln>
      </dgm:spPr>
      <dgm:t>
        <a:bodyPr/>
        <a:lstStyle/>
        <a:p>
          <a:pPr algn="r"/>
          <a:r>
            <a:rPr lang="kk-KZ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Естеміс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775B5-411D-4341-ABC0-6D4987ED1A24}" type="parTrans" cxnId="{654853C3-4D6A-4859-BBE9-116E85D4562F}">
      <dgm:prSet/>
      <dgm:spPr/>
      <dgm:t>
        <a:bodyPr/>
        <a:lstStyle/>
        <a:p>
          <a:pPr algn="r"/>
          <a:endParaRPr lang="ru-RU"/>
        </a:p>
      </dgm:t>
    </dgm:pt>
    <dgm:pt modelId="{C87CD4F4-F354-4032-87BF-D4DB59F7A3F1}" type="sibTrans" cxnId="{654853C3-4D6A-4859-BBE9-116E85D4562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endParaRPr lang="ru-RU"/>
        </a:p>
      </dgm:t>
    </dgm:pt>
    <dgm:pt modelId="{8C840277-A9C1-4813-B0D0-12FA8CD467C6}">
      <dgm:prSet phldrT="[Текст]" custT="1"/>
      <dgm:spPr>
        <a:ln w="38100">
          <a:solidFill>
            <a:srgbClr val="FF0000"/>
          </a:solidFill>
          <a:prstDash val="dashDot"/>
        </a:ln>
      </dgm:spPr>
      <dgm:t>
        <a:bodyPr/>
        <a:lstStyle/>
        <a:p>
          <a:pPr algn="r"/>
          <a:r>
            <a:rPr lang="kk-KZ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Тайбурыл 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FA735-5C34-49F6-A583-5782B6AD9A72}" type="parTrans" cxnId="{7DE8F686-9CFA-419F-938A-FCE6B28EFAD7}">
      <dgm:prSet/>
      <dgm:spPr/>
      <dgm:t>
        <a:bodyPr/>
        <a:lstStyle/>
        <a:p>
          <a:pPr algn="r"/>
          <a:endParaRPr lang="ru-RU"/>
        </a:p>
      </dgm:t>
    </dgm:pt>
    <dgm:pt modelId="{A0230495-7483-4835-A1FA-0BFC8CB193F2}" type="sibTrans" cxnId="{7DE8F686-9CFA-419F-938A-FCE6B28EFAD7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endParaRPr lang="ru-RU"/>
        </a:p>
      </dgm:t>
    </dgm:pt>
    <dgm:pt modelId="{D9C5AA0A-DE9B-4218-B95F-7D542B567C28}">
      <dgm:prSet phldrT="[Текст]" custT="1"/>
      <dgm:spPr>
        <a:solidFill>
          <a:srgbClr val="92D050"/>
        </a:solidFill>
        <a:ln w="38100">
          <a:solidFill>
            <a:srgbClr val="FF0000"/>
          </a:solidFill>
          <a:prstDash val="dashDot"/>
        </a:ln>
      </dgm:spPr>
      <dgm:t>
        <a:bodyPr/>
        <a:lstStyle/>
        <a:p>
          <a:pPr algn="r"/>
          <a:r>
            <a:rPr lang="kk-KZ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Қараман 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4D6F-B59F-4953-869B-FFFE377F32D9}" type="parTrans" cxnId="{5E816A7C-EA70-4FC2-80BB-F7C73D2FC31F}">
      <dgm:prSet/>
      <dgm:spPr/>
      <dgm:t>
        <a:bodyPr/>
        <a:lstStyle/>
        <a:p>
          <a:pPr algn="r"/>
          <a:endParaRPr lang="ru-RU"/>
        </a:p>
      </dgm:t>
    </dgm:pt>
    <dgm:pt modelId="{7464E6D8-8D2E-4D16-BB17-FD014DE62F99}" type="sibTrans" cxnId="{5E816A7C-EA70-4FC2-80BB-F7C73D2FC31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r"/>
          <a:endParaRPr lang="ru-RU"/>
        </a:p>
      </dgm:t>
    </dgm:pt>
    <dgm:pt modelId="{C801B4C9-A7EC-4B4B-9BD1-D2E90EEAE015}">
      <dgm:prSet phldrT="[Текст]" custT="1"/>
      <dgm:spPr>
        <a:solidFill>
          <a:srgbClr val="FFFF00"/>
        </a:solidFill>
        <a:ln w="38100">
          <a:solidFill>
            <a:srgbClr val="FF0000"/>
          </a:solidFill>
          <a:prstDash val="dashDot"/>
        </a:ln>
      </dgm:spPr>
      <dgm:t>
        <a:bodyPr/>
        <a:lstStyle/>
        <a:p>
          <a:pPr algn="r"/>
          <a:r>
            <a: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Қызыл Ер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1D320-70FA-4FFE-BFDF-1BEF781D3482}" type="parTrans" cxnId="{ED60D0D0-8064-4D2E-BDDF-DCBB0B93ED03}">
      <dgm:prSet/>
      <dgm:spPr/>
      <dgm:t>
        <a:bodyPr/>
        <a:lstStyle/>
        <a:p>
          <a:pPr algn="r"/>
          <a:endParaRPr lang="ru-RU"/>
        </a:p>
      </dgm:t>
    </dgm:pt>
    <dgm:pt modelId="{83A09E47-BE62-4C9C-B0BC-529CD6D832AF}" type="sibTrans" cxnId="{ED60D0D0-8064-4D2E-BDDF-DCBB0B93ED03}">
      <dgm:prSet/>
      <dgm:spPr/>
      <dgm:t>
        <a:bodyPr/>
        <a:lstStyle/>
        <a:p>
          <a:pPr algn="r"/>
          <a:endParaRPr lang="ru-RU"/>
        </a:p>
      </dgm:t>
    </dgm:pt>
    <dgm:pt modelId="{5471C1E6-EA0C-4037-88BF-6C33ADC44ED4}" type="pres">
      <dgm:prSet presAssocID="{2BB82C46-D1C1-4B2E-B30B-6995CFA7F93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9173292-0857-442A-9673-6525ADA3BA1E}" type="pres">
      <dgm:prSet presAssocID="{90A706EE-6FBA-419B-A92F-17AEE5636102}" presName="firstNode" presStyleLbl="node1" presStyleIdx="0" presStyleCnt="9" custScaleX="170933" custLinFactNeighborX="703" custLinFactNeighborY="6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CACEA-84FF-4EB5-8618-9AD3F3686FF8}" type="pres">
      <dgm:prSet presAssocID="{0B46FCAC-AA87-4D59-B611-D439A06CC73B}" presName="sibTrans" presStyleLbl="sibTrans2D1" presStyleIdx="0" presStyleCnt="8"/>
      <dgm:spPr/>
      <dgm:t>
        <a:bodyPr/>
        <a:lstStyle/>
        <a:p>
          <a:endParaRPr lang="ru-RU"/>
        </a:p>
      </dgm:t>
    </dgm:pt>
    <dgm:pt modelId="{5E6B13FF-C8BE-409B-A6BF-5EE7402F6DB5}" type="pres">
      <dgm:prSet presAssocID="{7E4BE4A2-A8B4-4A00-91CA-EFC104415622}" presName="middleNode" presStyleCnt="0"/>
      <dgm:spPr/>
    </dgm:pt>
    <dgm:pt modelId="{EEBEC9E3-3A2B-4F11-B2E2-9DFD1E089F9D}" type="pres">
      <dgm:prSet presAssocID="{7E4BE4A2-A8B4-4A00-91CA-EFC104415622}" presName="padding" presStyleLbl="node1" presStyleIdx="0" presStyleCnt="9"/>
      <dgm:spPr/>
    </dgm:pt>
    <dgm:pt modelId="{AD04D7C5-06CA-4C67-92BD-EE5D460AF569}" type="pres">
      <dgm:prSet presAssocID="{7E4BE4A2-A8B4-4A00-91CA-EFC104415622}" presName="shape" presStyleLbl="node1" presStyleIdx="1" presStyleCnt="9" custScaleX="253477" custScaleY="119460" custLinFactNeighborX="-1413" custLinFactNeighborY="2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FCB23-69EE-409B-83AA-5EE3B1AE86BB}" type="pres">
      <dgm:prSet presAssocID="{B5BE5122-8D33-4E7D-AA7F-27E002D2B622}" presName="sibTrans" presStyleLbl="sibTrans2D1" presStyleIdx="1" presStyleCnt="8" custLinFactX="227010" custLinFactY="8498" custLinFactNeighborX="300000" custLinFactNeighborY="100000"/>
      <dgm:spPr/>
      <dgm:t>
        <a:bodyPr/>
        <a:lstStyle/>
        <a:p>
          <a:endParaRPr lang="ru-RU"/>
        </a:p>
      </dgm:t>
    </dgm:pt>
    <dgm:pt modelId="{31174B5C-0157-48B8-9CA0-C713409EE657}" type="pres">
      <dgm:prSet presAssocID="{9F993E03-29D1-4E5C-B491-7A8A85EE74AA}" presName="middleNode" presStyleCnt="0"/>
      <dgm:spPr/>
    </dgm:pt>
    <dgm:pt modelId="{4976AAF8-43DC-4222-A9A8-02079120D64E}" type="pres">
      <dgm:prSet presAssocID="{9F993E03-29D1-4E5C-B491-7A8A85EE74AA}" presName="padding" presStyleLbl="node1" presStyleIdx="1" presStyleCnt="9"/>
      <dgm:spPr/>
    </dgm:pt>
    <dgm:pt modelId="{44796530-0F2F-4FF4-9DBE-A94AAB4B510E}" type="pres">
      <dgm:prSet presAssocID="{9F993E03-29D1-4E5C-B491-7A8A85EE74AA}" presName="shape" presStyleLbl="node1" presStyleIdx="2" presStyleCnt="9" custScaleX="236711" custLinFactX="-141571" custLinFactY="-171999" custLinFactNeighborX="-2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43608-134C-44A2-806C-93814A9FD5EA}" type="pres">
      <dgm:prSet presAssocID="{DDD4ECDA-5AE6-4E05-8452-C345A9F2D138}" presName="sibTrans" presStyleLbl="sibTrans2D1" presStyleIdx="2" presStyleCnt="8"/>
      <dgm:spPr/>
      <dgm:t>
        <a:bodyPr/>
        <a:lstStyle/>
        <a:p>
          <a:endParaRPr lang="ru-RU"/>
        </a:p>
      </dgm:t>
    </dgm:pt>
    <dgm:pt modelId="{C61AC525-75B5-47E6-AA71-C44F9F1FC184}" type="pres">
      <dgm:prSet presAssocID="{AAEE52F0-C7EE-4827-858F-ACBE5F48772D}" presName="middleNode" presStyleCnt="0"/>
      <dgm:spPr/>
    </dgm:pt>
    <dgm:pt modelId="{E9442858-9B7A-4DB4-BC34-D8D743346DD2}" type="pres">
      <dgm:prSet presAssocID="{AAEE52F0-C7EE-4827-858F-ACBE5F48772D}" presName="padding" presStyleLbl="node1" presStyleIdx="2" presStyleCnt="9"/>
      <dgm:spPr/>
    </dgm:pt>
    <dgm:pt modelId="{715AC092-59B7-4EE5-8255-2989A1AAC2B0}" type="pres">
      <dgm:prSet presAssocID="{AAEE52F0-C7EE-4827-858F-ACBE5F48772D}" presName="shape" presStyleLbl="node1" presStyleIdx="3" presStyleCnt="9" custScaleX="257354" custScaleY="143868" custLinFactNeighborX="-34824" custLinFactNeighborY="23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F92EE-EEAD-4A77-AEF6-C9F03F83EC80}" type="pres">
      <dgm:prSet presAssocID="{F143774E-EF3A-41B2-AAEA-A07AA5A70A34}" presName="sibTrans" presStyleLbl="sibTrans2D1" presStyleIdx="3" presStyleCnt="8"/>
      <dgm:spPr/>
      <dgm:t>
        <a:bodyPr/>
        <a:lstStyle/>
        <a:p>
          <a:endParaRPr lang="ru-RU"/>
        </a:p>
      </dgm:t>
    </dgm:pt>
    <dgm:pt modelId="{AD7E37D3-C7DC-4A67-8CB9-1DA00C8B6A7A}" type="pres">
      <dgm:prSet presAssocID="{12F03856-C476-4CC9-B493-26E877878958}" presName="middleNode" presStyleCnt="0"/>
      <dgm:spPr/>
    </dgm:pt>
    <dgm:pt modelId="{186BC4A0-2D35-4FCC-8BF4-1DFE3F0222C0}" type="pres">
      <dgm:prSet presAssocID="{12F03856-C476-4CC9-B493-26E877878958}" presName="padding" presStyleLbl="node1" presStyleIdx="3" presStyleCnt="9"/>
      <dgm:spPr/>
    </dgm:pt>
    <dgm:pt modelId="{F7AC8E77-946A-4425-85CC-DE2B4F08C6A0}" type="pres">
      <dgm:prSet presAssocID="{12F03856-C476-4CC9-B493-26E877878958}" presName="shape" presStyleLbl="node1" presStyleIdx="4" presStyleCnt="9" custScaleX="234830" custScaleY="136362" custLinFactX="-171504" custLinFactY="100000" custLinFactNeighborX="-200000" custLinFactNeighborY="120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45E11-5AF3-49DD-B348-DED59D6A16D2}" type="pres">
      <dgm:prSet presAssocID="{544631AF-CB44-499A-93E0-F327B7FCBC22}" presName="sibTrans" presStyleLbl="sibTrans2D1" presStyleIdx="4" presStyleCnt="8"/>
      <dgm:spPr/>
      <dgm:t>
        <a:bodyPr/>
        <a:lstStyle/>
        <a:p>
          <a:endParaRPr lang="ru-RU"/>
        </a:p>
      </dgm:t>
    </dgm:pt>
    <dgm:pt modelId="{A9966B01-9B05-463E-94C8-01BAB8167E24}" type="pres">
      <dgm:prSet presAssocID="{23A3E8C9-F7A3-4D23-A560-F96D734742A6}" presName="middleNode" presStyleCnt="0"/>
      <dgm:spPr/>
    </dgm:pt>
    <dgm:pt modelId="{024848CA-F746-4771-BAEE-E22616BA069E}" type="pres">
      <dgm:prSet presAssocID="{23A3E8C9-F7A3-4D23-A560-F96D734742A6}" presName="padding" presStyleLbl="node1" presStyleIdx="4" presStyleCnt="9"/>
      <dgm:spPr/>
    </dgm:pt>
    <dgm:pt modelId="{202A1563-2ACF-4B13-BA77-D0F709EDEEA0}" type="pres">
      <dgm:prSet presAssocID="{23A3E8C9-F7A3-4D23-A560-F96D734742A6}" presName="shape" presStyleLbl="node1" presStyleIdx="5" presStyleCnt="9" custScaleX="218203" custLinFactNeighborX="-85437" custLinFactNeighborY="45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4E17E-0FCD-4EAA-A32F-B60224C5F1D9}" type="pres">
      <dgm:prSet presAssocID="{C87CD4F4-F354-4032-87BF-D4DB59F7A3F1}" presName="sibTrans" presStyleLbl="sibTrans2D1" presStyleIdx="5" presStyleCnt="8"/>
      <dgm:spPr/>
      <dgm:t>
        <a:bodyPr/>
        <a:lstStyle/>
        <a:p>
          <a:endParaRPr lang="ru-RU"/>
        </a:p>
      </dgm:t>
    </dgm:pt>
    <dgm:pt modelId="{F1A195E8-6094-4521-BF17-36D7541A55CD}" type="pres">
      <dgm:prSet presAssocID="{8C840277-A9C1-4813-B0D0-12FA8CD467C6}" presName="middleNode" presStyleCnt="0"/>
      <dgm:spPr/>
    </dgm:pt>
    <dgm:pt modelId="{8CD8DA2E-174C-428E-885E-4E10D6D725C6}" type="pres">
      <dgm:prSet presAssocID="{8C840277-A9C1-4813-B0D0-12FA8CD467C6}" presName="padding" presStyleLbl="node1" presStyleIdx="5" presStyleCnt="9"/>
      <dgm:spPr/>
    </dgm:pt>
    <dgm:pt modelId="{B8991D11-901A-41F1-8A1A-D834D89D9E4A}" type="pres">
      <dgm:prSet presAssocID="{8C840277-A9C1-4813-B0D0-12FA8CD467C6}" presName="shape" presStyleLbl="node1" presStyleIdx="6" presStyleCnt="9" custScaleX="234281" custLinFactX="-199953" custLinFactY="-61291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979C8-EA6E-405E-8BAA-6C9E0E59E2DB}" type="pres">
      <dgm:prSet presAssocID="{A0230495-7483-4835-A1FA-0BFC8CB193F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910164ED-ABA1-4756-ABFE-B06041BF65B7}" type="pres">
      <dgm:prSet presAssocID="{D9C5AA0A-DE9B-4218-B95F-7D542B567C28}" presName="middleNode" presStyleCnt="0"/>
      <dgm:spPr/>
    </dgm:pt>
    <dgm:pt modelId="{CA4A8B2D-7969-43BA-8748-8919B5627A4C}" type="pres">
      <dgm:prSet presAssocID="{D9C5AA0A-DE9B-4218-B95F-7D542B567C28}" presName="padding" presStyleLbl="node1" presStyleIdx="6" presStyleCnt="9"/>
      <dgm:spPr/>
    </dgm:pt>
    <dgm:pt modelId="{C4B4DBED-E4C3-42A5-8607-86183E3E8BCF}" type="pres">
      <dgm:prSet presAssocID="{D9C5AA0A-DE9B-4218-B95F-7D542B567C28}" presName="shape" presStyleLbl="node1" presStyleIdx="7" presStyleCnt="9" custScaleX="209877" custLinFactX="-200000" custLinFactY="-40784" custLinFactNeighborX="-2221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8D442-9C8D-4123-B58E-45207C38EAB8}" type="pres">
      <dgm:prSet presAssocID="{7464E6D8-8D2E-4D16-BB17-FD014DE62F99}" presName="sibTrans" presStyleLbl="sibTrans2D1" presStyleIdx="7" presStyleCnt="8"/>
      <dgm:spPr/>
      <dgm:t>
        <a:bodyPr/>
        <a:lstStyle/>
        <a:p>
          <a:endParaRPr lang="ru-RU"/>
        </a:p>
      </dgm:t>
    </dgm:pt>
    <dgm:pt modelId="{AE2F4D7A-FD42-4961-B0A4-B753B5390D98}" type="pres">
      <dgm:prSet presAssocID="{C801B4C9-A7EC-4B4B-9BD1-D2E90EEAE015}" presName="lastNode" presStyleLbl="node1" presStyleIdx="8" presStyleCnt="9" custScaleX="138084" custScaleY="68347" custLinFactX="-7299" custLinFactNeighborX="-100000" custLinFactNeighborY="26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1B1C6-F4C0-498F-B584-A62D8DBAFEF2}" srcId="{2BB82C46-D1C1-4B2E-B30B-6995CFA7F932}" destId="{12F03856-C476-4CC9-B493-26E877878958}" srcOrd="4" destOrd="0" parTransId="{876E60DE-C9B7-4DA9-A888-59300414C5D4}" sibTransId="{544631AF-CB44-499A-93E0-F327B7FCBC22}"/>
    <dgm:cxn modelId="{E24AA922-DCEA-4553-9DBC-FD41B537B601}" type="presOf" srcId="{544631AF-CB44-499A-93E0-F327B7FCBC22}" destId="{1CA45E11-5AF3-49DD-B348-DED59D6A16D2}" srcOrd="0" destOrd="0" presId="urn:microsoft.com/office/officeart/2005/8/layout/bProcess2"/>
    <dgm:cxn modelId="{4AA1BCBB-EED8-4945-8F86-003A9842D987}" type="presOf" srcId="{AAEE52F0-C7EE-4827-858F-ACBE5F48772D}" destId="{715AC092-59B7-4EE5-8255-2989A1AAC2B0}" srcOrd="0" destOrd="0" presId="urn:microsoft.com/office/officeart/2005/8/layout/bProcess2"/>
    <dgm:cxn modelId="{D0531CEF-7EF0-4340-87B5-290E0B6E64C3}" type="presOf" srcId="{D9C5AA0A-DE9B-4218-B95F-7D542B567C28}" destId="{C4B4DBED-E4C3-42A5-8607-86183E3E8BCF}" srcOrd="0" destOrd="0" presId="urn:microsoft.com/office/officeart/2005/8/layout/bProcess2"/>
    <dgm:cxn modelId="{C6605BDE-0E9D-4B91-A411-6B326A16AB21}" type="presOf" srcId="{C801B4C9-A7EC-4B4B-9BD1-D2E90EEAE015}" destId="{AE2F4D7A-FD42-4961-B0A4-B753B5390D98}" srcOrd="0" destOrd="0" presId="urn:microsoft.com/office/officeart/2005/8/layout/bProcess2"/>
    <dgm:cxn modelId="{39FC0045-5A2D-44B1-830D-0BA18C479402}" srcId="{2BB82C46-D1C1-4B2E-B30B-6995CFA7F932}" destId="{7E4BE4A2-A8B4-4A00-91CA-EFC104415622}" srcOrd="1" destOrd="0" parTransId="{37EC6517-70F0-4A5B-A7F0-DB9E34D848DA}" sibTransId="{B5BE5122-8D33-4E7D-AA7F-27E002D2B622}"/>
    <dgm:cxn modelId="{059886BF-6B28-4F83-86BC-49DCCF8B2E2A}" type="presOf" srcId="{DDD4ECDA-5AE6-4E05-8452-C345A9F2D138}" destId="{B4D43608-134C-44A2-806C-93814A9FD5EA}" srcOrd="0" destOrd="0" presId="urn:microsoft.com/office/officeart/2005/8/layout/bProcess2"/>
    <dgm:cxn modelId="{F303573D-C5CE-43B9-A751-4A19426A4733}" srcId="{2BB82C46-D1C1-4B2E-B30B-6995CFA7F932}" destId="{90A706EE-6FBA-419B-A92F-17AEE5636102}" srcOrd="0" destOrd="0" parTransId="{799E48BE-A540-4372-94F4-75AA79B33792}" sibTransId="{0B46FCAC-AA87-4D59-B611-D439A06CC73B}"/>
    <dgm:cxn modelId="{ED60D0D0-8064-4D2E-BDDF-DCBB0B93ED03}" srcId="{2BB82C46-D1C1-4B2E-B30B-6995CFA7F932}" destId="{C801B4C9-A7EC-4B4B-9BD1-D2E90EEAE015}" srcOrd="8" destOrd="0" parTransId="{96B1D320-70FA-4FFE-BFDF-1BEF781D3482}" sibTransId="{83A09E47-BE62-4C9C-B0BC-529CD6D832AF}"/>
    <dgm:cxn modelId="{C4C539AD-84E1-4448-9767-8A22685F5C94}" srcId="{2BB82C46-D1C1-4B2E-B30B-6995CFA7F932}" destId="{9F993E03-29D1-4E5C-B491-7A8A85EE74AA}" srcOrd="2" destOrd="0" parTransId="{C91153E9-D221-4E71-8CC9-AEEB9DD55944}" sibTransId="{DDD4ECDA-5AE6-4E05-8452-C345A9F2D138}"/>
    <dgm:cxn modelId="{6B2C124D-87D4-423B-A37B-A4A475F5EF42}" type="presOf" srcId="{9F993E03-29D1-4E5C-B491-7A8A85EE74AA}" destId="{44796530-0F2F-4FF4-9DBE-A94AAB4B510E}" srcOrd="0" destOrd="0" presId="urn:microsoft.com/office/officeart/2005/8/layout/bProcess2"/>
    <dgm:cxn modelId="{AF96D2C5-315C-4786-959E-2986A13E2794}" type="presOf" srcId="{2BB82C46-D1C1-4B2E-B30B-6995CFA7F932}" destId="{5471C1E6-EA0C-4037-88BF-6C33ADC44ED4}" srcOrd="0" destOrd="0" presId="urn:microsoft.com/office/officeart/2005/8/layout/bProcess2"/>
    <dgm:cxn modelId="{654853C3-4D6A-4859-BBE9-116E85D4562F}" srcId="{2BB82C46-D1C1-4B2E-B30B-6995CFA7F932}" destId="{23A3E8C9-F7A3-4D23-A560-F96D734742A6}" srcOrd="5" destOrd="0" parTransId="{DC4775B5-411D-4341-ABC0-6D4987ED1A24}" sibTransId="{C87CD4F4-F354-4032-87BF-D4DB59F7A3F1}"/>
    <dgm:cxn modelId="{1471F71A-C4B9-43D2-A529-3072DDE0EFC6}" type="presOf" srcId="{C87CD4F4-F354-4032-87BF-D4DB59F7A3F1}" destId="{5FF4E17E-0FCD-4EAA-A32F-B60224C5F1D9}" srcOrd="0" destOrd="0" presId="urn:microsoft.com/office/officeart/2005/8/layout/bProcess2"/>
    <dgm:cxn modelId="{96D47160-5D79-42E1-BC90-1651059C10ED}" type="presOf" srcId="{90A706EE-6FBA-419B-A92F-17AEE5636102}" destId="{19173292-0857-442A-9673-6525ADA3BA1E}" srcOrd="0" destOrd="0" presId="urn:microsoft.com/office/officeart/2005/8/layout/bProcess2"/>
    <dgm:cxn modelId="{90B5EC13-C2DE-4108-8567-CB0DBCB136E3}" type="presOf" srcId="{8C840277-A9C1-4813-B0D0-12FA8CD467C6}" destId="{B8991D11-901A-41F1-8A1A-D834D89D9E4A}" srcOrd="0" destOrd="0" presId="urn:microsoft.com/office/officeart/2005/8/layout/bProcess2"/>
    <dgm:cxn modelId="{76C0B759-0E5D-4971-A46E-255554C8BFE5}" type="presOf" srcId="{12F03856-C476-4CC9-B493-26E877878958}" destId="{F7AC8E77-946A-4425-85CC-DE2B4F08C6A0}" srcOrd="0" destOrd="0" presId="urn:microsoft.com/office/officeart/2005/8/layout/bProcess2"/>
    <dgm:cxn modelId="{73FF13AB-643E-46B3-8CBD-F333CF44CAF1}" type="presOf" srcId="{B5BE5122-8D33-4E7D-AA7F-27E002D2B622}" destId="{448FCB23-69EE-409B-83AA-5EE3B1AE86BB}" srcOrd="0" destOrd="0" presId="urn:microsoft.com/office/officeart/2005/8/layout/bProcess2"/>
    <dgm:cxn modelId="{D5E9E2B9-CDB5-4903-A5E7-D3260B796597}" type="presOf" srcId="{7E4BE4A2-A8B4-4A00-91CA-EFC104415622}" destId="{AD04D7C5-06CA-4C67-92BD-EE5D460AF569}" srcOrd="0" destOrd="0" presId="urn:microsoft.com/office/officeart/2005/8/layout/bProcess2"/>
    <dgm:cxn modelId="{C0D71424-897D-4A66-9C9D-7489464EA3AC}" srcId="{2BB82C46-D1C1-4B2E-B30B-6995CFA7F932}" destId="{AAEE52F0-C7EE-4827-858F-ACBE5F48772D}" srcOrd="3" destOrd="0" parTransId="{AC1D8294-196B-4361-B5E2-5948DEC7926F}" sibTransId="{F143774E-EF3A-41B2-AAEA-A07AA5A70A34}"/>
    <dgm:cxn modelId="{AA6E11AF-44A8-4773-A9D8-B746B31ACBCD}" type="presOf" srcId="{F143774E-EF3A-41B2-AAEA-A07AA5A70A34}" destId="{7A9F92EE-EEAD-4A77-AEF6-C9F03F83EC80}" srcOrd="0" destOrd="0" presId="urn:microsoft.com/office/officeart/2005/8/layout/bProcess2"/>
    <dgm:cxn modelId="{7DE8F686-9CFA-419F-938A-FCE6B28EFAD7}" srcId="{2BB82C46-D1C1-4B2E-B30B-6995CFA7F932}" destId="{8C840277-A9C1-4813-B0D0-12FA8CD467C6}" srcOrd="6" destOrd="0" parTransId="{B64FA735-5C34-49F6-A583-5782B6AD9A72}" sibTransId="{A0230495-7483-4835-A1FA-0BFC8CB193F2}"/>
    <dgm:cxn modelId="{1D038BE3-9BED-4A77-8091-FCD6F9F63DBE}" type="presOf" srcId="{0B46FCAC-AA87-4D59-B611-D439A06CC73B}" destId="{FC1CACEA-84FF-4EB5-8618-9AD3F3686FF8}" srcOrd="0" destOrd="0" presId="urn:microsoft.com/office/officeart/2005/8/layout/bProcess2"/>
    <dgm:cxn modelId="{5E1C808E-CE48-4561-9EF5-404B5CB0200A}" type="presOf" srcId="{7464E6D8-8D2E-4D16-BB17-FD014DE62F99}" destId="{9CA8D442-9C8D-4123-B58E-45207C38EAB8}" srcOrd="0" destOrd="0" presId="urn:microsoft.com/office/officeart/2005/8/layout/bProcess2"/>
    <dgm:cxn modelId="{5E816A7C-EA70-4FC2-80BB-F7C73D2FC31F}" srcId="{2BB82C46-D1C1-4B2E-B30B-6995CFA7F932}" destId="{D9C5AA0A-DE9B-4218-B95F-7D542B567C28}" srcOrd="7" destOrd="0" parTransId="{536C4D6F-B59F-4953-869B-FFFE377F32D9}" sibTransId="{7464E6D8-8D2E-4D16-BB17-FD014DE62F99}"/>
    <dgm:cxn modelId="{CC7D153F-254D-4AB1-89E2-A4BE0FF6EBF5}" type="presOf" srcId="{23A3E8C9-F7A3-4D23-A560-F96D734742A6}" destId="{202A1563-2ACF-4B13-BA77-D0F709EDEEA0}" srcOrd="0" destOrd="0" presId="urn:microsoft.com/office/officeart/2005/8/layout/bProcess2"/>
    <dgm:cxn modelId="{BFF72C75-AFED-4736-8067-D3D8294EBA98}" type="presOf" srcId="{A0230495-7483-4835-A1FA-0BFC8CB193F2}" destId="{BF0979C8-EA6E-405E-8BAA-6C9E0E59E2DB}" srcOrd="0" destOrd="0" presId="urn:microsoft.com/office/officeart/2005/8/layout/bProcess2"/>
    <dgm:cxn modelId="{69ED5E24-596C-4C4B-9522-375EF203B112}" type="presParOf" srcId="{5471C1E6-EA0C-4037-88BF-6C33ADC44ED4}" destId="{19173292-0857-442A-9673-6525ADA3BA1E}" srcOrd="0" destOrd="0" presId="urn:microsoft.com/office/officeart/2005/8/layout/bProcess2"/>
    <dgm:cxn modelId="{7C151DA1-DBDF-4DCE-AA3E-59584758CC08}" type="presParOf" srcId="{5471C1E6-EA0C-4037-88BF-6C33ADC44ED4}" destId="{FC1CACEA-84FF-4EB5-8618-9AD3F3686FF8}" srcOrd="1" destOrd="0" presId="urn:microsoft.com/office/officeart/2005/8/layout/bProcess2"/>
    <dgm:cxn modelId="{0DF90DF8-270A-460A-B45D-CE0E21FF0846}" type="presParOf" srcId="{5471C1E6-EA0C-4037-88BF-6C33ADC44ED4}" destId="{5E6B13FF-C8BE-409B-A6BF-5EE7402F6DB5}" srcOrd="2" destOrd="0" presId="urn:microsoft.com/office/officeart/2005/8/layout/bProcess2"/>
    <dgm:cxn modelId="{E5F33D14-A00D-427A-A163-785942063175}" type="presParOf" srcId="{5E6B13FF-C8BE-409B-A6BF-5EE7402F6DB5}" destId="{EEBEC9E3-3A2B-4F11-B2E2-9DFD1E089F9D}" srcOrd="0" destOrd="0" presId="urn:microsoft.com/office/officeart/2005/8/layout/bProcess2"/>
    <dgm:cxn modelId="{0E5DA0B7-3DB7-421A-80B6-D20DCE423126}" type="presParOf" srcId="{5E6B13FF-C8BE-409B-A6BF-5EE7402F6DB5}" destId="{AD04D7C5-06CA-4C67-92BD-EE5D460AF569}" srcOrd="1" destOrd="0" presId="urn:microsoft.com/office/officeart/2005/8/layout/bProcess2"/>
    <dgm:cxn modelId="{971C057C-EE2C-4BA7-94E7-E1F012133A54}" type="presParOf" srcId="{5471C1E6-EA0C-4037-88BF-6C33ADC44ED4}" destId="{448FCB23-69EE-409B-83AA-5EE3B1AE86BB}" srcOrd="3" destOrd="0" presId="urn:microsoft.com/office/officeart/2005/8/layout/bProcess2"/>
    <dgm:cxn modelId="{936DD3B1-A6DF-42DC-9441-4696C39A0E2A}" type="presParOf" srcId="{5471C1E6-EA0C-4037-88BF-6C33ADC44ED4}" destId="{31174B5C-0157-48B8-9CA0-C713409EE657}" srcOrd="4" destOrd="0" presId="urn:microsoft.com/office/officeart/2005/8/layout/bProcess2"/>
    <dgm:cxn modelId="{85B4019C-DBC3-4F39-96B7-C642CEBADAAD}" type="presParOf" srcId="{31174B5C-0157-48B8-9CA0-C713409EE657}" destId="{4976AAF8-43DC-4222-A9A8-02079120D64E}" srcOrd="0" destOrd="0" presId="urn:microsoft.com/office/officeart/2005/8/layout/bProcess2"/>
    <dgm:cxn modelId="{ED47B01D-CC03-4FC3-91E8-FF876C4CD894}" type="presParOf" srcId="{31174B5C-0157-48B8-9CA0-C713409EE657}" destId="{44796530-0F2F-4FF4-9DBE-A94AAB4B510E}" srcOrd="1" destOrd="0" presId="urn:microsoft.com/office/officeart/2005/8/layout/bProcess2"/>
    <dgm:cxn modelId="{D8D2919A-8977-40C9-B249-84CFB06D4534}" type="presParOf" srcId="{5471C1E6-EA0C-4037-88BF-6C33ADC44ED4}" destId="{B4D43608-134C-44A2-806C-93814A9FD5EA}" srcOrd="5" destOrd="0" presId="urn:microsoft.com/office/officeart/2005/8/layout/bProcess2"/>
    <dgm:cxn modelId="{88BB26C5-4082-4462-8FDA-B00D5BF9D2DB}" type="presParOf" srcId="{5471C1E6-EA0C-4037-88BF-6C33ADC44ED4}" destId="{C61AC525-75B5-47E6-AA71-C44F9F1FC184}" srcOrd="6" destOrd="0" presId="urn:microsoft.com/office/officeart/2005/8/layout/bProcess2"/>
    <dgm:cxn modelId="{612AB06C-D110-47C1-9680-0CC52E74DD83}" type="presParOf" srcId="{C61AC525-75B5-47E6-AA71-C44F9F1FC184}" destId="{E9442858-9B7A-4DB4-BC34-D8D743346DD2}" srcOrd="0" destOrd="0" presId="urn:microsoft.com/office/officeart/2005/8/layout/bProcess2"/>
    <dgm:cxn modelId="{7B3FE2A9-3164-4284-A43D-F021F8F46455}" type="presParOf" srcId="{C61AC525-75B5-47E6-AA71-C44F9F1FC184}" destId="{715AC092-59B7-4EE5-8255-2989A1AAC2B0}" srcOrd="1" destOrd="0" presId="urn:microsoft.com/office/officeart/2005/8/layout/bProcess2"/>
    <dgm:cxn modelId="{B5000112-7F20-48FF-A312-40BC8D6729A8}" type="presParOf" srcId="{5471C1E6-EA0C-4037-88BF-6C33ADC44ED4}" destId="{7A9F92EE-EEAD-4A77-AEF6-C9F03F83EC80}" srcOrd="7" destOrd="0" presId="urn:microsoft.com/office/officeart/2005/8/layout/bProcess2"/>
    <dgm:cxn modelId="{B458143E-4237-4FF1-BA14-DFE4D939FD46}" type="presParOf" srcId="{5471C1E6-EA0C-4037-88BF-6C33ADC44ED4}" destId="{AD7E37D3-C7DC-4A67-8CB9-1DA00C8B6A7A}" srcOrd="8" destOrd="0" presId="urn:microsoft.com/office/officeart/2005/8/layout/bProcess2"/>
    <dgm:cxn modelId="{18DAA156-ED70-40A7-9CE1-977CE57829D3}" type="presParOf" srcId="{AD7E37D3-C7DC-4A67-8CB9-1DA00C8B6A7A}" destId="{186BC4A0-2D35-4FCC-8BF4-1DFE3F0222C0}" srcOrd="0" destOrd="0" presId="urn:microsoft.com/office/officeart/2005/8/layout/bProcess2"/>
    <dgm:cxn modelId="{F92E1B1C-667F-48CF-8395-14F7D7530187}" type="presParOf" srcId="{AD7E37D3-C7DC-4A67-8CB9-1DA00C8B6A7A}" destId="{F7AC8E77-946A-4425-85CC-DE2B4F08C6A0}" srcOrd="1" destOrd="0" presId="urn:microsoft.com/office/officeart/2005/8/layout/bProcess2"/>
    <dgm:cxn modelId="{AEC9C054-9942-4245-8E8A-11322BA2232A}" type="presParOf" srcId="{5471C1E6-EA0C-4037-88BF-6C33ADC44ED4}" destId="{1CA45E11-5AF3-49DD-B348-DED59D6A16D2}" srcOrd="9" destOrd="0" presId="urn:microsoft.com/office/officeart/2005/8/layout/bProcess2"/>
    <dgm:cxn modelId="{16A170CF-6233-4E42-A6B7-736F7ED5601B}" type="presParOf" srcId="{5471C1E6-EA0C-4037-88BF-6C33ADC44ED4}" destId="{A9966B01-9B05-463E-94C8-01BAB8167E24}" srcOrd="10" destOrd="0" presId="urn:microsoft.com/office/officeart/2005/8/layout/bProcess2"/>
    <dgm:cxn modelId="{DD51301A-CEA4-4FDB-B762-033BCC80B6D8}" type="presParOf" srcId="{A9966B01-9B05-463E-94C8-01BAB8167E24}" destId="{024848CA-F746-4771-BAEE-E22616BA069E}" srcOrd="0" destOrd="0" presId="urn:microsoft.com/office/officeart/2005/8/layout/bProcess2"/>
    <dgm:cxn modelId="{8D7E9CA6-B9B6-4844-B4E1-DF6B88C02323}" type="presParOf" srcId="{A9966B01-9B05-463E-94C8-01BAB8167E24}" destId="{202A1563-2ACF-4B13-BA77-D0F709EDEEA0}" srcOrd="1" destOrd="0" presId="urn:microsoft.com/office/officeart/2005/8/layout/bProcess2"/>
    <dgm:cxn modelId="{827DE48A-1C96-48FF-A533-E162B6EE9B00}" type="presParOf" srcId="{5471C1E6-EA0C-4037-88BF-6C33ADC44ED4}" destId="{5FF4E17E-0FCD-4EAA-A32F-B60224C5F1D9}" srcOrd="11" destOrd="0" presId="urn:microsoft.com/office/officeart/2005/8/layout/bProcess2"/>
    <dgm:cxn modelId="{596745BE-84A2-48BE-85B8-50A5EB4EB7BB}" type="presParOf" srcId="{5471C1E6-EA0C-4037-88BF-6C33ADC44ED4}" destId="{F1A195E8-6094-4521-BF17-36D7541A55CD}" srcOrd="12" destOrd="0" presId="urn:microsoft.com/office/officeart/2005/8/layout/bProcess2"/>
    <dgm:cxn modelId="{34DEC95D-8408-45B4-ADEF-07849B70B755}" type="presParOf" srcId="{F1A195E8-6094-4521-BF17-36D7541A55CD}" destId="{8CD8DA2E-174C-428E-885E-4E10D6D725C6}" srcOrd="0" destOrd="0" presId="urn:microsoft.com/office/officeart/2005/8/layout/bProcess2"/>
    <dgm:cxn modelId="{F81AB03C-DD25-494D-8480-15043A56818D}" type="presParOf" srcId="{F1A195E8-6094-4521-BF17-36D7541A55CD}" destId="{B8991D11-901A-41F1-8A1A-D834D89D9E4A}" srcOrd="1" destOrd="0" presId="urn:microsoft.com/office/officeart/2005/8/layout/bProcess2"/>
    <dgm:cxn modelId="{2B6FB2D0-724D-453C-8305-5A3C656D4A92}" type="presParOf" srcId="{5471C1E6-EA0C-4037-88BF-6C33ADC44ED4}" destId="{BF0979C8-EA6E-405E-8BAA-6C9E0E59E2DB}" srcOrd="13" destOrd="0" presId="urn:microsoft.com/office/officeart/2005/8/layout/bProcess2"/>
    <dgm:cxn modelId="{B46CB5CA-FDAF-491F-9515-126825551B55}" type="presParOf" srcId="{5471C1E6-EA0C-4037-88BF-6C33ADC44ED4}" destId="{910164ED-ABA1-4756-ABFE-B06041BF65B7}" srcOrd="14" destOrd="0" presId="urn:microsoft.com/office/officeart/2005/8/layout/bProcess2"/>
    <dgm:cxn modelId="{2B4838A0-0FE4-4696-AA02-068F4478778A}" type="presParOf" srcId="{910164ED-ABA1-4756-ABFE-B06041BF65B7}" destId="{CA4A8B2D-7969-43BA-8748-8919B5627A4C}" srcOrd="0" destOrd="0" presId="urn:microsoft.com/office/officeart/2005/8/layout/bProcess2"/>
    <dgm:cxn modelId="{FDDB7B76-F42E-4869-8CCD-C5FCB52B306B}" type="presParOf" srcId="{910164ED-ABA1-4756-ABFE-B06041BF65B7}" destId="{C4B4DBED-E4C3-42A5-8607-86183E3E8BCF}" srcOrd="1" destOrd="0" presId="urn:microsoft.com/office/officeart/2005/8/layout/bProcess2"/>
    <dgm:cxn modelId="{837E4615-EAE4-4A47-811F-BB84ED9A66E4}" type="presParOf" srcId="{5471C1E6-EA0C-4037-88BF-6C33ADC44ED4}" destId="{9CA8D442-9C8D-4123-B58E-45207C38EAB8}" srcOrd="15" destOrd="0" presId="urn:microsoft.com/office/officeart/2005/8/layout/bProcess2"/>
    <dgm:cxn modelId="{6612BEC1-F447-4173-8EF6-007B63697802}" type="presParOf" srcId="{5471C1E6-EA0C-4037-88BF-6C33ADC44ED4}" destId="{AE2F4D7A-FD42-4961-B0A4-B753B5390D98}" srcOrd="16" destOrd="0" presId="urn:microsoft.com/office/officeart/2005/8/layout/bProcess2"/>
  </dgm:cxnLst>
  <dgm:bg/>
  <dgm:whole>
    <a:ln>
      <a:prstDash val="lgDash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2A6AE-87CD-4803-8C3F-EE612675A326}">
      <dsp:nvSpPr>
        <dsp:cNvPr id="0" name=""/>
        <dsp:cNvSpPr/>
      </dsp:nvSpPr>
      <dsp:spPr>
        <a:xfrm>
          <a:off x="292146" y="0"/>
          <a:ext cx="6475862" cy="6475862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D54D2-8468-4F2B-9E86-945A18EAAE20}">
      <dsp:nvSpPr>
        <dsp:cNvPr id="0" name=""/>
        <dsp:cNvSpPr/>
      </dsp:nvSpPr>
      <dsp:spPr>
        <a:xfrm>
          <a:off x="1124629" y="934646"/>
          <a:ext cx="5384760" cy="1532957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Бөлім</a:t>
          </a:r>
          <a: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b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Таза, </a:t>
          </a:r>
          <a:r>
            <a:rPr lang="ru-RU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мінсіз</a:t>
          </a: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асыл</a:t>
          </a: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сөз</a:t>
          </a:r>
          <a:r>
            <a:rPr lang="ru-RU" sz="2300" kern="1200" dirty="0" smtClean="0"/>
            <a:t/>
          </a:r>
          <a:br>
            <a:rPr lang="ru-RU" sz="2300" kern="1200" dirty="0" smtClean="0"/>
          </a:br>
          <a:endParaRPr lang="ru-RU" sz="2300" kern="1200" dirty="0"/>
        </a:p>
      </dsp:txBody>
      <dsp:txXfrm>
        <a:off x="1199462" y="1009479"/>
        <a:ext cx="5235094" cy="1383291"/>
      </dsp:txXfrm>
    </dsp:sp>
    <dsp:sp modelId="{B5870194-04A6-4337-8AE3-8942B436ACD8}">
      <dsp:nvSpPr>
        <dsp:cNvPr id="0" name=""/>
        <dsp:cNvSpPr/>
      </dsp:nvSpPr>
      <dsp:spPr>
        <a:xfrm>
          <a:off x="1248236" y="2672054"/>
          <a:ext cx="4209310" cy="1532957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</a:t>
          </a:r>
          <a:r>
            <a:rPr lang="ru-RU" sz="28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28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3069" y="2746887"/>
        <a:ext cx="4059644" cy="1383291"/>
      </dsp:txXfrm>
    </dsp:sp>
    <dsp:sp modelId="{FA9071EA-1F37-46B8-BDB8-8378D970DD6A}">
      <dsp:nvSpPr>
        <dsp:cNvPr id="0" name=""/>
        <dsp:cNvSpPr/>
      </dsp:nvSpPr>
      <dsp:spPr>
        <a:xfrm>
          <a:off x="1402886" y="4512616"/>
          <a:ext cx="4209310" cy="1532957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Қобыланды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батыр»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жыры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бейнесі</a:t>
          </a:r>
          <a:endParaRPr lang="ru-RU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7719" y="4587449"/>
        <a:ext cx="4059644" cy="1383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DCEA0-4EB7-4386-81D9-407C6D5AFF9F}">
      <dsp:nvSpPr>
        <dsp:cNvPr id="0" name=""/>
        <dsp:cNvSpPr/>
      </dsp:nvSpPr>
      <dsp:spPr>
        <a:xfrm>
          <a:off x="4822849" y="0"/>
          <a:ext cx="2522735" cy="207168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 мақсаттары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5192295" y="303392"/>
        <a:ext cx="1783843" cy="1464903"/>
      </dsp:txXfrm>
    </dsp:sp>
    <dsp:sp modelId="{D8270CC4-E1B6-4A4F-ABA7-6C72CC4428AE}">
      <dsp:nvSpPr>
        <dsp:cNvPr id="0" name=""/>
        <dsp:cNvSpPr/>
      </dsp:nvSpPr>
      <dsp:spPr>
        <a:xfrm rot="12783253">
          <a:off x="7313728" y="1592516"/>
          <a:ext cx="677302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500476" y="1787768"/>
        <a:ext cx="474111" cy="419516"/>
      </dsp:txXfrm>
    </dsp:sp>
    <dsp:sp modelId="{F40F8BD9-2557-4C05-BB71-55198C480AC7}">
      <dsp:nvSpPr>
        <dsp:cNvPr id="0" name=""/>
        <dsp:cNvSpPr/>
      </dsp:nvSpPr>
      <dsp:spPr>
        <a:xfrm>
          <a:off x="7288896" y="2060597"/>
          <a:ext cx="4721748" cy="207168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Көркем шығармадағы кейіпкерлер портреті мен іс-әрекеті арқылы  образын ашу. Т/Ж3</a:t>
          </a:r>
          <a:endParaRPr lang="kk-KZ" sz="2000" b="1" kern="1200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80380" y="2363989"/>
        <a:ext cx="3338780" cy="1464903"/>
      </dsp:txXfrm>
    </dsp:sp>
    <dsp:sp modelId="{6299193F-DDE5-4E80-931D-8DC888B4D50E}">
      <dsp:nvSpPr>
        <dsp:cNvPr id="0" name=""/>
        <dsp:cNvSpPr/>
      </dsp:nvSpPr>
      <dsp:spPr>
        <a:xfrm rot="5039405">
          <a:off x="5182157" y="3216169"/>
          <a:ext cx="2757583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276055" y="3251705"/>
        <a:ext cx="2547825" cy="419516"/>
      </dsp:txXfrm>
    </dsp:sp>
    <dsp:sp modelId="{4F709B05-3DB1-4F56-A5F4-62EA33F5F13D}">
      <dsp:nvSpPr>
        <dsp:cNvPr id="0" name=""/>
        <dsp:cNvSpPr/>
      </dsp:nvSpPr>
      <dsp:spPr>
        <a:xfrm>
          <a:off x="6254961" y="4980609"/>
          <a:ext cx="3312752" cy="16831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мақсаты</a:t>
          </a:r>
        </a:p>
      </dsp:txBody>
      <dsp:txXfrm>
        <a:off x="6740102" y="5227093"/>
        <a:ext cx="2342470" cy="1190133"/>
      </dsp:txXfrm>
    </dsp:sp>
    <dsp:sp modelId="{E0802939-41D9-4857-AD1F-E576A4E05CC0}">
      <dsp:nvSpPr>
        <dsp:cNvPr id="0" name=""/>
        <dsp:cNvSpPr/>
      </dsp:nvSpPr>
      <dsp:spPr>
        <a:xfrm rot="10967277">
          <a:off x="6227095" y="5391154"/>
          <a:ext cx="25050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6234606" y="5531176"/>
        <a:ext cx="17535" cy="419516"/>
      </dsp:txXfrm>
    </dsp:sp>
    <dsp:sp modelId="{D720C35C-3048-49F5-80B6-B516CFB5CD21}">
      <dsp:nvSpPr>
        <dsp:cNvPr id="0" name=""/>
        <dsp:cNvSpPr/>
      </dsp:nvSpPr>
      <dsp:spPr>
        <a:xfrm>
          <a:off x="2812060" y="4620991"/>
          <a:ext cx="3408692" cy="20716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Тақырыптың  маңызы туралы  дәлелдеп айту</a:t>
          </a:r>
          <a:endParaRPr lang="ru-RU" sz="27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1251" y="4924383"/>
        <a:ext cx="2410310" cy="1464903"/>
      </dsp:txXfrm>
    </dsp:sp>
    <dsp:sp modelId="{E51C404E-64C7-467D-AE5F-21B6A76EBADE}">
      <dsp:nvSpPr>
        <dsp:cNvPr id="0" name=""/>
        <dsp:cNvSpPr/>
      </dsp:nvSpPr>
      <dsp:spPr>
        <a:xfrm rot="4914887">
          <a:off x="5749173" y="3234478"/>
          <a:ext cx="1182866" cy="37941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5798080" y="3254014"/>
        <a:ext cx="1069043" cy="227646"/>
      </dsp:txXfrm>
    </dsp:sp>
    <dsp:sp modelId="{14076C45-CBAA-4BD5-8993-06BB5E2E3D11}">
      <dsp:nvSpPr>
        <dsp:cNvPr id="0" name=""/>
        <dsp:cNvSpPr/>
      </dsp:nvSpPr>
      <dsp:spPr>
        <a:xfrm>
          <a:off x="618078" y="2019643"/>
          <a:ext cx="4674617" cy="2071687"/>
        </a:xfrm>
        <a:prstGeom prst="ellipse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Әдеби  шығармадағы екі нәрсені салыстыра суреттеулер мен  қарама-қарсы  суреттеулерді табу А/И1</a:t>
          </a:r>
          <a:endParaRPr lang="kk-KZ" sz="2000" b="1" kern="1200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2660" y="2323035"/>
        <a:ext cx="3305453" cy="1464903"/>
      </dsp:txXfrm>
    </dsp:sp>
    <dsp:sp modelId="{F4F6B95A-F81A-4215-8C52-F15FF6C78452}">
      <dsp:nvSpPr>
        <dsp:cNvPr id="0" name=""/>
        <dsp:cNvSpPr/>
      </dsp:nvSpPr>
      <dsp:spPr>
        <a:xfrm rot="19629478">
          <a:off x="4416404" y="1597040"/>
          <a:ext cx="513623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428718" y="1778662"/>
        <a:ext cx="359536" cy="419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33C3B-37D5-4852-B144-ADC7A27B1412}">
      <dsp:nvSpPr>
        <dsp:cNvPr id="0" name=""/>
        <dsp:cNvSpPr/>
      </dsp:nvSpPr>
      <dsp:spPr>
        <a:xfrm>
          <a:off x="2383499" y="4109996"/>
          <a:ext cx="423266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110E9-5FF2-40B4-AA23-D8792B44E89F}">
      <dsp:nvSpPr>
        <dsp:cNvPr id="0" name=""/>
        <dsp:cNvSpPr/>
      </dsp:nvSpPr>
      <dsp:spPr>
        <a:xfrm>
          <a:off x="2383499" y="1162459"/>
          <a:ext cx="423266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D3731-EA11-462B-940A-3ED487F9DA33}">
      <dsp:nvSpPr>
        <dsp:cNvPr id="0" name=""/>
        <dsp:cNvSpPr/>
      </dsp:nvSpPr>
      <dsp:spPr>
        <a:xfrm>
          <a:off x="-24378" y="746667"/>
          <a:ext cx="4815756" cy="334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AE03B-F782-4948-A52D-D5EF2CBAD057}">
      <dsp:nvSpPr>
        <dsp:cNvPr id="0" name=""/>
        <dsp:cNvSpPr/>
      </dsp:nvSpPr>
      <dsp:spPr>
        <a:xfrm>
          <a:off x="788067" y="1258388"/>
          <a:ext cx="3018278" cy="15562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 критерийлері</a:t>
          </a:r>
          <a:endParaRPr lang="ru-RU" sz="32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067" y="1258388"/>
        <a:ext cx="3018278" cy="1556299"/>
      </dsp:txXfrm>
    </dsp:sp>
    <dsp:sp modelId="{5A4206AE-8BE3-4EBB-B6ED-F10ACCFFAB0E}">
      <dsp:nvSpPr>
        <dsp:cNvPr id="0" name=""/>
        <dsp:cNvSpPr/>
      </dsp:nvSpPr>
      <dsp:spPr>
        <a:xfrm flipH="1" flipV="1">
          <a:off x="4649689" y="-127872"/>
          <a:ext cx="4634235" cy="2703893"/>
        </a:xfrm>
        <a:prstGeom prst="ellipse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A17A5-432D-4751-9AA1-54E7557D8D40}">
      <dsp:nvSpPr>
        <dsp:cNvPr id="0" name=""/>
        <dsp:cNvSpPr/>
      </dsp:nvSpPr>
      <dsp:spPr>
        <a:xfrm>
          <a:off x="6074253" y="320722"/>
          <a:ext cx="1956073" cy="171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Жырдағы екі  кейіпкердің бейнесін салыстырады;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4253" y="320722"/>
        <a:ext cx="1956073" cy="1710780"/>
      </dsp:txXfrm>
    </dsp:sp>
    <dsp:sp modelId="{4A06C6F1-D9E8-442B-BA43-37BB5CE4AF5F}">
      <dsp:nvSpPr>
        <dsp:cNvPr id="0" name=""/>
        <dsp:cNvSpPr/>
      </dsp:nvSpPr>
      <dsp:spPr>
        <a:xfrm>
          <a:off x="4207683" y="2728347"/>
          <a:ext cx="4844230" cy="246303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750C6-1F12-4E7F-9DD3-0DD068BBDA9C}">
      <dsp:nvSpPr>
        <dsp:cNvPr id="0" name=""/>
        <dsp:cNvSpPr/>
      </dsp:nvSpPr>
      <dsp:spPr>
        <a:xfrm>
          <a:off x="5764928" y="3075605"/>
          <a:ext cx="1955814" cy="1768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 бейнесін өмірмен байланыстырып,  баға береді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4928" y="3075605"/>
        <a:ext cx="1955814" cy="1768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73292-0857-442A-9673-6525ADA3BA1E}">
      <dsp:nvSpPr>
        <dsp:cNvPr id="0" name=""/>
        <dsp:cNvSpPr/>
      </dsp:nvSpPr>
      <dsp:spPr>
        <a:xfrm>
          <a:off x="10498" y="1837351"/>
          <a:ext cx="2514807" cy="1471224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rgbClr val="FF00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Қобыланды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783" y="2052807"/>
        <a:ext cx="1778237" cy="1040312"/>
      </dsp:txXfrm>
    </dsp:sp>
    <dsp:sp modelId="{FC1CACEA-84FF-4EB5-8618-9AD3F3686FF8}">
      <dsp:nvSpPr>
        <dsp:cNvPr id="0" name=""/>
        <dsp:cNvSpPr/>
      </dsp:nvSpPr>
      <dsp:spPr>
        <a:xfrm rot="10839139">
          <a:off x="997394" y="3581177"/>
          <a:ext cx="514928" cy="274851"/>
        </a:xfrm>
        <a:prstGeom prst="triangle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4D7C5-06CA-4C67-92BD-EE5D460AF569}">
      <dsp:nvSpPr>
        <dsp:cNvPr id="0" name=""/>
        <dsp:cNvSpPr/>
      </dsp:nvSpPr>
      <dsp:spPr>
        <a:xfrm>
          <a:off x="0" y="4113082"/>
          <a:ext cx="2487386" cy="1172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Тоқтарбай 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269" y="4284757"/>
        <a:ext cx="1758848" cy="828918"/>
      </dsp:txXfrm>
    </dsp:sp>
    <dsp:sp modelId="{448FCB23-69EE-409B-83AA-5EE3B1AE86BB}">
      <dsp:nvSpPr>
        <dsp:cNvPr id="0" name=""/>
        <dsp:cNvSpPr/>
      </dsp:nvSpPr>
      <dsp:spPr>
        <a:xfrm rot="21527228">
          <a:off x="2392419" y="3122242"/>
          <a:ext cx="514928" cy="274851"/>
        </a:xfrm>
        <a:prstGeom prst="triangle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96530-0F2F-4FF4-9DBE-A94AAB4B510E}">
      <dsp:nvSpPr>
        <dsp:cNvPr id="0" name=""/>
        <dsp:cNvSpPr/>
      </dsp:nvSpPr>
      <dsp:spPr>
        <a:xfrm>
          <a:off x="2" y="323118"/>
          <a:ext cx="2322860" cy="981306"/>
        </a:xfrm>
        <a:prstGeom prst="ellipse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rgbClr val="FF000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Аналық</a:t>
          </a:r>
          <a:r>
            <a:rPr lang="kk-KZ" sz="240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177" y="466827"/>
        <a:ext cx="1642510" cy="693888"/>
      </dsp:txXfrm>
    </dsp:sp>
    <dsp:sp modelId="{B4D43608-134C-44A2-806C-93814A9FD5EA}">
      <dsp:nvSpPr>
        <dsp:cNvPr id="0" name=""/>
        <dsp:cNvSpPr/>
      </dsp:nvSpPr>
      <dsp:spPr>
        <a:xfrm rot="7332299">
          <a:off x="2319992" y="1568235"/>
          <a:ext cx="514928" cy="274851"/>
        </a:xfrm>
        <a:prstGeom prst="triangle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AC092-59B7-4EE5-8255-2989A1AAC2B0}">
      <dsp:nvSpPr>
        <dsp:cNvPr id="0" name=""/>
        <dsp:cNvSpPr/>
      </dsp:nvSpPr>
      <dsp:spPr>
        <a:xfrm>
          <a:off x="2908846" y="2003824"/>
          <a:ext cx="2525431" cy="1411786"/>
        </a:xfrm>
        <a:prstGeom prst="ellipse">
          <a:avLst/>
        </a:prstGeom>
        <a:solidFill>
          <a:schemeClr val="bg1">
            <a:lumMod val="75000"/>
          </a:schemeClr>
        </a:solidFill>
        <a:ln w="38100" cap="flat" cmpd="sng" algn="ctr">
          <a:solidFill>
            <a:srgbClr val="FF000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Қарлығаш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8687" y="2210575"/>
        <a:ext cx="1785749" cy="998284"/>
      </dsp:txXfrm>
    </dsp:sp>
    <dsp:sp modelId="{7A9F92EE-EEAD-4A77-AEF6-C9F03F83EC80}">
      <dsp:nvSpPr>
        <dsp:cNvPr id="0" name=""/>
        <dsp:cNvSpPr/>
      </dsp:nvSpPr>
      <dsp:spPr>
        <a:xfrm rot="11072001">
          <a:off x="3835355" y="3565418"/>
          <a:ext cx="514928" cy="274851"/>
        </a:xfrm>
        <a:prstGeom prst="triangle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C8E77-946A-4425-85CC-DE2B4F08C6A0}">
      <dsp:nvSpPr>
        <dsp:cNvPr id="0" name=""/>
        <dsp:cNvSpPr/>
      </dsp:nvSpPr>
      <dsp:spPr>
        <a:xfrm>
          <a:off x="2866026" y="3974552"/>
          <a:ext cx="2304402" cy="133812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rgbClr val="FF000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Құртқа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3498" y="4170516"/>
        <a:ext cx="1629458" cy="946201"/>
      </dsp:txXfrm>
    </dsp:sp>
    <dsp:sp modelId="{1CA45E11-5AF3-49DD-B348-DED59D6A16D2}">
      <dsp:nvSpPr>
        <dsp:cNvPr id="0" name=""/>
        <dsp:cNvSpPr/>
      </dsp:nvSpPr>
      <dsp:spPr>
        <a:xfrm rot="5729675">
          <a:off x="5216565" y="4646230"/>
          <a:ext cx="514928" cy="274851"/>
        </a:xfrm>
        <a:prstGeom prst="triangle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A1563-2ACF-4B13-BA77-D0F709EDEEA0}">
      <dsp:nvSpPr>
        <dsp:cNvPr id="0" name=""/>
        <dsp:cNvSpPr/>
      </dsp:nvSpPr>
      <dsp:spPr>
        <a:xfrm>
          <a:off x="5754802" y="4422998"/>
          <a:ext cx="2141240" cy="98130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rgbClr val="FF000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Естеміс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8379" y="4566707"/>
        <a:ext cx="1514086" cy="693888"/>
      </dsp:txXfrm>
    </dsp:sp>
    <dsp:sp modelId="{5FF4E17E-0FCD-4EAA-A32F-B60224C5F1D9}">
      <dsp:nvSpPr>
        <dsp:cNvPr id="0" name=""/>
        <dsp:cNvSpPr/>
      </dsp:nvSpPr>
      <dsp:spPr>
        <a:xfrm rot="21517048">
          <a:off x="6543247" y="3752357"/>
          <a:ext cx="514928" cy="274851"/>
        </a:xfrm>
        <a:prstGeom prst="triangle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91D11-901A-41F1-8A1A-D834D89D9E4A}">
      <dsp:nvSpPr>
        <dsp:cNvPr id="0" name=""/>
        <dsp:cNvSpPr/>
      </dsp:nvSpPr>
      <dsp:spPr>
        <a:xfrm>
          <a:off x="5626869" y="2390810"/>
          <a:ext cx="2299014" cy="981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Тайбурыл 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3552" y="2534519"/>
        <a:ext cx="1625648" cy="693888"/>
      </dsp:txXfrm>
    </dsp:sp>
    <dsp:sp modelId="{BF0979C8-EA6E-405E-8BAA-6C9E0E59E2DB}">
      <dsp:nvSpPr>
        <dsp:cNvPr id="0" name=""/>
        <dsp:cNvSpPr/>
      </dsp:nvSpPr>
      <dsp:spPr>
        <a:xfrm rot="21182467">
          <a:off x="6409030" y="1843776"/>
          <a:ext cx="514928" cy="274851"/>
        </a:xfrm>
        <a:prstGeom prst="triangle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4DBED-E4C3-42A5-8607-86183E3E8BCF}">
      <dsp:nvSpPr>
        <dsp:cNvPr id="0" name=""/>
        <dsp:cNvSpPr/>
      </dsp:nvSpPr>
      <dsp:spPr>
        <a:xfrm>
          <a:off x="5528748" y="605894"/>
          <a:ext cx="2059536" cy="981306"/>
        </a:xfrm>
        <a:prstGeom prst="ellipse">
          <a:avLst/>
        </a:prstGeom>
        <a:solidFill>
          <a:srgbClr val="92D050"/>
        </a:solidFill>
        <a:ln w="38100" cap="flat" cmpd="sng" algn="ctr">
          <a:solidFill>
            <a:srgbClr val="FF000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Қараман 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0360" y="749603"/>
        <a:ext cx="1456312" cy="693888"/>
      </dsp:txXfrm>
    </dsp:sp>
    <dsp:sp modelId="{9CA8D442-9C8D-4123-B58E-45207C38EAB8}">
      <dsp:nvSpPr>
        <dsp:cNvPr id="0" name=""/>
        <dsp:cNvSpPr/>
      </dsp:nvSpPr>
      <dsp:spPr>
        <a:xfrm rot="5416243">
          <a:off x="7597840" y="965248"/>
          <a:ext cx="514928" cy="274851"/>
        </a:xfrm>
        <a:prstGeom prst="triangle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F4D7A-FD42-4961-B0A4-B753B5390D98}">
      <dsp:nvSpPr>
        <dsp:cNvPr id="0" name=""/>
        <dsp:cNvSpPr/>
      </dsp:nvSpPr>
      <dsp:spPr>
        <a:xfrm>
          <a:off x="8106770" y="605893"/>
          <a:ext cx="2031525" cy="1005537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rgbClr val="FF0000"/>
          </a:solidFill>
          <a:prstDash val="dash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Қызыл Ер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4280" y="753150"/>
        <a:ext cx="1436505" cy="711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60E4-9DC9-45A4-93B0-7D2E4C080D5F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6D7-A9D5-4764-AD70-45862E492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5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9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0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5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8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642B-F8EB-46FA-80A2-30FE354A38E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3%98%D0%BC%D1%96%D1%80_%D0%A2%D0%B5%D0%BC%D1%96%D1%80" TargetMode="External"/><Relationship Id="rId2" Type="http://schemas.openxmlformats.org/officeDocument/2006/relationships/hyperlink" Target="https://kk.wikipedia.org/wiki/%D0%A8%D1%8B%D2%A3%D2%93%D1%8B%D1%81_%D1%85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9A%D0%B5%D0%BD%D0%B5%D1%81%D0%B0%D1%80%D1%8B" TargetMode="External"/><Relationship Id="rId5" Type="http://schemas.openxmlformats.org/officeDocument/2006/relationships/hyperlink" Target="https://kk.wikipedia.org/wiki/%D0%9C%D0%B0%D0%BC%D0%B0%D0%B9_(%D2%9B%D0%BE%D0%BB%D0%B1%D0%B0%D1%81%D1%88%D1%8B)" TargetMode="External"/><Relationship Id="rId4" Type="http://schemas.openxmlformats.org/officeDocument/2006/relationships/hyperlink" Target="https://kk.wikipedia.org/wiki/%D0%95%D0%B4%D1%96%D0%B3%D0%B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41255" y="5111089"/>
            <a:ext cx="3439236" cy="1746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 (Т1)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</a:p>
          <a:p>
            <a:pPr lvl="0" algn="ctr"/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71168145"/>
              </p:ext>
            </p:extLst>
          </p:nvPr>
        </p:nvGraphicFramePr>
        <p:xfrm>
          <a:off x="1661994" y="382138"/>
          <a:ext cx="8128000" cy="647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>
            <a:off x="7792873" y="3739486"/>
            <a:ext cx="1228298" cy="1842448"/>
          </a:xfrm>
          <a:prstGeom prst="curvedLef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214651" y="2074458"/>
            <a:ext cx="1201003" cy="1545611"/>
          </a:xfrm>
          <a:prstGeom prst="curved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9923737">
            <a:off x="6726717" y="188958"/>
            <a:ext cx="1933502" cy="981833"/>
          </a:xfrm>
          <a:prstGeom prst="curvedUp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358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b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Е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 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кейіпкерді 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салыстырып көрейік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3582"/>
            <a:ext cx="12192000" cy="58617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кейіпкерді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салыстырады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образын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ашып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kk-KZ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73457" y="1951630"/>
            <a:ext cx="3398292" cy="1760561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Қараман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7014949" y="2579427"/>
            <a:ext cx="3794078" cy="21563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Естеміс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229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зіңді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3941"/>
            <a:ext cx="12192000" cy="56740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ct val="20000"/>
              </a:spcBef>
              <a:buNone/>
            </a:pPr>
            <a:endParaRPr lang="kk-KZ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7797" y="1183941"/>
            <a:ext cx="2361063" cy="5083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Қараман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8740" y="1760561"/>
            <a:ext cx="4367284" cy="6550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қорқақ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8740" y="2487303"/>
            <a:ext cx="4492387" cy="11293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8740" y="3688306"/>
            <a:ext cx="4612944" cy="10065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Қобы­ландыға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көрінгенімен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жеме-жемге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ойлайтын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8740" y="4899547"/>
            <a:ext cx="5854889" cy="15012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Көбікті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қыруар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олжаға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кенелгеннен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көмектеспей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61863" y="1219768"/>
            <a:ext cx="2702256" cy="532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Естеміс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06519" y="2320118"/>
            <a:ext cx="3780429" cy="8052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Тоқтарбайдың жылқышыларының, тоқсан құлының бастығы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29349" y="4026090"/>
            <a:ext cx="3534770" cy="10099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жүгіртіп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қүс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аулайды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86854" y="2722727"/>
            <a:ext cx="81886" cy="614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5124735" y="1269237"/>
            <a:ext cx="832514" cy="743805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7028595" y="1231705"/>
            <a:ext cx="900754" cy="781337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естедегі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мысалдардың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бұрыстығын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анықтаңдар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234173"/>
              </p:ext>
            </p:extLst>
          </p:nvPr>
        </p:nvGraphicFramePr>
        <p:xfrm>
          <a:off x="0" y="1325563"/>
          <a:ext cx="12192000" cy="537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Дұрыс/ бұрыс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1. Батырдың кеудеге киетін киімі /бөрік/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2. Батырдың бас киімі /дулыға/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3.Алыстан түйрейтін қару /найза/</a:t>
                      </a:r>
                      <a:endParaRPr kumimoji="0" lang="kk-K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4.Өткір ,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үлкен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пышақ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қанжар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5.Қобыландының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қыпшақ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6.Қаһарман-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өжет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қорқақ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Қобыландының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ғашық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жары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Құртқа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Қобыландының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Найман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руынан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Қараман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Қобыландының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анасы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Аналық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Сексен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жасқа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Қыпшақ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Тоқтарбай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Қобыландының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қарындасы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Қарлыға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060" y="29528"/>
            <a:ext cx="1887940" cy="12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289"/>
            <a:ext cx="121920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530063"/>
              </p:ext>
            </p:extLst>
          </p:nvPr>
        </p:nvGraphicFramePr>
        <p:xfrm>
          <a:off x="0" y="1304925"/>
          <a:ext cx="12192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Дұрыс/ бұрыс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1. Батырдың кеудеге киетін киімі /бөрік/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2. Батырдың бас киімі /дулыға/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3.Алыстан түйрейтін қару /найза/</a:t>
                      </a:r>
                      <a:endParaRPr kumimoji="0" lang="kk-K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4.Өткір ,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үлкен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пышақ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қанжар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5.Қобыландының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қыпшақ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6.Қаһарман-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өжет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қорқақ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Қобыландының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ғашық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жары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Құртқа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Қобыландының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Найман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руынан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Қараман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Қобыландының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анасы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Аналық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Сексен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жасқа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Қыпшақ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Тоқтарбай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Қобыландының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қарындасы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Қарлыға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490" y="29528"/>
            <a:ext cx="1887940" cy="12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орытынды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Жырдағы екі  кейіпкердің бейнесін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салыстырдың;</a:t>
            </a:r>
          </a:p>
          <a:p>
            <a:pPr marL="0" lvl="0" indent="0">
              <a:buNone/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 өмірмен байланыстырып,  баға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 білдің.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lvl="0" indent="0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 (сипаттама жазып келу).</a:t>
            </a:r>
          </a:p>
          <a:p>
            <a:pPr marL="0" lvl="0" indent="0">
              <a:buNone/>
            </a:pP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Білім алушы</a:t>
            </a: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1.Кейіпкерлердің бейнесін жырдан таба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алады;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2.Сипаттау барысында ойды жүйелі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жеткізеді;.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3.Көркемдегіш құралдарды пайдалана отырып, сипаттап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7000"/>
              </a:lnSpc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kk-KZ" sz="3200" dirty="0" smtClean="0"/>
          </a:p>
        </p:txBody>
      </p:sp>
    </p:spTree>
    <p:extLst>
      <p:ext uri="{BB962C8B-B14F-4D97-AF65-F5344CB8AC3E}">
        <p14:creationId xmlns:p14="http://schemas.microsoft.com/office/powerpoint/2010/main" val="1471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499058"/>
              </p:ext>
            </p:extLst>
          </p:nvPr>
        </p:nvGraphicFramePr>
        <p:xfrm>
          <a:off x="0" y="-112777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Выгнутая вправо стрелка 8"/>
          <p:cNvSpPr/>
          <p:nvPr/>
        </p:nvSpPr>
        <p:spPr>
          <a:xfrm rot="19697615">
            <a:off x="7896415" y="77499"/>
            <a:ext cx="1306410" cy="205064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285849">
            <a:off x="2848573" y="270786"/>
            <a:ext cx="1426993" cy="159530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4885899" y="3603008"/>
            <a:ext cx="2459945" cy="122829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9125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60814918"/>
              </p:ext>
            </p:extLst>
          </p:nvPr>
        </p:nvGraphicFramePr>
        <p:xfrm>
          <a:off x="1909170" y="880283"/>
          <a:ext cx="9432119" cy="515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Выгнутая вверх стрелка 10"/>
          <p:cNvSpPr/>
          <p:nvPr/>
        </p:nvSpPr>
        <p:spPr>
          <a:xfrm>
            <a:off x="4353636" y="464024"/>
            <a:ext cx="2756848" cy="106452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756825">
            <a:off x="3528937" y="5228668"/>
            <a:ext cx="3284608" cy="131529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356870" algn="l"/>
              </a:tabLst>
            </a:pP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12023677" cy="15831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Батырлық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қаһармандық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дәстүрлі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қоғамында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топ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батырларға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тән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қасиеттер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батырларының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өзіндік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қоғамдық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қызметі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қоғамдық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топтармен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ара-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қатынасын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реттейтін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этикасы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ерекшеліктері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5845" y="1774210"/>
            <a:ext cx="9116704" cy="6039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кәсіппен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басқыншылардан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құтқаруды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-баба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қайтаруды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193" y="2772202"/>
            <a:ext cx="5766179" cy="15831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әулетінде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жастайынан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кәсіппен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қуалаған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шынжырлы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баулып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он бес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жасынан-ақ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шайқастарға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қатыстырған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193" y="4612943"/>
            <a:ext cx="5766180" cy="21017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Көшпелі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хандар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әміршілер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билеушілер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әулетінен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Шыңғыс хан"/>
              </a:rPr>
              <a:t>Шыңғыс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Шыңғыс хан"/>
              </a:rPr>
              <a:t> хан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Әмір Темір"/>
              </a:rPr>
              <a:t>Әмір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Әмір Темір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Әмір Темір"/>
              </a:rPr>
              <a:t>Темір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Едіге"/>
              </a:rPr>
              <a:t>Едіге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Мамай (қолбасшы)"/>
              </a:rPr>
              <a:t>Мамай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Кенесары"/>
              </a:rPr>
              <a:t>Кенесары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батыр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әулетінен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жұрттан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ерлігінің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билеушілік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37278" y="2772203"/>
            <a:ext cx="5363570" cy="15831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меншігіне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ұлыстар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кету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37278" y="4612943"/>
            <a:ext cx="5363570" cy="21017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жауынгерлік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ырымдары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салттары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Жауынгерлер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қару-жарағын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киімдерін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руларының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әулеттерінің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тотемдік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бейнелерімен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әшекейледі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аруақты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киесіне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41193" y="1774210"/>
            <a:ext cx="586854" cy="794983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11136573" y="1774210"/>
            <a:ext cx="627797" cy="740391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8364" y="1173707"/>
            <a:ext cx="4435523" cy="2019869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Батырлық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туралы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жырларда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туралы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бейнеленеді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ru-RU" sz="16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136340" y="1173707"/>
            <a:ext cx="3330053" cy="170597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Батырлық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8364" y="3374408"/>
            <a:ext cx="4299044" cy="165138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Қазақтың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батырлары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қазақ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елінің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қандай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ұлдары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 </a:t>
            </a:r>
            <a:endParaRPr lang="ru-RU" sz="28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136339" y="3260109"/>
            <a:ext cx="3330053" cy="158314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 ардақты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72954" y="5227093"/>
            <a:ext cx="4189863" cy="1419367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Жырлар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қандай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сөзбен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айтылады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ru-RU" sz="1600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136339" y="5171653"/>
            <a:ext cx="3268639" cy="136562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сөзбен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68238"/>
            <a:ext cx="11404977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тастау: Біз  нені білеміз?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62" y="2388358"/>
            <a:ext cx="1743075" cy="235509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5" name="Выгнутая вверх стрелка 14"/>
          <p:cNvSpPr/>
          <p:nvPr/>
        </p:nvSpPr>
        <p:spPr>
          <a:xfrm>
            <a:off x="4859739" y="1118262"/>
            <a:ext cx="3276599" cy="88710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4653888" y="4743451"/>
            <a:ext cx="3261814" cy="75659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859739" y="5854467"/>
            <a:ext cx="2864894" cy="45079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968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Сөздікпен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дәптерге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көшіріңіздер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9685"/>
            <a:ext cx="12192000" cy="61483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Арасан-Қорасан әулиеге зиярат – Qojalar.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0" y="957891"/>
            <a:ext cx="3665797" cy="16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63319" y="1050878"/>
            <a:ext cx="6946711" cy="12828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Қорасан –көне сөз. Бұл жерде Құдайға жалыну, жалбарыну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40" y="2789237"/>
            <a:ext cx="3665797" cy="153710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186149" y="2636566"/>
            <a:ext cx="6823881" cy="168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Қамқа- 1) зерлі жіптен тоқылған жібек мата.</a:t>
            </a: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Қара түсті, терісі қымбат, суда өмір сүретін аң.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0" y="4609919"/>
            <a:ext cx="3665797" cy="196450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349922" y="4722125"/>
            <a:ext cx="6660108" cy="17196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Күйме- зат. Үстін, жан- жағын былғарымен немесе қалың матамен қаптаған сәнді жеңіл арба.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223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Жырдың кейіпкерлері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2232"/>
            <a:ext cx="12192000" cy="595576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86315336"/>
              </p:ext>
            </p:extLst>
          </p:nvPr>
        </p:nvGraphicFramePr>
        <p:xfrm>
          <a:off x="341195" y="719666"/>
          <a:ext cx="11850806" cy="542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8748214" y="5298743"/>
            <a:ext cx="1978925" cy="928048"/>
          </a:xfrm>
          <a:prstGeom prst="ellips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07223" y="1092258"/>
            <a:ext cx="2033517" cy="13506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471546" y="2674961"/>
            <a:ext cx="2333767" cy="96899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Алшағыр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553433" y="4135272"/>
            <a:ext cx="2333767" cy="873456"/>
          </a:xfrm>
          <a:prstGeom prst="ellips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Көбікті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95534" y="1834784"/>
            <a:ext cx="552735" cy="116347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10314571">
            <a:off x="113859" y="3766689"/>
            <a:ext cx="673677" cy="122033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9798579">
            <a:off x="2340495" y="2012332"/>
            <a:ext cx="960080" cy="5459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03494">
            <a:off x="2251871" y="4102973"/>
            <a:ext cx="1007086" cy="56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820535" y="3155633"/>
            <a:ext cx="509654" cy="4883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гнутая вниз стрелка 20"/>
          <p:cNvSpPr/>
          <p:nvPr/>
        </p:nvSpPr>
        <p:spPr>
          <a:xfrm rot="20842551">
            <a:off x="5251725" y="2318902"/>
            <a:ext cx="941696" cy="35983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1200186" flipV="1">
            <a:off x="5385246" y="4441621"/>
            <a:ext cx="969244" cy="40797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7478973" y="2285287"/>
            <a:ext cx="1024947" cy="492011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284191" y="3155633"/>
            <a:ext cx="955343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147713" y="4288151"/>
            <a:ext cx="1091821" cy="88707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991446" y="4604210"/>
            <a:ext cx="756768" cy="424150"/>
          </a:xfrm>
          <a:prstGeom prst="straightConnector1">
            <a:avLst/>
          </a:prstGeom>
          <a:ln w="57150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Выгнутая вниз стрелка 37"/>
          <p:cNvSpPr/>
          <p:nvPr/>
        </p:nvSpPr>
        <p:spPr>
          <a:xfrm>
            <a:off x="2755414" y="3761062"/>
            <a:ext cx="3340586" cy="74269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358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b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Жырдан мысал келтіре отырып, кейіпкерлер образын ашып сипаттап көрейік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3582"/>
            <a:ext cx="12192000" cy="58617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жырдан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келтіреді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образын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ашып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20000"/>
              </a:spcBef>
              <a:buNone/>
            </a:pPr>
            <a:endParaRPr lang="kk-KZ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73457" y="1951630"/>
            <a:ext cx="3398292" cy="1760561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 батыр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7014949" y="2579427"/>
            <a:ext cx="3794078" cy="21563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5"/>
            <a:ext cx="12192000" cy="81886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09" y="791570"/>
            <a:ext cx="12192000" cy="606642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kk-KZ" sz="1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40141" y="1105468"/>
            <a:ext cx="4353636" cy="116006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аңызға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айналған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батыры.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91569" y="2477070"/>
            <a:ext cx="4740323" cy="98263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алық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шежірелерінде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Қыпшақ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782937" y="1057701"/>
            <a:ext cx="3835021" cy="81886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жырдағы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жұбайы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жар. 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587873" y="1985749"/>
            <a:ext cx="3998794" cy="955344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көріпкелдік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509982" y="3780430"/>
            <a:ext cx="3220872" cy="2702257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Патшаға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бітсе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Қобыландыдай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тереңдігіне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дараланып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9471546" y="3275463"/>
            <a:ext cx="3134437" cy="3343701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айтылмаған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Шындығында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0" y="4681182"/>
            <a:ext cx="2763672" cy="180150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ұшырды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теңгені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787555" y="4176216"/>
            <a:ext cx="3555242" cy="2306472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 жасқа келгенде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Арыстан туған Қобылан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Қазынадан қамқа киеді.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Өзімнің еншім болсын деп,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Тобылғы меңді торы атты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Енші қылып мінеді.</a:t>
            </a:r>
          </a:p>
          <a:p>
            <a:pPr algn="ctr"/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4680095">
            <a:off x="4816575" y="1479924"/>
            <a:ext cx="1020433" cy="87296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20043165">
            <a:off x="6083690" y="1488730"/>
            <a:ext cx="990563" cy="144784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440141" y="3459709"/>
            <a:ext cx="747214" cy="122147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20683241">
            <a:off x="5511376" y="2952468"/>
            <a:ext cx="771098" cy="117431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7014949" y="2871620"/>
            <a:ext cx="572924" cy="90881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11586667" y="2463421"/>
            <a:ext cx="605333" cy="8626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3137</TotalTime>
  <Words>825</Words>
  <Application>Microsoft Office PowerPoint</Application>
  <PresentationFormat>Широкоэкранный</PresentationFormat>
  <Paragraphs>167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Сөздікпен жұмыс (дәптерге көшіріңіздер) </vt:lpstr>
      <vt:lpstr>Жырдың кейіпкерлері</vt:lpstr>
      <vt:lpstr>Сабақты бекіту Жырдан мысал келтіре отырып, кейіпкерлер образын ашып сипаттап көрейік</vt:lpstr>
      <vt:lpstr>Өзіңді тексер</vt:lpstr>
      <vt:lpstr>Сабақты бекіту Екі кейіпкерді салыстырып көрейік</vt:lpstr>
      <vt:lpstr>  Өзіңді тексер 2- тапсырма   </vt:lpstr>
      <vt:lpstr>Кері байланыс: Кестедегі мысалдардың дұрыс/ бұрыстығын анықтаңдар</vt:lpstr>
      <vt:lpstr>Өзіңді тексер</vt:lpstr>
      <vt:lpstr>                                                                                                                                 Қорытынды  </vt:lpstr>
      <vt:lpstr>       Қосымша ресурстар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 бекіту:</dc:title>
  <dc:creator>User</dc:creator>
  <cp:lastModifiedBy>Bota</cp:lastModifiedBy>
  <cp:revision>153</cp:revision>
  <cp:lastPrinted>2020-03-22T06:39:47Z</cp:lastPrinted>
  <dcterms:created xsi:type="dcterms:W3CDTF">2020-03-21T16:12:39Z</dcterms:created>
  <dcterms:modified xsi:type="dcterms:W3CDTF">2020-07-25T07:40:57Z</dcterms:modified>
</cp:coreProperties>
</file>