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545A"/>
    <a:srgbClr val="ACA3AF"/>
    <a:srgbClr val="FFA199"/>
    <a:srgbClr val="FFCD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3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2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3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48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9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4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6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1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8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8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5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DBA"/>
            </a:gs>
            <a:gs pos="38000">
              <a:srgbClr val="FFA199">
                <a:alpha val="84000"/>
              </a:srgbClr>
            </a:gs>
            <a:gs pos="63000">
              <a:srgbClr val="84545A"/>
            </a:gs>
            <a:gs pos="92000">
              <a:srgbClr val="ACA3A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5AC72-D8AF-4744-812A-3D929C5A519F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3DFAA-E9A7-46D1-A61C-4437AB081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6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slide" Target="slide7.xml"/><Relationship Id="rId3" Type="http://schemas.openxmlformats.org/officeDocument/2006/relationships/image" Target="../media/image1.png"/><Relationship Id="rId7" Type="http://schemas.openxmlformats.org/officeDocument/2006/relationships/slide" Target="slide4.xml"/><Relationship Id="rId12" Type="http://schemas.openxmlformats.org/officeDocument/2006/relationships/image" Target="../media/image5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slide" Target="slide6.xml"/><Relationship Id="rId5" Type="http://schemas.openxmlformats.org/officeDocument/2006/relationships/slide" Target="slide2.xml"/><Relationship Id="rId10" Type="http://schemas.openxmlformats.org/officeDocument/2006/relationships/image" Target="../media/image4.png"/><Relationship Id="rId4" Type="http://schemas.microsoft.com/office/2007/relationships/hdphoto" Target="../media/hdphoto1.wdp"/><Relationship Id="rId9" Type="http://schemas.openxmlformats.org/officeDocument/2006/relationships/slide" Target="slide5.xml"/><Relationship Id="rId1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2" action="ppaction://hlinksldjump"/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56" t="47304" r="66774" b="14318"/>
          <a:stretch/>
        </p:blipFill>
        <p:spPr>
          <a:xfrm>
            <a:off x="756138" y="3938953"/>
            <a:ext cx="2848707" cy="2180493"/>
          </a:xfrm>
          <a:prstGeom prst="rect">
            <a:avLst/>
          </a:prstGeom>
        </p:spPr>
      </p:pic>
      <p:pic>
        <p:nvPicPr>
          <p:cNvPr id="5" name="Picture 4">
            <a:hlinkClick r:id="rId5" action="ppaction://hlinksldjump"/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609" b="46975" l="9729" r="334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17" t="8527" r="65903" b="52476"/>
          <a:stretch/>
        </p:blipFill>
        <p:spPr>
          <a:xfrm>
            <a:off x="685798" y="1441939"/>
            <a:ext cx="2989385" cy="2215662"/>
          </a:xfrm>
          <a:prstGeom prst="rect">
            <a:avLst/>
          </a:prstGeom>
        </p:spPr>
      </p:pic>
      <p:pic>
        <p:nvPicPr>
          <p:cNvPr id="6" name="Picture 5">
            <a:hlinkClick r:id="rId7" action="ppaction://hlinksldjump"/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762" b="43772" l="35726" r="58533">
                        <a14:foregroundMark x1="56619" y1="31317" x2="46093" y2="362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538" t="6657" r="41992" b="56822"/>
          <a:stretch/>
        </p:blipFill>
        <p:spPr>
          <a:xfrm>
            <a:off x="4739053" y="1582616"/>
            <a:ext cx="2848708" cy="2074985"/>
          </a:xfrm>
          <a:prstGeom prst="rect">
            <a:avLst/>
          </a:prstGeom>
        </p:spPr>
      </p:pic>
      <p:pic>
        <p:nvPicPr>
          <p:cNvPr id="7" name="Picture 6">
            <a:hlinkClick r:id="rId9" action="ppaction://hlinksldjump"/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178" b="89680" l="36045" r="596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722" t="48901" r="40975" b="13340"/>
          <a:stretch/>
        </p:blipFill>
        <p:spPr>
          <a:xfrm>
            <a:off x="4598376" y="4079631"/>
            <a:ext cx="2954216" cy="2145323"/>
          </a:xfrm>
          <a:prstGeom prst="rect">
            <a:avLst/>
          </a:prstGeom>
        </p:spPr>
      </p:pic>
      <p:pic>
        <p:nvPicPr>
          <p:cNvPr id="8" name="Picture 7">
            <a:hlinkClick r:id="rId11" action="ppaction://hlinksldjump"/>
          </p:cNvPr>
          <p:cNvPicPr>
            <a:picLocks noChangeAspect="1"/>
          </p:cNvPicPr>
          <p:nvPr/>
        </p:nvPicPr>
        <p:blipFill rotWithShape="1">
          <a:blip r:embed="rId12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609" b="44840" l="61404" r="84370">
                        <a14:foregroundMark x1="78309" y1="29537" x2="65710" y2="313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1614" t="8975" r="16193" b="55123"/>
          <a:stretch/>
        </p:blipFill>
        <p:spPr>
          <a:xfrm>
            <a:off x="8598877" y="1723291"/>
            <a:ext cx="2813538" cy="2039816"/>
          </a:xfrm>
          <a:prstGeom prst="rect">
            <a:avLst/>
          </a:prstGeom>
        </p:spPr>
      </p:pic>
      <p:pic>
        <p:nvPicPr>
          <p:cNvPr id="9" name="Picture 8">
            <a:hlinkClick r:id="rId13" action="ppaction://hlinksldjump"/>
          </p:cNvPr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7687" b="84698" l="61404" r="843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1031" t="47510" r="15944" b="14112"/>
          <a:stretch/>
        </p:blipFill>
        <p:spPr>
          <a:xfrm>
            <a:off x="8546123" y="4044462"/>
            <a:ext cx="2919046" cy="218049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29389" y="208547"/>
            <a:ext cx="112134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6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«6 ҚАЛПАҚ» ОЙЫНЫ</a:t>
            </a:r>
            <a:endParaRPr lang="en-US" sz="6600" b="1" dirty="0">
              <a:ln>
                <a:solidFill>
                  <a:schemeClr val="bg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85797" y="1428682"/>
            <a:ext cx="2989385" cy="2215662"/>
            <a:chOff x="685797" y="1441939"/>
            <a:chExt cx="2989385" cy="2215662"/>
          </a:xfrm>
        </p:grpSpPr>
        <p:pic>
          <p:nvPicPr>
            <p:cNvPr id="10" name="Picture 9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>
              <a:grayscl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609" b="46975" l="9729" r="3349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17" t="8527" r="65903" b="52476"/>
            <a:stretch/>
          </p:blipFill>
          <p:spPr>
            <a:xfrm>
              <a:off x="685797" y="1441939"/>
              <a:ext cx="2989385" cy="2215662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1751964" y="1958388"/>
              <a:ext cx="12821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anose="020F0704030504030204" pitchFamily="34" charset="0"/>
                  <a:cs typeface="Aharoni" pitchFamily="2" charset="-79"/>
                </a:rPr>
                <a:t>1</a:t>
              </a:r>
              <a:endParaRPr 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haroni" pitchFamily="2" charset="-79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686298" y="1441939"/>
            <a:ext cx="2989385" cy="2215662"/>
            <a:chOff x="685797" y="1441939"/>
            <a:chExt cx="2989385" cy="2215662"/>
          </a:xfrm>
        </p:grpSpPr>
        <p:pic>
          <p:nvPicPr>
            <p:cNvPr id="14" name="Picture 13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>
              <a:grayscl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609" b="46975" l="9729" r="3349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17" t="8527" r="65903" b="52476"/>
            <a:stretch/>
          </p:blipFill>
          <p:spPr>
            <a:xfrm>
              <a:off x="685797" y="1441939"/>
              <a:ext cx="2989385" cy="221566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751964" y="1958388"/>
              <a:ext cx="12821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anose="020F0704030504030204" pitchFamily="34" charset="0"/>
                  <a:cs typeface="Aharoni" pitchFamily="2" charset="-79"/>
                </a:rPr>
                <a:t>2</a:t>
              </a:r>
              <a:endParaRPr 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haroni" pitchFamily="2" charset="-79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510953" y="1547445"/>
            <a:ext cx="2989385" cy="2215662"/>
            <a:chOff x="685797" y="1441939"/>
            <a:chExt cx="2989385" cy="2215662"/>
          </a:xfrm>
        </p:grpSpPr>
        <p:pic>
          <p:nvPicPr>
            <p:cNvPr id="17" name="Picture 16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>
              <a:grayscl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609" b="46975" l="9729" r="3349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17" t="8527" r="65903" b="52476"/>
            <a:stretch/>
          </p:blipFill>
          <p:spPr>
            <a:xfrm>
              <a:off x="685797" y="1441939"/>
              <a:ext cx="2989385" cy="2215662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1751964" y="1958388"/>
              <a:ext cx="12821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anose="020F0704030504030204" pitchFamily="34" charset="0"/>
                  <a:cs typeface="Aharoni" pitchFamily="2" charset="-79"/>
                </a:rPr>
                <a:t>3</a:t>
              </a:r>
              <a:endParaRPr 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haroni" pitchFamily="2" charset="-79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72423" y="3828360"/>
            <a:ext cx="2989385" cy="2215662"/>
            <a:chOff x="685797" y="1441939"/>
            <a:chExt cx="2989385" cy="2215662"/>
          </a:xfrm>
        </p:grpSpPr>
        <p:pic>
          <p:nvPicPr>
            <p:cNvPr id="20" name="Picture 19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>
              <a:grayscl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609" b="46975" l="9729" r="3349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17" t="8527" r="65903" b="52476"/>
            <a:stretch/>
          </p:blipFill>
          <p:spPr>
            <a:xfrm>
              <a:off x="685797" y="1441939"/>
              <a:ext cx="2989385" cy="2215662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1751964" y="1958388"/>
              <a:ext cx="12821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anose="020F0704030504030204" pitchFamily="34" charset="0"/>
                  <a:cs typeface="Aharoni" pitchFamily="2" charset="-79"/>
                </a:rPr>
                <a:t>4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75190" y="3994012"/>
            <a:ext cx="2989385" cy="2215662"/>
            <a:chOff x="685797" y="1441939"/>
            <a:chExt cx="2989385" cy="2215662"/>
          </a:xfrm>
        </p:grpSpPr>
        <p:pic>
          <p:nvPicPr>
            <p:cNvPr id="23" name="Picture 22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>
              <a:grayscl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609" b="46975" l="9729" r="3349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17" t="8527" r="65903" b="52476"/>
            <a:stretch/>
          </p:blipFill>
          <p:spPr>
            <a:xfrm>
              <a:off x="685797" y="1441939"/>
              <a:ext cx="2989385" cy="2215662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1751964" y="1958388"/>
              <a:ext cx="12821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anose="020F0704030504030204" pitchFamily="34" charset="0"/>
                  <a:cs typeface="Aharoni" pitchFamily="2" charset="-79"/>
                </a:rPr>
                <a:t>5</a:t>
              </a:r>
              <a:endParaRPr 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haroni" pitchFamily="2" charset="-79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517710" y="3947632"/>
            <a:ext cx="2989385" cy="2215662"/>
            <a:chOff x="685797" y="1441939"/>
            <a:chExt cx="2989385" cy="2215662"/>
          </a:xfrm>
        </p:grpSpPr>
        <p:pic>
          <p:nvPicPr>
            <p:cNvPr id="26" name="Picture 25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>
              <a:grayscl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609" b="46975" l="9729" r="3349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17" t="8527" r="65903" b="52476"/>
            <a:stretch/>
          </p:blipFill>
          <p:spPr>
            <a:xfrm>
              <a:off x="685797" y="1441939"/>
              <a:ext cx="2989385" cy="2215662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1751964" y="1958388"/>
              <a:ext cx="12821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anose="020F0704030504030204" pitchFamily="34" charset="0"/>
                  <a:cs typeface="Aharoni" pitchFamily="2" charset="-79"/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460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5291" y="79459"/>
            <a:ext cx="746709" cy="7467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09" b="46975" l="9729" r="334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17" t="8527" r="65903" b="52476"/>
          <a:stretch/>
        </p:blipFill>
        <p:spPr>
          <a:xfrm>
            <a:off x="4545159" y="-305874"/>
            <a:ext cx="2989385" cy="221566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617640" y="2967335"/>
            <a:ext cx="89567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БҰЛ ЖЕРГЕ СҰРАҚ </a:t>
            </a:r>
          </a:p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НЕМЕСЕ ТАПСЫРМА ЕНГІЗІҢІЗ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850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5291" y="79459"/>
            <a:ext cx="746709" cy="74670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56" t="47304" r="66774" b="14318"/>
          <a:stretch/>
        </p:blipFill>
        <p:spPr>
          <a:xfrm>
            <a:off x="4615498" y="-151087"/>
            <a:ext cx="2848707" cy="218049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617640" y="2967335"/>
            <a:ext cx="89567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БҰЛ ЖЕРГЕ СҰРАҚ </a:t>
            </a:r>
          </a:p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НЕМЕСЕ ТАПСЫРМА ЕНГІЗІҢІЗ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624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5291" y="79459"/>
            <a:ext cx="746709" cy="7467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762" b="43772" l="35726" r="58533">
                        <a14:foregroundMark x1="56619" y1="31317" x2="46093" y2="362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538" t="6657" r="41992" b="56822"/>
          <a:stretch/>
        </p:blipFill>
        <p:spPr>
          <a:xfrm>
            <a:off x="4615498" y="-165197"/>
            <a:ext cx="2848708" cy="207498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617640" y="2967335"/>
            <a:ext cx="89567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БҰЛ ЖЕРГЕ СҰРАҚ </a:t>
            </a:r>
          </a:p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НЕМЕСЕ ТАПСЫРМА ЕНГІЗІҢІЗ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66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5291" y="79459"/>
            <a:ext cx="746709" cy="74670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0178" b="89680" l="36045" r="596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722" t="48901" r="40975" b="13340"/>
          <a:stretch/>
        </p:blipFill>
        <p:spPr>
          <a:xfrm>
            <a:off x="4562744" y="-226468"/>
            <a:ext cx="2954216" cy="21453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617640" y="2967335"/>
            <a:ext cx="89567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БҰЛ ЖЕРГЕ СҰРАҚ </a:t>
            </a:r>
          </a:p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НЕМЕСЕ ТАПСЫРМА ЕНГІЗІҢІЗ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458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5291" y="79459"/>
            <a:ext cx="746709" cy="7467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09" b="44840" l="61404" r="84370">
                        <a14:foregroundMark x1="78309" y1="29537" x2="65710" y2="313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1614" t="8975" r="16193" b="55123"/>
          <a:stretch/>
        </p:blipFill>
        <p:spPr>
          <a:xfrm>
            <a:off x="4633083" y="-130028"/>
            <a:ext cx="2813538" cy="203981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617640" y="2967335"/>
            <a:ext cx="89567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БҰЛ ЖЕРГЕ СҰРАҚ </a:t>
            </a:r>
          </a:p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НЕМЕСЕ ТАПСЫРМА ЕНГІЗІҢІЗ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886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5291" y="79459"/>
            <a:ext cx="746709" cy="74670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7687" b="84698" l="61404" r="843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1031" t="47510" r="15944" b="14112"/>
          <a:stretch/>
        </p:blipFill>
        <p:spPr>
          <a:xfrm>
            <a:off x="4580329" y="-157872"/>
            <a:ext cx="2919046" cy="218049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617640" y="2967335"/>
            <a:ext cx="89567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БҰЛ ЖЕРГЕ СҰРАҚ </a:t>
            </a:r>
          </a:p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НЕМЕСЕ ТАПСЫРМА ЕНГІЗІҢІЗ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204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98772796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47</Words>
  <Application>Microsoft Office PowerPoint</Application>
  <PresentationFormat>Широкоэкранный</PresentationFormat>
  <Paragraphs>19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Aharoni</vt:lpstr>
      <vt:lpstr>Arial</vt:lpstr>
      <vt:lpstr>Arial Rounded MT Bold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Janin</dc:creator>
  <cp:lastModifiedBy>User</cp:lastModifiedBy>
  <cp:revision>14</cp:revision>
  <dcterms:created xsi:type="dcterms:W3CDTF">2022-04-14T13:19:06Z</dcterms:created>
  <dcterms:modified xsi:type="dcterms:W3CDTF">2022-07-30T05:23:19Z</dcterms:modified>
</cp:coreProperties>
</file>