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57" r:id="rId3"/>
    <p:sldId id="268" r:id="rId4"/>
    <p:sldId id="279" r:id="rId5"/>
    <p:sldId id="277" r:id="rId6"/>
    <p:sldId id="261" r:id="rId7"/>
    <p:sldId id="262" r:id="rId8"/>
    <p:sldId id="282" r:id="rId9"/>
    <p:sldId id="280" r:id="rId10"/>
    <p:sldId id="283" r:id="rId11"/>
    <p:sldId id="284" r:id="rId12"/>
    <p:sldId id="285" r:id="rId13"/>
    <p:sldId id="281" r:id="rId14"/>
    <p:sldId id="263" r:id="rId15"/>
    <p:sldId id="265" r:id="rId16"/>
    <p:sldId id="275" r:id="rId17"/>
    <p:sldId id="276" r:id="rId18"/>
    <p:sldId id="274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FF2913-A2C4-4144-A011-E53745FFBF97}" type="doc">
      <dgm:prSet loTypeId="urn:microsoft.com/office/officeart/2005/8/layout/matrix1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23B900-5E40-410A-8DAB-D43E92EC80C7}">
      <dgm:prSet phldrT="[Текст]" custT="1"/>
      <dgm:spPr/>
      <dgm:t>
        <a:bodyPr/>
        <a:lstStyle/>
        <a:p>
          <a:r>
            <a:rPr lang="kk-KZ" sz="3200" b="1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Экскрецияланатын соңғы өнімдер</a:t>
          </a:r>
          <a:endParaRPr lang="ru-RU" sz="3200" b="1" dirty="0"/>
        </a:p>
      </dgm:t>
    </dgm:pt>
    <dgm:pt modelId="{7DB4C6FE-69D1-4A7F-A858-44A71A0942EC}" type="parTrans" cxnId="{DF2A9E7A-0E30-41E8-9047-7CC7BF140857}">
      <dgm:prSet/>
      <dgm:spPr/>
      <dgm:t>
        <a:bodyPr/>
        <a:lstStyle/>
        <a:p>
          <a:endParaRPr lang="ru-RU"/>
        </a:p>
      </dgm:t>
    </dgm:pt>
    <dgm:pt modelId="{1B66F67A-D0E9-403F-BFF2-B9BCD3514E53}" type="sibTrans" cxnId="{DF2A9E7A-0E30-41E8-9047-7CC7BF140857}">
      <dgm:prSet/>
      <dgm:spPr/>
      <dgm:t>
        <a:bodyPr/>
        <a:lstStyle/>
        <a:p>
          <a:endParaRPr lang="ru-RU"/>
        </a:p>
      </dgm:t>
    </dgm:pt>
    <dgm:pt modelId="{05E619AE-1F63-43FD-94FA-B3D1694FE2B5}">
      <dgm:prSet phldrT="[Текст]"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Азотты қосылыстар</a:t>
          </a:r>
          <a:endParaRPr lang="ru-RU" dirty="0"/>
        </a:p>
      </dgm:t>
    </dgm:pt>
    <dgm:pt modelId="{45A933C5-DA4D-469D-A53F-99528878B695}" type="parTrans" cxnId="{DC9C27A2-8C6F-4CC7-9969-AF0E7623FD66}">
      <dgm:prSet/>
      <dgm:spPr/>
      <dgm:t>
        <a:bodyPr/>
        <a:lstStyle/>
        <a:p>
          <a:endParaRPr lang="ru-RU"/>
        </a:p>
      </dgm:t>
    </dgm:pt>
    <dgm:pt modelId="{9A0AD836-FADC-488B-B2C3-50A647524558}" type="sibTrans" cxnId="{DC9C27A2-8C6F-4CC7-9969-AF0E7623FD66}">
      <dgm:prSet/>
      <dgm:spPr/>
      <dgm:t>
        <a:bodyPr/>
        <a:lstStyle/>
        <a:p>
          <a:endParaRPr lang="ru-RU"/>
        </a:p>
      </dgm:t>
    </dgm:pt>
    <dgm:pt modelId="{52E51977-1BA8-4BEE-A84B-835E1E21EA85}">
      <dgm:prSet phldrT="[Текст]"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Өт пигменттері</a:t>
          </a:r>
          <a:endParaRPr lang="ru-RU" dirty="0"/>
        </a:p>
      </dgm:t>
    </dgm:pt>
    <dgm:pt modelId="{562AA13C-3A44-4BAB-A86F-A4AA0A8229E3}" type="parTrans" cxnId="{662B3042-EB3E-422B-BFA3-20C082C1AD11}">
      <dgm:prSet/>
      <dgm:spPr/>
      <dgm:t>
        <a:bodyPr/>
        <a:lstStyle/>
        <a:p>
          <a:endParaRPr lang="ru-RU"/>
        </a:p>
      </dgm:t>
    </dgm:pt>
    <dgm:pt modelId="{CC7D44DA-8F62-41C0-80B3-AE2E8B71239B}" type="sibTrans" cxnId="{662B3042-EB3E-422B-BFA3-20C082C1AD11}">
      <dgm:prSet/>
      <dgm:spPr/>
      <dgm:t>
        <a:bodyPr/>
        <a:lstStyle/>
        <a:p>
          <a:endParaRPr lang="ru-RU"/>
        </a:p>
      </dgm:t>
    </dgm:pt>
    <dgm:pt modelId="{9E39FDB9-E19A-4565-8143-1DAAF7D0F57A}">
      <dgm:prSet phldrT="[Текст]" phldr="1"/>
      <dgm:spPr/>
      <dgm:t>
        <a:bodyPr/>
        <a:lstStyle/>
        <a:p>
          <a:endParaRPr lang="ru-RU" dirty="0"/>
        </a:p>
      </dgm:t>
    </dgm:pt>
    <dgm:pt modelId="{D08D8177-8E12-4075-879B-3BD480F8912B}" type="parTrans" cxnId="{7C8B6623-2295-48AA-8FC9-CF2D32FC5848}">
      <dgm:prSet/>
      <dgm:spPr/>
      <dgm:t>
        <a:bodyPr/>
        <a:lstStyle/>
        <a:p>
          <a:endParaRPr lang="ru-RU"/>
        </a:p>
      </dgm:t>
    </dgm:pt>
    <dgm:pt modelId="{6B5CD32A-C12D-4FF3-86B1-81B7DDFC37C6}" type="sibTrans" cxnId="{7C8B6623-2295-48AA-8FC9-CF2D32FC5848}">
      <dgm:prSet/>
      <dgm:spPr/>
      <dgm:t>
        <a:bodyPr/>
        <a:lstStyle/>
        <a:p>
          <a:endParaRPr lang="ru-RU"/>
        </a:p>
      </dgm:t>
    </dgm:pt>
    <dgm:pt modelId="{76053E02-BBAC-4E06-8F5A-7D3BA08E77A9}">
      <dgm:prSet phldrT="[Текст]" phldr="1"/>
      <dgm:spPr/>
      <dgm:t>
        <a:bodyPr/>
        <a:lstStyle/>
        <a:p>
          <a:endParaRPr lang="ru-RU" dirty="0"/>
        </a:p>
      </dgm:t>
    </dgm:pt>
    <dgm:pt modelId="{96EC7F71-B1E5-4B22-9520-BA18FAAF04D6}" type="parTrans" cxnId="{E99446B7-42F6-4907-9ACE-7D52F3F7B2A5}">
      <dgm:prSet/>
      <dgm:spPr/>
      <dgm:t>
        <a:bodyPr/>
        <a:lstStyle/>
        <a:p>
          <a:endParaRPr lang="ru-RU"/>
        </a:p>
      </dgm:t>
    </dgm:pt>
    <dgm:pt modelId="{C6835B6A-ACB6-46B8-8E41-52CBDB5F25E4}" type="sibTrans" cxnId="{E99446B7-42F6-4907-9ACE-7D52F3F7B2A5}">
      <dgm:prSet/>
      <dgm:spPr/>
      <dgm:t>
        <a:bodyPr/>
        <a:lstStyle/>
        <a:p>
          <a:endParaRPr lang="ru-RU"/>
        </a:p>
      </dgm:t>
    </dgm:pt>
    <dgm:pt modelId="{61BAAAAE-AD2A-4F54-BE97-721BFFA29616}">
      <dgm:prSet/>
      <dgm:spPr/>
      <dgm:t>
        <a:bodyPr/>
        <a:lstStyle/>
        <a:p>
          <a:endParaRPr lang="ru-RU"/>
        </a:p>
      </dgm:t>
    </dgm:pt>
    <dgm:pt modelId="{251FE9A4-6691-4705-AA4E-1D559B0F2BBA}" type="parTrans" cxnId="{AF69474A-BECD-4E06-8ED0-94A877486548}">
      <dgm:prSet/>
      <dgm:spPr/>
      <dgm:t>
        <a:bodyPr/>
        <a:lstStyle/>
        <a:p>
          <a:endParaRPr lang="ru-RU"/>
        </a:p>
      </dgm:t>
    </dgm:pt>
    <dgm:pt modelId="{43EC0E4C-B01F-4A10-8852-2371A289921E}" type="sibTrans" cxnId="{AF69474A-BECD-4E06-8ED0-94A877486548}">
      <dgm:prSet/>
      <dgm:spPr/>
      <dgm:t>
        <a:bodyPr/>
        <a:lstStyle/>
        <a:p>
          <a:endParaRPr lang="ru-RU"/>
        </a:p>
      </dgm:t>
    </dgm:pt>
    <dgm:pt modelId="{B240CEDF-9C16-4575-A92F-63D2D6C24A70}">
      <dgm:prSet/>
      <dgm:spPr/>
      <dgm:t>
        <a:bodyPr/>
        <a:lstStyle/>
        <a:p>
          <a:endParaRPr lang="ru-RU"/>
        </a:p>
      </dgm:t>
    </dgm:pt>
    <dgm:pt modelId="{8DB27210-7052-4444-B0F5-B5039AF7E9CF}" type="parTrans" cxnId="{44F10DEC-7713-4134-8ACC-4217F0E94FAE}">
      <dgm:prSet/>
      <dgm:spPr/>
      <dgm:t>
        <a:bodyPr/>
        <a:lstStyle/>
        <a:p>
          <a:endParaRPr lang="ru-RU"/>
        </a:p>
      </dgm:t>
    </dgm:pt>
    <dgm:pt modelId="{D45F298E-8617-41AC-8FD1-28D40ED67646}" type="sibTrans" cxnId="{44F10DEC-7713-4134-8ACC-4217F0E94FAE}">
      <dgm:prSet/>
      <dgm:spPr/>
      <dgm:t>
        <a:bodyPr/>
        <a:lstStyle/>
        <a:p>
          <a:endParaRPr lang="ru-RU"/>
        </a:p>
      </dgm:t>
    </dgm:pt>
    <dgm:pt modelId="{C5DA2645-DAFC-470B-B18A-68FF51BA773D}">
      <dgm:prSet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оттегі</a:t>
          </a:r>
          <a:endParaRPr lang="ru-RU" dirty="0"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84D966B1-EB76-49E6-9A94-FE2712B432EA}" type="parTrans" cxnId="{E52F3170-9260-418C-BCC2-D166ABB7D645}">
      <dgm:prSet/>
      <dgm:spPr/>
      <dgm:t>
        <a:bodyPr/>
        <a:lstStyle/>
        <a:p>
          <a:endParaRPr lang="ru-RU"/>
        </a:p>
      </dgm:t>
    </dgm:pt>
    <dgm:pt modelId="{D9FC0AA9-72B7-4365-8F64-F625BFA44CBE}" type="sibTrans" cxnId="{E52F3170-9260-418C-BCC2-D166ABB7D645}">
      <dgm:prSet/>
      <dgm:spPr/>
      <dgm:t>
        <a:bodyPr/>
        <a:lstStyle/>
        <a:p>
          <a:endParaRPr lang="ru-RU"/>
        </a:p>
      </dgm:t>
    </dgm:pt>
    <dgm:pt modelId="{FCDD3A03-D203-4C6F-BCD9-7608CED4F50B}">
      <dgm:prSet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көмірқышқыл газы</a:t>
          </a:r>
          <a:endParaRPr lang="ru-RU" dirty="0"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A7928241-6709-4C6E-B402-6F487CDDECC7}" type="parTrans" cxnId="{15092823-47AE-460C-8134-1618DAD5D8D8}">
      <dgm:prSet/>
      <dgm:spPr/>
      <dgm:t>
        <a:bodyPr/>
        <a:lstStyle/>
        <a:p>
          <a:endParaRPr lang="ru-RU"/>
        </a:p>
      </dgm:t>
    </dgm:pt>
    <dgm:pt modelId="{3EEA9536-7512-4087-AC34-EAA402A209B3}" type="sibTrans" cxnId="{15092823-47AE-460C-8134-1618DAD5D8D8}">
      <dgm:prSet/>
      <dgm:spPr/>
      <dgm:t>
        <a:bodyPr/>
        <a:lstStyle/>
        <a:p>
          <a:endParaRPr lang="ru-RU"/>
        </a:p>
      </dgm:t>
    </dgm:pt>
    <dgm:pt modelId="{2C63D8A7-2B38-481B-9406-B8F5BCF47DEF}" type="pres">
      <dgm:prSet presAssocID="{C6FF2913-A2C4-4144-A011-E53745FFBF9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C42EE6-823D-464C-B621-C209FB5C83AC}" type="pres">
      <dgm:prSet presAssocID="{C6FF2913-A2C4-4144-A011-E53745FFBF97}" presName="matrix" presStyleCnt="0"/>
      <dgm:spPr/>
      <dgm:t>
        <a:bodyPr/>
        <a:lstStyle/>
        <a:p>
          <a:endParaRPr lang="ru-RU"/>
        </a:p>
      </dgm:t>
    </dgm:pt>
    <dgm:pt modelId="{DCDEE26D-FF6E-4CC1-AFB3-39EE1FA3CE15}" type="pres">
      <dgm:prSet presAssocID="{C6FF2913-A2C4-4144-A011-E53745FFBF97}" presName="tile1" presStyleLbl="node1" presStyleIdx="0" presStyleCnt="4" custLinFactNeighborX="-1923" custLinFactNeighborY="-526"/>
      <dgm:spPr/>
      <dgm:t>
        <a:bodyPr/>
        <a:lstStyle/>
        <a:p>
          <a:endParaRPr lang="ru-RU"/>
        </a:p>
      </dgm:t>
    </dgm:pt>
    <dgm:pt modelId="{8891A6FD-8FA6-40C4-81F4-54A35E221569}" type="pres">
      <dgm:prSet presAssocID="{C6FF2913-A2C4-4144-A011-E53745FFBF9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F14A0A-9381-470E-B833-0632CBB44968}" type="pres">
      <dgm:prSet presAssocID="{C6FF2913-A2C4-4144-A011-E53745FFBF97}" presName="tile2" presStyleLbl="node1" presStyleIdx="1" presStyleCnt="4"/>
      <dgm:spPr/>
      <dgm:t>
        <a:bodyPr/>
        <a:lstStyle/>
        <a:p>
          <a:endParaRPr lang="ru-RU"/>
        </a:p>
      </dgm:t>
    </dgm:pt>
    <dgm:pt modelId="{39D19914-EB88-4FE2-9408-58D41FE6CD2B}" type="pres">
      <dgm:prSet presAssocID="{C6FF2913-A2C4-4144-A011-E53745FFBF9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7F04E-FFDC-42DC-A247-E3F9AF37800A}" type="pres">
      <dgm:prSet presAssocID="{C6FF2913-A2C4-4144-A011-E53745FFBF97}" presName="tile3" presStyleLbl="node1" presStyleIdx="2" presStyleCnt="4" custScaleX="104616" custLinFactNeighborX="453" custLinFactNeighborY="2"/>
      <dgm:spPr/>
      <dgm:t>
        <a:bodyPr/>
        <a:lstStyle/>
        <a:p>
          <a:endParaRPr lang="ru-RU"/>
        </a:p>
      </dgm:t>
    </dgm:pt>
    <dgm:pt modelId="{2DEB9BCE-B305-409E-B3C2-80B4D67BD5F6}" type="pres">
      <dgm:prSet presAssocID="{C6FF2913-A2C4-4144-A011-E53745FFBF9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7C724-69F8-440C-A82D-F94CEB42D013}" type="pres">
      <dgm:prSet presAssocID="{C6FF2913-A2C4-4144-A011-E53745FFBF97}" presName="tile4" presStyleLbl="node1" presStyleIdx="3" presStyleCnt="4" custLinFactNeighborX="2222" custLinFactNeighborY="0"/>
      <dgm:spPr/>
      <dgm:t>
        <a:bodyPr/>
        <a:lstStyle/>
        <a:p>
          <a:endParaRPr lang="ru-RU"/>
        </a:p>
      </dgm:t>
    </dgm:pt>
    <dgm:pt modelId="{E1217603-DC55-4BE3-A1CA-0B1257865F06}" type="pres">
      <dgm:prSet presAssocID="{C6FF2913-A2C4-4144-A011-E53745FFBF9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D2D8BF-2848-40B6-BF08-30300CFE1B41}" type="pres">
      <dgm:prSet presAssocID="{C6FF2913-A2C4-4144-A011-E53745FFBF97}" presName="centerTile" presStyleLbl="fgShp" presStyleIdx="0" presStyleCnt="1" custScaleX="191282" custScaleY="88526" custLinFactNeighborX="-5000" custLinFactNeighborY="2100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56BA22BD-CB0B-4D60-905D-0C021BBB59C8}" type="presOf" srcId="{C5DA2645-DAFC-470B-B18A-68FF51BA773D}" destId="{1D37C724-69F8-440C-A82D-F94CEB42D013}" srcOrd="0" destOrd="0" presId="urn:microsoft.com/office/officeart/2005/8/layout/matrix1"/>
    <dgm:cxn modelId="{768E8D72-A7CC-4C74-919A-F8C651A6C2C5}" type="presOf" srcId="{C5DA2645-DAFC-470B-B18A-68FF51BA773D}" destId="{E1217603-DC55-4BE3-A1CA-0B1257865F06}" srcOrd="1" destOrd="0" presId="urn:microsoft.com/office/officeart/2005/8/layout/matrix1"/>
    <dgm:cxn modelId="{3E084BB8-B97E-4438-BCAA-B8BC4824393D}" type="presOf" srcId="{C6FF2913-A2C4-4144-A011-E53745FFBF97}" destId="{2C63D8A7-2B38-481B-9406-B8F5BCF47DEF}" srcOrd="0" destOrd="0" presId="urn:microsoft.com/office/officeart/2005/8/layout/matrix1"/>
    <dgm:cxn modelId="{7C8B6623-2295-48AA-8FC9-CF2D32FC5848}" srcId="{5D23B900-5E40-410A-8DAB-D43E92EC80C7}" destId="{9E39FDB9-E19A-4565-8143-1DAAF7D0F57A}" srcOrd="4" destOrd="0" parTransId="{D08D8177-8E12-4075-879B-3BD480F8912B}" sibTransId="{6B5CD32A-C12D-4FF3-86B1-81B7DDFC37C6}"/>
    <dgm:cxn modelId="{44F10DEC-7713-4134-8ACC-4217F0E94FAE}" srcId="{C6FF2913-A2C4-4144-A011-E53745FFBF97}" destId="{B240CEDF-9C16-4575-A92F-63D2D6C24A70}" srcOrd="1" destOrd="0" parTransId="{8DB27210-7052-4444-B0F5-B5039AF7E9CF}" sibTransId="{D45F298E-8617-41AC-8FD1-28D40ED67646}"/>
    <dgm:cxn modelId="{DF2A9E7A-0E30-41E8-9047-7CC7BF140857}" srcId="{C6FF2913-A2C4-4144-A011-E53745FFBF97}" destId="{5D23B900-5E40-410A-8DAB-D43E92EC80C7}" srcOrd="0" destOrd="0" parTransId="{7DB4C6FE-69D1-4A7F-A858-44A71A0942EC}" sibTransId="{1B66F67A-D0E9-403F-BFF2-B9BCD3514E53}"/>
    <dgm:cxn modelId="{FA75A8CC-B505-479B-9B10-D60CDF063551}" type="presOf" srcId="{FCDD3A03-D203-4C6F-BCD9-7608CED4F50B}" destId="{2DEB9BCE-B305-409E-B3C2-80B4D67BD5F6}" srcOrd="1" destOrd="0" presId="urn:microsoft.com/office/officeart/2005/8/layout/matrix1"/>
    <dgm:cxn modelId="{3BAE385F-E4E1-4ED6-9551-5F12C4EEC761}" type="presOf" srcId="{05E619AE-1F63-43FD-94FA-B3D1694FE2B5}" destId="{DCDEE26D-FF6E-4CC1-AFB3-39EE1FA3CE15}" srcOrd="0" destOrd="0" presId="urn:microsoft.com/office/officeart/2005/8/layout/matrix1"/>
    <dgm:cxn modelId="{AF69474A-BECD-4E06-8ED0-94A877486548}" srcId="{C6FF2913-A2C4-4144-A011-E53745FFBF97}" destId="{61BAAAAE-AD2A-4F54-BE97-721BFFA29616}" srcOrd="2" destOrd="0" parTransId="{251FE9A4-6691-4705-AA4E-1D559B0F2BBA}" sibTransId="{43EC0E4C-B01F-4A10-8852-2371A289921E}"/>
    <dgm:cxn modelId="{15092823-47AE-460C-8134-1618DAD5D8D8}" srcId="{5D23B900-5E40-410A-8DAB-D43E92EC80C7}" destId="{FCDD3A03-D203-4C6F-BCD9-7608CED4F50B}" srcOrd="2" destOrd="0" parTransId="{A7928241-6709-4C6E-B402-6F487CDDECC7}" sibTransId="{3EEA9536-7512-4087-AC34-EAA402A209B3}"/>
    <dgm:cxn modelId="{E52F3170-9260-418C-BCC2-D166ABB7D645}" srcId="{5D23B900-5E40-410A-8DAB-D43E92EC80C7}" destId="{C5DA2645-DAFC-470B-B18A-68FF51BA773D}" srcOrd="3" destOrd="0" parTransId="{84D966B1-EB76-49E6-9A94-FE2712B432EA}" sibTransId="{D9FC0AA9-72B7-4365-8F64-F625BFA44CBE}"/>
    <dgm:cxn modelId="{DC9C27A2-8C6F-4CC7-9969-AF0E7623FD66}" srcId="{5D23B900-5E40-410A-8DAB-D43E92EC80C7}" destId="{05E619AE-1F63-43FD-94FA-B3D1694FE2B5}" srcOrd="0" destOrd="0" parTransId="{45A933C5-DA4D-469D-A53F-99528878B695}" sibTransId="{9A0AD836-FADC-488B-B2C3-50A647524558}"/>
    <dgm:cxn modelId="{662B3042-EB3E-422B-BFA3-20C082C1AD11}" srcId="{5D23B900-5E40-410A-8DAB-D43E92EC80C7}" destId="{52E51977-1BA8-4BEE-A84B-835E1E21EA85}" srcOrd="1" destOrd="0" parTransId="{562AA13C-3A44-4BAB-A86F-A4AA0A8229E3}" sibTransId="{CC7D44DA-8F62-41C0-80B3-AE2E8B71239B}"/>
    <dgm:cxn modelId="{93F1C215-D6C6-4332-8F63-84F4EBA49A0C}" type="presOf" srcId="{5D23B900-5E40-410A-8DAB-D43E92EC80C7}" destId="{37D2D8BF-2848-40B6-BF08-30300CFE1B41}" srcOrd="0" destOrd="0" presId="urn:microsoft.com/office/officeart/2005/8/layout/matrix1"/>
    <dgm:cxn modelId="{BE091FC7-5C6D-4012-BF12-821CBD85774E}" type="presOf" srcId="{52E51977-1BA8-4BEE-A84B-835E1E21EA85}" destId="{5CF14A0A-9381-470E-B833-0632CBB44968}" srcOrd="0" destOrd="0" presId="urn:microsoft.com/office/officeart/2005/8/layout/matrix1"/>
    <dgm:cxn modelId="{E99446B7-42F6-4907-9ACE-7D52F3F7B2A5}" srcId="{5D23B900-5E40-410A-8DAB-D43E92EC80C7}" destId="{76053E02-BBAC-4E06-8F5A-7D3BA08E77A9}" srcOrd="5" destOrd="0" parTransId="{96EC7F71-B1E5-4B22-9520-BA18FAAF04D6}" sibTransId="{C6835B6A-ACB6-46B8-8E41-52CBDB5F25E4}"/>
    <dgm:cxn modelId="{1DCD0BE8-69FA-4E5E-AD33-4ED9E4BE7EA4}" type="presOf" srcId="{05E619AE-1F63-43FD-94FA-B3D1694FE2B5}" destId="{8891A6FD-8FA6-40C4-81F4-54A35E221569}" srcOrd="1" destOrd="0" presId="urn:microsoft.com/office/officeart/2005/8/layout/matrix1"/>
    <dgm:cxn modelId="{FDBECD12-6689-4A99-BA97-44D6AA2EA64A}" type="presOf" srcId="{52E51977-1BA8-4BEE-A84B-835E1E21EA85}" destId="{39D19914-EB88-4FE2-9408-58D41FE6CD2B}" srcOrd="1" destOrd="0" presId="urn:microsoft.com/office/officeart/2005/8/layout/matrix1"/>
    <dgm:cxn modelId="{2E1849E9-2247-43FF-AE34-73FA09EBB132}" type="presOf" srcId="{FCDD3A03-D203-4C6F-BCD9-7608CED4F50B}" destId="{E687F04E-FFDC-42DC-A247-E3F9AF37800A}" srcOrd="0" destOrd="0" presId="urn:microsoft.com/office/officeart/2005/8/layout/matrix1"/>
    <dgm:cxn modelId="{2F154CA4-0D26-497A-8FC5-14C1FE483537}" type="presParOf" srcId="{2C63D8A7-2B38-481B-9406-B8F5BCF47DEF}" destId="{B1C42EE6-823D-464C-B621-C209FB5C83AC}" srcOrd="0" destOrd="0" presId="urn:microsoft.com/office/officeart/2005/8/layout/matrix1"/>
    <dgm:cxn modelId="{A0D00F13-89EC-4759-B487-1CCBBC29CE48}" type="presParOf" srcId="{B1C42EE6-823D-464C-B621-C209FB5C83AC}" destId="{DCDEE26D-FF6E-4CC1-AFB3-39EE1FA3CE15}" srcOrd="0" destOrd="0" presId="urn:microsoft.com/office/officeart/2005/8/layout/matrix1"/>
    <dgm:cxn modelId="{A93221B5-8817-4A0C-B48D-D33E6A0866D9}" type="presParOf" srcId="{B1C42EE6-823D-464C-B621-C209FB5C83AC}" destId="{8891A6FD-8FA6-40C4-81F4-54A35E221569}" srcOrd="1" destOrd="0" presId="urn:microsoft.com/office/officeart/2005/8/layout/matrix1"/>
    <dgm:cxn modelId="{03F2CA92-02B8-4F3A-9817-786988EF5026}" type="presParOf" srcId="{B1C42EE6-823D-464C-B621-C209FB5C83AC}" destId="{5CF14A0A-9381-470E-B833-0632CBB44968}" srcOrd="2" destOrd="0" presId="urn:microsoft.com/office/officeart/2005/8/layout/matrix1"/>
    <dgm:cxn modelId="{D211F1A1-CC10-496E-9002-3A4B2403F746}" type="presParOf" srcId="{B1C42EE6-823D-464C-B621-C209FB5C83AC}" destId="{39D19914-EB88-4FE2-9408-58D41FE6CD2B}" srcOrd="3" destOrd="0" presId="urn:microsoft.com/office/officeart/2005/8/layout/matrix1"/>
    <dgm:cxn modelId="{940E85B8-7311-4052-943D-E2DE4CCE042D}" type="presParOf" srcId="{B1C42EE6-823D-464C-B621-C209FB5C83AC}" destId="{E687F04E-FFDC-42DC-A247-E3F9AF37800A}" srcOrd="4" destOrd="0" presId="urn:microsoft.com/office/officeart/2005/8/layout/matrix1"/>
    <dgm:cxn modelId="{9B08C471-0DFB-4462-AC2B-DEAF84B153E1}" type="presParOf" srcId="{B1C42EE6-823D-464C-B621-C209FB5C83AC}" destId="{2DEB9BCE-B305-409E-B3C2-80B4D67BD5F6}" srcOrd="5" destOrd="0" presId="urn:microsoft.com/office/officeart/2005/8/layout/matrix1"/>
    <dgm:cxn modelId="{34BE5A34-BB62-4EAF-BF77-5A96696F7847}" type="presParOf" srcId="{B1C42EE6-823D-464C-B621-C209FB5C83AC}" destId="{1D37C724-69F8-440C-A82D-F94CEB42D013}" srcOrd="6" destOrd="0" presId="urn:microsoft.com/office/officeart/2005/8/layout/matrix1"/>
    <dgm:cxn modelId="{B9CBCA9C-5C4F-48EE-80F3-94DF2D39BE1D}" type="presParOf" srcId="{B1C42EE6-823D-464C-B621-C209FB5C83AC}" destId="{E1217603-DC55-4BE3-A1CA-0B1257865F06}" srcOrd="7" destOrd="0" presId="urn:microsoft.com/office/officeart/2005/8/layout/matrix1"/>
    <dgm:cxn modelId="{E44B3F32-CC57-46F2-9D11-11227A32CE96}" type="presParOf" srcId="{2C63D8A7-2B38-481B-9406-B8F5BCF47DEF}" destId="{37D2D8BF-2848-40B6-BF08-30300CFE1B4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259299-53F0-426E-9A77-A290C652D6FD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514FA6-22E1-4C04-8F92-56EE7B46958C}">
      <dgm:prSet phldrT="[Текст]"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Азотты қосылыстар</a:t>
          </a:r>
          <a:endParaRPr lang="ru-RU" dirty="0"/>
        </a:p>
      </dgm:t>
    </dgm:pt>
    <dgm:pt modelId="{376EC6B7-5D0B-4C04-B741-A027A95650DC}" type="parTrans" cxnId="{C5E87A9D-AC7D-4B54-96E4-DC5D0B1C7285}">
      <dgm:prSet/>
      <dgm:spPr/>
      <dgm:t>
        <a:bodyPr/>
        <a:lstStyle/>
        <a:p>
          <a:endParaRPr lang="ru-RU"/>
        </a:p>
      </dgm:t>
    </dgm:pt>
    <dgm:pt modelId="{DDCB5A00-3A40-494B-AF2C-59D3D2982063}" type="sibTrans" cxnId="{C5E87A9D-AC7D-4B54-96E4-DC5D0B1C7285}">
      <dgm:prSet/>
      <dgm:spPr/>
      <dgm:t>
        <a:bodyPr/>
        <a:lstStyle/>
        <a:p>
          <a:endParaRPr lang="ru-RU"/>
        </a:p>
      </dgm:t>
    </dgm:pt>
    <dgm:pt modelId="{D15E3FB2-CE66-4CBA-93E6-98A6E5C22706}">
      <dgm:prSet phldrT="[Текст]"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Несепнәр</a:t>
          </a:r>
          <a:endParaRPr lang="ru-RU" dirty="0"/>
        </a:p>
      </dgm:t>
    </dgm:pt>
    <dgm:pt modelId="{6163BA03-E66F-4BB3-827D-7AF89468C18B}" type="parTrans" cxnId="{9C1DA78D-E73F-4B42-A463-21BE463D984B}">
      <dgm:prSet/>
      <dgm:spPr/>
      <dgm:t>
        <a:bodyPr/>
        <a:lstStyle/>
        <a:p>
          <a:endParaRPr lang="ru-RU"/>
        </a:p>
      </dgm:t>
    </dgm:pt>
    <dgm:pt modelId="{D9783C06-2760-4561-B432-F0C62E7A745B}" type="sibTrans" cxnId="{9C1DA78D-E73F-4B42-A463-21BE463D984B}">
      <dgm:prSet/>
      <dgm:spPr/>
      <dgm:t>
        <a:bodyPr/>
        <a:lstStyle/>
        <a:p>
          <a:endParaRPr lang="ru-RU"/>
        </a:p>
      </dgm:t>
    </dgm:pt>
    <dgm:pt modelId="{1BD7D6CD-3DEF-4116-9847-AF9DA0CA2B3F}">
      <dgm:prSet phldrT="[Текст]"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Аммиак</a:t>
          </a:r>
          <a:endParaRPr lang="ru-RU" dirty="0"/>
        </a:p>
      </dgm:t>
    </dgm:pt>
    <dgm:pt modelId="{41BA42E2-E2BD-4134-A2B5-1ECC3211C2B7}" type="parTrans" cxnId="{694D5C94-13C6-4307-8F73-4A84A005FFA1}">
      <dgm:prSet/>
      <dgm:spPr/>
      <dgm:t>
        <a:bodyPr/>
        <a:lstStyle/>
        <a:p>
          <a:endParaRPr lang="ru-RU"/>
        </a:p>
      </dgm:t>
    </dgm:pt>
    <dgm:pt modelId="{FC2A6643-190B-4315-AFA9-82284FE34398}" type="sibTrans" cxnId="{694D5C94-13C6-4307-8F73-4A84A005FFA1}">
      <dgm:prSet/>
      <dgm:spPr/>
      <dgm:t>
        <a:bodyPr/>
        <a:lstStyle/>
        <a:p>
          <a:endParaRPr lang="ru-RU"/>
        </a:p>
      </dgm:t>
    </dgm:pt>
    <dgm:pt modelId="{B75B5981-7E25-4CCB-BAD6-F4D8BB63B966}">
      <dgm:prSet phldrT="[Текст]"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Зәр қышқылы </a:t>
          </a:r>
          <a:endParaRPr lang="ru-RU" dirty="0"/>
        </a:p>
      </dgm:t>
    </dgm:pt>
    <dgm:pt modelId="{ADD133C8-77E7-4F63-A546-D5645409B506}" type="parTrans" cxnId="{2177ADB0-F704-4E72-A2E8-6F631037340B}">
      <dgm:prSet/>
      <dgm:spPr/>
      <dgm:t>
        <a:bodyPr/>
        <a:lstStyle/>
        <a:p>
          <a:endParaRPr lang="ru-RU"/>
        </a:p>
      </dgm:t>
    </dgm:pt>
    <dgm:pt modelId="{73738B54-0978-48D3-833C-A1634269A586}" type="sibTrans" cxnId="{2177ADB0-F704-4E72-A2E8-6F631037340B}">
      <dgm:prSet/>
      <dgm:spPr/>
      <dgm:t>
        <a:bodyPr/>
        <a:lstStyle/>
        <a:p>
          <a:endParaRPr lang="ru-RU"/>
        </a:p>
      </dgm:t>
    </dgm:pt>
    <dgm:pt modelId="{2DBA60F0-8A3F-4947-84D5-5A2ACC9C1471}">
      <dgm:prSet/>
      <dgm:spPr/>
      <dgm:t>
        <a:bodyPr/>
        <a:lstStyle/>
        <a:p>
          <a:endParaRPr lang="ru-RU"/>
        </a:p>
      </dgm:t>
    </dgm:pt>
    <dgm:pt modelId="{20637D2F-12AA-4FEE-BE75-1A1C73D20503}" type="parTrans" cxnId="{F0E1FBE4-6B2B-45A2-B13B-FD1B480AEAA4}">
      <dgm:prSet/>
      <dgm:spPr/>
      <dgm:t>
        <a:bodyPr/>
        <a:lstStyle/>
        <a:p>
          <a:endParaRPr lang="ru-RU"/>
        </a:p>
      </dgm:t>
    </dgm:pt>
    <dgm:pt modelId="{E750D37F-D9D8-4D85-8574-7FAF9B396EBC}" type="sibTrans" cxnId="{F0E1FBE4-6B2B-45A2-B13B-FD1B480AEAA4}">
      <dgm:prSet/>
      <dgm:spPr/>
      <dgm:t>
        <a:bodyPr/>
        <a:lstStyle/>
        <a:p>
          <a:endParaRPr lang="ru-RU"/>
        </a:p>
      </dgm:t>
    </dgm:pt>
    <dgm:pt modelId="{C82112E7-E5B9-4931-911A-715EF5D778FA}">
      <dgm:prSet/>
      <dgm:spPr/>
      <dgm:t>
        <a:bodyPr/>
        <a:lstStyle/>
        <a:p>
          <a:endParaRPr lang="ru-RU"/>
        </a:p>
      </dgm:t>
    </dgm:pt>
    <dgm:pt modelId="{C7D04FCE-073B-4EAE-B0C3-15E4AA5F46C7}" type="parTrans" cxnId="{4070BA25-4C5D-4607-8590-99FF55348698}">
      <dgm:prSet/>
      <dgm:spPr/>
      <dgm:t>
        <a:bodyPr/>
        <a:lstStyle/>
        <a:p>
          <a:endParaRPr lang="ru-RU"/>
        </a:p>
      </dgm:t>
    </dgm:pt>
    <dgm:pt modelId="{35D09B13-0E5E-4DD0-83E7-FD1D21447026}" type="sibTrans" cxnId="{4070BA25-4C5D-4607-8590-99FF55348698}">
      <dgm:prSet/>
      <dgm:spPr/>
      <dgm:t>
        <a:bodyPr/>
        <a:lstStyle/>
        <a:p>
          <a:endParaRPr lang="ru-RU"/>
        </a:p>
      </dgm:t>
    </dgm:pt>
    <dgm:pt modelId="{C28DD251-E3E0-4078-B1E1-63F86183F7FC}" type="pres">
      <dgm:prSet presAssocID="{2B259299-53F0-426E-9A77-A290C652D6F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9452CD-B9D5-4F67-B309-C0CF361EC6B1}" type="pres">
      <dgm:prSet presAssocID="{58514FA6-22E1-4C04-8F92-56EE7B46958C}" presName="roof" presStyleLbl="dkBgShp" presStyleIdx="0" presStyleCnt="2"/>
      <dgm:spPr/>
      <dgm:t>
        <a:bodyPr/>
        <a:lstStyle/>
        <a:p>
          <a:endParaRPr lang="ru-RU"/>
        </a:p>
      </dgm:t>
    </dgm:pt>
    <dgm:pt modelId="{FC55B23E-0BA3-4F80-905B-A35B85ACE848}" type="pres">
      <dgm:prSet presAssocID="{58514FA6-22E1-4C04-8F92-56EE7B46958C}" presName="pillars" presStyleCnt="0"/>
      <dgm:spPr/>
      <dgm:t>
        <a:bodyPr/>
        <a:lstStyle/>
        <a:p>
          <a:endParaRPr lang="ru-RU"/>
        </a:p>
      </dgm:t>
    </dgm:pt>
    <dgm:pt modelId="{8B13B7F4-229B-4C11-969F-A3F8ACA957AA}" type="pres">
      <dgm:prSet presAssocID="{58514FA6-22E1-4C04-8F92-56EE7B46958C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23C62C-2EF8-41AB-8A21-78586273D30B}" type="pres">
      <dgm:prSet presAssocID="{1BD7D6CD-3DEF-4116-9847-AF9DA0CA2B3F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A1E549-B1F7-4B56-AF5C-512F94494457}" type="pres">
      <dgm:prSet presAssocID="{B75B5981-7E25-4CCB-BAD6-F4D8BB63B966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BDD951-ECD4-4EEF-808A-CAB271808432}" type="pres">
      <dgm:prSet presAssocID="{58514FA6-22E1-4C04-8F92-56EE7B46958C}" presName="base" presStyleLbl="dkBgShp" presStyleIdx="1" presStyleCnt="2"/>
      <dgm:spPr/>
      <dgm:t>
        <a:bodyPr/>
        <a:lstStyle/>
        <a:p>
          <a:endParaRPr lang="ru-RU"/>
        </a:p>
      </dgm:t>
    </dgm:pt>
  </dgm:ptLst>
  <dgm:cxnLst>
    <dgm:cxn modelId="{694D5C94-13C6-4307-8F73-4A84A005FFA1}" srcId="{58514FA6-22E1-4C04-8F92-56EE7B46958C}" destId="{1BD7D6CD-3DEF-4116-9847-AF9DA0CA2B3F}" srcOrd="1" destOrd="0" parTransId="{41BA42E2-E2BD-4134-A2B5-1ECC3211C2B7}" sibTransId="{FC2A6643-190B-4315-AFA9-82284FE34398}"/>
    <dgm:cxn modelId="{F0E1FBE4-6B2B-45A2-B13B-FD1B480AEAA4}" srcId="{2B259299-53F0-426E-9A77-A290C652D6FD}" destId="{2DBA60F0-8A3F-4947-84D5-5A2ACC9C1471}" srcOrd="2" destOrd="0" parTransId="{20637D2F-12AA-4FEE-BE75-1A1C73D20503}" sibTransId="{E750D37F-D9D8-4D85-8574-7FAF9B396EBC}"/>
    <dgm:cxn modelId="{8FC11382-3FB6-475C-8CE8-5EA27AD4F11F}" type="presOf" srcId="{1BD7D6CD-3DEF-4116-9847-AF9DA0CA2B3F}" destId="{5323C62C-2EF8-41AB-8A21-78586273D30B}" srcOrd="0" destOrd="0" presId="urn:microsoft.com/office/officeart/2005/8/layout/hList3"/>
    <dgm:cxn modelId="{C5E87A9D-AC7D-4B54-96E4-DC5D0B1C7285}" srcId="{2B259299-53F0-426E-9A77-A290C652D6FD}" destId="{58514FA6-22E1-4C04-8F92-56EE7B46958C}" srcOrd="0" destOrd="0" parTransId="{376EC6B7-5D0B-4C04-B741-A027A95650DC}" sibTransId="{DDCB5A00-3A40-494B-AF2C-59D3D2982063}"/>
    <dgm:cxn modelId="{762C9B1A-5C12-42BF-ADC8-CC5B3859DA9B}" type="presOf" srcId="{D15E3FB2-CE66-4CBA-93E6-98A6E5C22706}" destId="{8B13B7F4-229B-4C11-969F-A3F8ACA957AA}" srcOrd="0" destOrd="0" presId="urn:microsoft.com/office/officeart/2005/8/layout/hList3"/>
    <dgm:cxn modelId="{2177ADB0-F704-4E72-A2E8-6F631037340B}" srcId="{58514FA6-22E1-4C04-8F92-56EE7B46958C}" destId="{B75B5981-7E25-4CCB-BAD6-F4D8BB63B966}" srcOrd="2" destOrd="0" parTransId="{ADD133C8-77E7-4F63-A546-D5645409B506}" sibTransId="{73738B54-0978-48D3-833C-A1634269A586}"/>
    <dgm:cxn modelId="{9C1DA78D-E73F-4B42-A463-21BE463D984B}" srcId="{58514FA6-22E1-4C04-8F92-56EE7B46958C}" destId="{D15E3FB2-CE66-4CBA-93E6-98A6E5C22706}" srcOrd="0" destOrd="0" parTransId="{6163BA03-E66F-4BB3-827D-7AF89468C18B}" sibTransId="{D9783C06-2760-4561-B432-F0C62E7A745B}"/>
    <dgm:cxn modelId="{17DA0AFA-4AE2-488B-9BFA-4492D5A4226F}" type="presOf" srcId="{B75B5981-7E25-4CCB-BAD6-F4D8BB63B966}" destId="{61A1E549-B1F7-4B56-AF5C-512F94494457}" srcOrd="0" destOrd="0" presId="urn:microsoft.com/office/officeart/2005/8/layout/hList3"/>
    <dgm:cxn modelId="{E2BF5488-CC66-4BE5-AD5E-44B55E9F7488}" type="presOf" srcId="{58514FA6-22E1-4C04-8F92-56EE7B46958C}" destId="{FC9452CD-B9D5-4F67-B309-C0CF361EC6B1}" srcOrd="0" destOrd="0" presId="urn:microsoft.com/office/officeart/2005/8/layout/hList3"/>
    <dgm:cxn modelId="{4070BA25-4C5D-4607-8590-99FF55348698}" srcId="{2B259299-53F0-426E-9A77-A290C652D6FD}" destId="{C82112E7-E5B9-4931-911A-715EF5D778FA}" srcOrd="1" destOrd="0" parTransId="{C7D04FCE-073B-4EAE-B0C3-15E4AA5F46C7}" sibTransId="{35D09B13-0E5E-4DD0-83E7-FD1D21447026}"/>
    <dgm:cxn modelId="{FC8F12E6-6A14-4CC1-ACB0-E27EA2E734BC}" type="presOf" srcId="{2B259299-53F0-426E-9A77-A290C652D6FD}" destId="{C28DD251-E3E0-4078-B1E1-63F86183F7FC}" srcOrd="0" destOrd="0" presId="urn:microsoft.com/office/officeart/2005/8/layout/hList3"/>
    <dgm:cxn modelId="{876AE60A-E10D-48BE-8E3A-F7FC85B32594}" type="presParOf" srcId="{C28DD251-E3E0-4078-B1E1-63F86183F7FC}" destId="{FC9452CD-B9D5-4F67-B309-C0CF361EC6B1}" srcOrd="0" destOrd="0" presId="urn:microsoft.com/office/officeart/2005/8/layout/hList3"/>
    <dgm:cxn modelId="{998202AF-C82D-4829-8767-D6F97CC424C2}" type="presParOf" srcId="{C28DD251-E3E0-4078-B1E1-63F86183F7FC}" destId="{FC55B23E-0BA3-4F80-905B-A35B85ACE848}" srcOrd="1" destOrd="0" presId="urn:microsoft.com/office/officeart/2005/8/layout/hList3"/>
    <dgm:cxn modelId="{9F89A018-72CD-4A55-9D19-719E42F00F7B}" type="presParOf" srcId="{FC55B23E-0BA3-4F80-905B-A35B85ACE848}" destId="{8B13B7F4-229B-4C11-969F-A3F8ACA957AA}" srcOrd="0" destOrd="0" presId="urn:microsoft.com/office/officeart/2005/8/layout/hList3"/>
    <dgm:cxn modelId="{FB52F648-0DC2-470E-8FFF-0FECE241DC85}" type="presParOf" srcId="{FC55B23E-0BA3-4F80-905B-A35B85ACE848}" destId="{5323C62C-2EF8-41AB-8A21-78586273D30B}" srcOrd="1" destOrd="0" presId="urn:microsoft.com/office/officeart/2005/8/layout/hList3"/>
    <dgm:cxn modelId="{A031D2B6-AE8B-4890-A090-15065C975D73}" type="presParOf" srcId="{FC55B23E-0BA3-4F80-905B-A35B85ACE848}" destId="{61A1E549-B1F7-4B56-AF5C-512F94494457}" srcOrd="2" destOrd="0" presId="urn:microsoft.com/office/officeart/2005/8/layout/hList3"/>
    <dgm:cxn modelId="{F9FDE2E6-92D0-43C7-8807-C430CBF0EF60}" type="presParOf" srcId="{C28DD251-E3E0-4078-B1E1-63F86183F7FC}" destId="{1CBDD951-ECD4-4EEF-808A-CAB27180843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EE26D-FF6E-4CC1-AFB3-39EE1FA3CE15}">
      <dsp:nvSpPr>
        <dsp:cNvPr id="0" name=""/>
        <dsp:cNvSpPr/>
      </dsp:nvSpPr>
      <dsp:spPr>
        <a:xfrm rot="16200000">
          <a:off x="590550" y="-590550"/>
          <a:ext cx="2933699" cy="41148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7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Азотты қосылыстар</a:t>
          </a:r>
          <a:endParaRPr lang="ru-RU" sz="4700" kern="1200" dirty="0"/>
        </a:p>
      </dsp:txBody>
      <dsp:txXfrm rot="5400000">
        <a:off x="0" y="0"/>
        <a:ext cx="4114800" cy="2200275"/>
      </dsp:txXfrm>
    </dsp:sp>
    <dsp:sp modelId="{5CF14A0A-9381-470E-B833-0632CBB44968}">
      <dsp:nvSpPr>
        <dsp:cNvPr id="0" name=""/>
        <dsp:cNvSpPr/>
      </dsp:nvSpPr>
      <dsp:spPr>
        <a:xfrm>
          <a:off x="4162284" y="0"/>
          <a:ext cx="4114800" cy="2933699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7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Өт пигменттері</a:t>
          </a:r>
          <a:endParaRPr lang="ru-RU" sz="4700" kern="1200" dirty="0"/>
        </a:p>
      </dsp:txBody>
      <dsp:txXfrm>
        <a:off x="4162284" y="0"/>
        <a:ext cx="4114800" cy="2200275"/>
      </dsp:txXfrm>
    </dsp:sp>
    <dsp:sp modelId="{E687F04E-FFDC-42DC-A247-E3F9AF37800A}">
      <dsp:nvSpPr>
        <dsp:cNvPr id="0" name=""/>
        <dsp:cNvSpPr/>
      </dsp:nvSpPr>
      <dsp:spPr>
        <a:xfrm rot="10800000">
          <a:off x="-28844" y="2933699"/>
          <a:ext cx="4304739" cy="2933699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7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көмірқышқыл газы</a:t>
          </a:r>
          <a:endParaRPr lang="ru-RU" sz="4700" kern="1200" dirty="0"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 rot="10800000">
        <a:off x="-28844" y="3667124"/>
        <a:ext cx="4304739" cy="2200275"/>
      </dsp:txXfrm>
    </dsp:sp>
    <dsp:sp modelId="{1D37C724-69F8-440C-A82D-F94CEB42D013}">
      <dsp:nvSpPr>
        <dsp:cNvPr id="0" name=""/>
        <dsp:cNvSpPr/>
      </dsp:nvSpPr>
      <dsp:spPr>
        <a:xfrm rot="5400000">
          <a:off x="4752834" y="2343149"/>
          <a:ext cx="2933699" cy="41148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7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оттегі</a:t>
          </a:r>
          <a:endParaRPr lang="ru-RU" sz="4700" kern="1200" dirty="0"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 rot="-5400000">
        <a:off x="4162285" y="3667124"/>
        <a:ext cx="4114800" cy="2200275"/>
      </dsp:txXfrm>
    </dsp:sp>
    <dsp:sp modelId="{37D2D8BF-2848-40B6-BF08-30300CFE1B41}">
      <dsp:nvSpPr>
        <dsp:cNvPr id="0" name=""/>
        <dsp:cNvSpPr/>
      </dsp:nvSpPr>
      <dsp:spPr>
        <a:xfrm>
          <a:off x="1630094" y="2592466"/>
          <a:ext cx="4722523" cy="1298543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b="1" kern="120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Экскрецияланатын соңғы өнімдер</a:t>
          </a:r>
          <a:endParaRPr lang="ru-RU" sz="3200" b="1" kern="1200" dirty="0"/>
        </a:p>
      </dsp:txBody>
      <dsp:txXfrm>
        <a:off x="1693484" y="2655856"/>
        <a:ext cx="4595743" cy="11717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452CD-B9D5-4F67-B309-C0CF361EC6B1}">
      <dsp:nvSpPr>
        <dsp:cNvPr id="0" name=""/>
        <dsp:cNvSpPr/>
      </dsp:nvSpPr>
      <dsp:spPr>
        <a:xfrm>
          <a:off x="0" y="0"/>
          <a:ext cx="8260080" cy="166420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65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Азотты қосылыстар</a:t>
          </a:r>
          <a:endParaRPr lang="ru-RU" sz="6500" kern="1200" dirty="0"/>
        </a:p>
      </dsp:txBody>
      <dsp:txXfrm>
        <a:off x="0" y="0"/>
        <a:ext cx="8260080" cy="1664208"/>
      </dsp:txXfrm>
    </dsp:sp>
    <dsp:sp modelId="{8B13B7F4-229B-4C11-969F-A3F8ACA957AA}">
      <dsp:nvSpPr>
        <dsp:cNvPr id="0" name=""/>
        <dsp:cNvSpPr/>
      </dsp:nvSpPr>
      <dsp:spPr>
        <a:xfrm>
          <a:off x="4033" y="1664208"/>
          <a:ext cx="2750671" cy="34948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4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Несепнәр</a:t>
          </a:r>
          <a:endParaRPr lang="ru-RU" sz="4400" kern="1200" dirty="0"/>
        </a:p>
      </dsp:txBody>
      <dsp:txXfrm>
        <a:off x="4033" y="1664208"/>
        <a:ext cx="2750671" cy="3494836"/>
      </dsp:txXfrm>
    </dsp:sp>
    <dsp:sp modelId="{5323C62C-2EF8-41AB-8A21-78586273D30B}">
      <dsp:nvSpPr>
        <dsp:cNvPr id="0" name=""/>
        <dsp:cNvSpPr/>
      </dsp:nvSpPr>
      <dsp:spPr>
        <a:xfrm>
          <a:off x="2754704" y="1664208"/>
          <a:ext cx="2750671" cy="34948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4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Аммиак</a:t>
          </a:r>
          <a:endParaRPr lang="ru-RU" sz="4400" kern="1200" dirty="0"/>
        </a:p>
      </dsp:txBody>
      <dsp:txXfrm>
        <a:off x="2754704" y="1664208"/>
        <a:ext cx="2750671" cy="3494836"/>
      </dsp:txXfrm>
    </dsp:sp>
    <dsp:sp modelId="{61A1E549-B1F7-4B56-AF5C-512F94494457}">
      <dsp:nvSpPr>
        <dsp:cNvPr id="0" name=""/>
        <dsp:cNvSpPr/>
      </dsp:nvSpPr>
      <dsp:spPr>
        <a:xfrm>
          <a:off x="5505375" y="1664208"/>
          <a:ext cx="2750671" cy="34948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4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Зәр қышқылы </a:t>
          </a:r>
          <a:endParaRPr lang="ru-RU" sz="4400" kern="1200" dirty="0"/>
        </a:p>
      </dsp:txBody>
      <dsp:txXfrm>
        <a:off x="5505375" y="1664208"/>
        <a:ext cx="2750671" cy="3494836"/>
      </dsp:txXfrm>
    </dsp:sp>
    <dsp:sp modelId="{1CBDD951-ECD4-4EEF-808A-CAB271808432}">
      <dsp:nvSpPr>
        <dsp:cNvPr id="0" name=""/>
        <dsp:cNvSpPr/>
      </dsp:nvSpPr>
      <dsp:spPr>
        <a:xfrm>
          <a:off x="0" y="5159044"/>
          <a:ext cx="8260080" cy="38831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FC97-8875-4E73-AB1F-20D7A30840D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BC08-74A4-4FC1-B1E7-E6592577E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956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FC97-8875-4E73-AB1F-20D7A30840D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BC08-74A4-4FC1-B1E7-E6592577E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150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FC97-8875-4E73-AB1F-20D7A30840D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BC08-74A4-4FC1-B1E7-E6592577E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637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FC97-8875-4E73-AB1F-20D7A30840D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BC08-74A4-4FC1-B1E7-E6592577E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8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FC97-8875-4E73-AB1F-20D7A30840D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BC08-74A4-4FC1-B1E7-E6592577E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052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FC97-8875-4E73-AB1F-20D7A30840D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BC08-74A4-4FC1-B1E7-E6592577E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60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FC97-8875-4E73-AB1F-20D7A30840D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BC08-74A4-4FC1-B1E7-E6592577E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749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FC97-8875-4E73-AB1F-20D7A30840D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BC08-74A4-4FC1-B1E7-E6592577E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637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FC97-8875-4E73-AB1F-20D7A30840D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BC08-74A4-4FC1-B1E7-E6592577E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77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FC97-8875-4E73-AB1F-20D7A30840D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BC08-74A4-4FC1-B1E7-E6592577E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97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FC97-8875-4E73-AB1F-20D7A30840D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BC08-74A4-4FC1-B1E7-E6592577E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65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6FC97-8875-4E73-AB1F-20D7A30840D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4BC08-74A4-4FC1-B1E7-E6592577E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00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admin\AppData\Local\Packages\Microsoft.Windows.Photos_8wekyb3d8bbwe\TempState\ShareServiceTempFolder\&#1057;&#1085;&#1080;&#1084;&#1086;&#1082;%20&#1101;&#1082;&#1088;&#1072;&#1085;&#1072;%20(2548).jpe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xQHwB-PuZ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498080" cy="1143000"/>
          </a:xfrm>
        </p:spPr>
        <p:txBody>
          <a:bodyPr>
            <a:normAutofit/>
          </a:bodyPr>
          <a:lstStyle/>
          <a:p>
            <a:r>
              <a:rPr lang="kk-KZ" b="1" dirty="0" smtClean="0">
                <a:effectLst/>
              </a:rPr>
              <a:t> </a:t>
            </a:r>
            <a:r>
              <a:rPr lang="kk-KZ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Топқа бірігу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836712"/>
            <a:ext cx="7498080" cy="5411688"/>
          </a:xfrm>
        </p:spPr>
        <p:txBody>
          <a:bodyPr/>
          <a:lstStyle/>
          <a:p>
            <a:pPr marL="82296" indent="0" algn="ctr">
              <a:buNone/>
            </a:pPr>
            <a:r>
              <a:rPr lang="kk-K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«Стикер»  </a:t>
            </a:r>
            <a:r>
              <a:rPr lang="kk-K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түсі</a:t>
            </a:r>
            <a:r>
              <a:rPr lang="kk-K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r>
              <a:rPr lang="kk-K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 </a:t>
            </a:r>
            <a:r>
              <a:rPr lang="kk-K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топтарға бірігеді.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r>
              <a:rPr lang="kk-K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endParaRPr lang="ru-RU" dirty="0"/>
          </a:p>
        </p:txBody>
      </p:sp>
      <p:pic>
        <p:nvPicPr>
          <p:cNvPr id="4098" name="Picture 2" descr="C:\Users\admin\Desktop\стикеры\928515_2-458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84984"/>
            <a:ext cx="5184576" cy="287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866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63337983"/>
              </p:ext>
            </p:extLst>
          </p:nvPr>
        </p:nvGraphicFramePr>
        <p:xfrm>
          <a:off x="441960" y="320040"/>
          <a:ext cx="82296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8098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 dirty="0"/>
          </a:p>
        </p:txBody>
      </p:sp>
      <p:sp>
        <p:nvSpPr>
          <p:cNvPr id="9219" name="Прямоугольник 4"/>
          <p:cNvSpPr>
            <a:spLocks noChangeArrowheads="1"/>
          </p:cNvSpPr>
          <p:nvPr/>
        </p:nvSpPr>
        <p:spPr bwMode="auto">
          <a:xfrm>
            <a:off x="4297363" y="3932238"/>
            <a:ext cx="2911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altLang="ru-RU" sz="3200" b="1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Прямоугольник 5"/>
          <p:cNvSpPr>
            <a:spLocks noChangeArrowheads="1"/>
          </p:cNvSpPr>
          <p:nvPr/>
        </p:nvSpPr>
        <p:spPr bwMode="auto">
          <a:xfrm>
            <a:off x="4297363" y="4449763"/>
            <a:ext cx="29114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altLang="ru-RU" sz="3200" b="1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" name="Прямоугольник 7"/>
          <p:cNvSpPr>
            <a:spLocks noChangeArrowheads="1"/>
          </p:cNvSpPr>
          <p:nvPr/>
        </p:nvSpPr>
        <p:spPr bwMode="auto">
          <a:xfrm>
            <a:off x="4297363" y="3916363"/>
            <a:ext cx="29114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altLang="ru-RU" sz="3200" b="1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" name="Прямоугольник 10"/>
          <p:cNvSpPr>
            <a:spLocks noChangeArrowheads="1"/>
          </p:cNvSpPr>
          <p:nvPr/>
        </p:nvSpPr>
        <p:spPr bwMode="auto">
          <a:xfrm>
            <a:off x="1112838" y="2243138"/>
            <a:ext cx="701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4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691798278"/>
              </p:ext>
            </p:extLst>
          </p:nvPr>
        </p:nvGraphicFramePr>
        <p:xfrm>
          <a:off x="502920" y="579120"/>
          <a:ext cx="8260080" cy="5547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3628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124200" y="6430963"/>
            <a:ext cx="2895600" cy="274637"/>
          </a:xfrm>
        </p:spPr>
        <p:txBody>
          <a:bodyPr/>
          <a:lstStyle/>
          <a:p>
            <a:pPr>
              <a:defRPr/>
            </a:pPr>
            <a:endParaRPr lang="en-US" altLang="ru-RU" dirty="0"/>
          </a:p>
        </p:txBody>
      </p:sp>
      <p:sp>
        <p:nvSpPr>
          <p:cNvPr id="10243" name="Прямоугольник 4"/>
          <p:cNvSpPr>
            <a:spLocks noChangeArrowheads="1"/>
          </p:cNvSpPr>
          <p:nvPr/>
        </p:nvSpPr>
        <p:spPr bwMode="auto">
          <a:xfrm>
            <a:off x="669925" y="396875"/>
            <a:ext cx="80629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kk-KZ" alt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Экскрецияланатын өнімдердің түзілуі  мен ағзадан шығарылуы</a:t>
            </a:r>
            <a:endParaRPr lang="ru-RU" altLang="ru-RU">
              <a:solidFill>
                <a:srgbClr val="C00000"/>
              </a:solidFill>
            </a:endParaRPr>
          </a:p>
        </p:txBody>
      </p:sp>
      <p:graphicFrame>
        <p:nvGraphicFramePr>
          <p:cNvPr id="7" name="Объект 3"/>
          <p:cNvGraphicFramePr>
            <a:graphicFrameLocks/>
          </p:cNvGraphicFramePr>
          <p:nvPr/>
        </p:nvGraphicFramePr>
        <p:xfrm>
          <a:off x="503238" y="1360488"/>
          <a:ext cx="8428037" cy="52928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8367"/>
                <a:gridCol w="3197271"/>
                <a:gridCol w="2652399"/>
              </a:tblGrid>
              <a:tr h="7047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Экскрецияланатын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өнімдер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6203" marR="47627" marT="76194" marB="190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Неден  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түзіледі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6203" marR="47627" marT="76194" marB="190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Қалай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ағзадан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шығарылады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6203" marR="47627" marT="76194" marB="190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3143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Көмірқышқыл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газы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3" marR="47627" marT="76194" marB="190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Жасушалық тыныс алу нәтижесінде  </a:t>
                      </a:r>
                      <a:r>
                        <a:rPr lang="kk-KZ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глюкозадан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kk-KZ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Аэробты тынысалу өнімі) </a:t>
                      </a:r>
                      <a:endParaRPr lang="kk-KZ" sz="20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+O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      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6203" marR="47627" marT="76194" marB="190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Өкпеден тыныс шығарғанда шығарылады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6203" marR="47627" marT="76194" marB="190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656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Азотты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қосылыстар</a:t>
                      </a: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Несепнәр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аммиак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endParaRPr lang="kk-KZ" sz="20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зәр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қышқылы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76203" marR="47627" marT="76194" marB="190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Бауырда белок, нуклеин қышқылдары мен артық амин қышқылдарының ыдырауынан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6203" marR="47627" marT="76194" marB="190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Бүйрек арқылы зәрмен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6203" marR="47627" marT="76194" marB="190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079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Өт пигменттері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3" marR="47627" marT="76194" marB="190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Бауырда гемоглобиннің ыдырауынан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3" marR="47627" marT="76194" marB="190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Фекалий </a:t>
                      </a:r>
                      <a:r>
                        <a:rPr lang="kk-KZ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арқылы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3" marR="47627" marT="76194" marB="190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>
            <a:off x="4449763" y="3200400"/>
            <a:ext cx="228600" cy="15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221163" y="5502275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6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1268760"/>
            <a:ext cx="8784976" cy="5184576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ыртқы</a:t>
            </a: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клеткалық</a:t>
            </a:r>
            <a:r>
              <a:rPr lang="ru-RU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мембрана (плазмалемма)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жасушалы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организмдер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альпигий</a:t>
            </a: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түтікшелері</a:t>
            </a:r>
            <a:r>
              <a:rPr lang="ru-RU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трахеялары</a:t>
            </a:r>
            <a:r>
              <a:rPr lang="ru-RU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буынаяқтылар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үйрек</a:t>
            </a:r>
            <a:r>
              <a:rPr lang="ru-RU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бауыр</a:t>
            </a:r>
            <a:r>
              <a:rPr lang="ru-RU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желбезектері</a:t>
            </a:r>
            <a:r>
              <a:rPr lang="ru-RU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терісі</a:t>
            </a:r>
            <a:r>
              <a:rPr lang="ru-RU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балықтар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амфибиялар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үйрек</a:t>
            </a:r>
            <a:r>
              <a:rPr lang="ru-RU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бауыр</a:t>
            </a:r>
            <a:r>
              <a:rPr lang="ru-RU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өкпе</a:t>
            </a:r>
            <a:r>
              <a:rPr lang="ru-RU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терісі</a:t>
            </a:r>
            <a:r>
              <a:rPr lang="ru-RU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сүтқоректілері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116633"/>
            <a:ext cx="7543800" cy="9361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Жануарлар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зәр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шығару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өнімдерін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шығару</a:t>
            </a:r>
            <a:r>
              <a:rPr lang="ru-RU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төмендегідей</a:t>
            </a:r>
            <a:r>
              <a:rPr lang="ru-RU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құрылымдар</a:t>
            </a:r>
            <a:r>
              <a:rPr lang="ru-RU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қолданылады</a:t>
            </a:r>
            <a:r>
              <a:rPr lang="ru-RU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702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Топтық </a:t>
            </a:r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жұмыс. </a:t>
            </a:r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5008" y="908720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C:\Users\admin\Desktop\стикеры\в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17032"/>
            <a:ext cx="4320480" cy="235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1268760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1 -топ   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 Бөліп шығару мүшелері»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топ   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«Жануарлардағы  зат алмасудың соңғы өнімі»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027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155443"/>
            <a:ext cx="70567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-тапсырма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b="1" u="sng" dirty="0" smtClean="0"/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155443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/>
              <a:t> 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«Суретті сөйлет» тәсілі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Суретке мұқият қараңыз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\AppData\Local\Packages\Microsoft.Windows.Photos_8wekyb3d8bbwe\TempState\ShareServiceTempFolder\Снимок экрана (2548).jpe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815" y="1196752"/>
            <a:ext cx="633670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83227" y="3717032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(а) Бөліп шығаруға қатысатын мүшелерді атаңыз.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Әр мүшелер арқылы бөлінетін өнімдерді анықтаңыз.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(с) Адамның бөліп шығару жүйесі қызметін тоқтатса не болатыны туралы өз ойыңызды жазыңыз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7788" y="5094425"/>
            <a:ext cx="81437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 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жануарларда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бөліп шығаруға қатысатын мүшелерді атайды; </a:t>
            </a:r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жануарларда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бөліп шығарылатын өнімдерді анықтайды; </a:t>
            </a:r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бөліп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шығаруға қатысатын мүшелер жұмысының бұзылу салдарын сипаттайды.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Жалпы балл 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r>
              <a:rPr lang="kk-KZ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1779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4624"/>
            <a:ext cx="7498080" cy="591574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2-тапсырма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«Шындық» немесе «жалған» тәсілі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 тұжырымның «шындық» немесе «жалған» екенін анықтаңдар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679728"/>
              </p:ext>
            </p:extLst>
          </p:nvPr>
        </p:nvGraphicFramePr>
        <p:xfrm>
          <a:off x="755575" y="1916832"/>
          <a:ext cx="7992889" cy="304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66763"/>
                <a:gridCol w="763882"/>
                <a:gridCol w="1062244"/>
              </a:tblGrid>
              <a:tr h="118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Тұжырымдар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Өсімдіктерде бөліп шығару қызметін жапырақтар мен қылқандар атқарады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Ағзадағы зиянды заттарды залалсыздандыратын мүше жүрек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Шлактардың ағза үшін еш зияны жоқ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Егер шлактар ағзада жиналатын болса, өздігінен улану үдерісі жүреді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Адам және басқа сүтқоректілер үшін азот бар негізгі шлак несепнәр (мочевина) болып табылады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87624" y="5085183"/>
            <a:ext cx="6840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тұжырымның «шындық»   екенін анықтайды;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тұжырымның  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«жалған» екенін анықтайды;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Жалпы балл-5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791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32656"/>
            <a:ext cx="7498080" cy="4800600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kk-K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3-тапсырма </a:t>
            </a:r>
            <a:endParaRPr lang="kk-KZ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«Сөйлемді толықтыр» тәсілі </a:t>
            </a:r>
            <a:endParaRPr lang="kk-KZ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1.Жануарларда газ алмасу тыныс алу өнімдері ағзадан                                   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82296" indent="0">
              <a:buNone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------------------------------------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шығарылады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2.Ал зат алмасудың сұйық   өнімдері  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--------------------арқылы  шығарылады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3.Май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 көмірсулар үш элементтен: 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-----------------------------------------------------------------------------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тұрады.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4.Нәруыз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құрамына міндетті түрде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     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кіреді.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Тірек 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сөздер: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азот, өкпе, көміртек, оттек пен сутектен, бүйрек және тері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5343739"/>
            <a:ext cx="6840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 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тірек сөздерді пайдаланып, сөйлемді толықтырады;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Жалпы балл-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825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2" t="802" r="1142" b="52269"/>
          <a:stretch/>
        </p:blipFill>
        <p:spPr bwMode="auto">
          <a:xfrm>
            <a:off x="1403648" y="260648"/>
            <a:ext cx="7056784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53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Desktop\стикеры\68ee52425cb4cfa35682cfcef58cccf9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878497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01358" y="3244334"/>
            <a:ext cx="288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 smtClean="0"/>
              <a:t> 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01358" y="3382833"/>
            <a:ext cx="1250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/>
              <a:t>§ </a:t>
            </a:r>
            <a:r>
              <a:rPr lang="ru-RU" sz="2400" b="1" dirty="0"/>
              <a:t>30 </a:t>
            </a:r>
            <a:r>
              <a:rPr lang="kk-KZ" sz="2400" b="1" dirty="0"/>
              <a:t>оку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29216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38119" y="129724"/>
            <a:ext cx="648072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 АХУАЛ ОРНАТУ</a:t>
            </a:r>
          </a:p>
          <a:p>
            <a:pPr algn="ctr">
              <a:defRPr/>
            </a:pPr>
            <a:endParaRPr lang="kk-KZ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9510" y="2765048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96914" y="760666"/>
            <a:ext cx="70915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Додокоэдр»</a:t>
            </a:r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тәсілі </a:t>
            </a:r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   </a:t>
            </a:r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жағымды </a:t>
            </a:r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психологиялық </a:t>
            </a:r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ахуал </a:t>
            </a:r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орнату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6914" y="3429000"/>
            <a:ext cx="287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40543" y="3718772"/>
            <a:ext cx="68758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\Desktop\стикеры\п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50" b="8343"/>
          <a:stretch/>
        </p:blipFill>
        <p:spPr bwMode="auto">
          <a:xfrm>
            <a:off x="2862255" y="3573016"/>
            <a:ext cx="403244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9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Номер слайда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charset="0"/>
              <a:buNone/>
              <a:defRPr/>
            </a:pPr>
            <a:fld id="{7FF4D051-1CA9-49C3-BD1E-5DC0CFA87FF8}" type="slidenum">
              <a:rPr lang="ru-RU" altLang="ru-RU"/>
              <a:pPr>
                <a:buFont typeface="Arial" charset="0"/>
                <a:buNone/>
                <a:defRPr/>
              </a:pPr>
              <a:t>3</a:t>
            </a:fld>
            <a:endParaRPr lang="ru-RU" altLang="ru-RU"/>
          </a:p>
        </p:txBody>
      </p:sp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1009650" y="169334"/>
            <a:ext cx="42824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kk-KZ" altLang="ru-RU" sz="3600" b="1" dirty="0">
                <a:latin typeface="Times New Roman" pitchFamily="18" charset="0"/>
                <a:cs typeface="Times New Roman" pitchFamily="18" charset="0"/>
              </a:rPr>
              <a:t>Үй тапсырмасы</a:t>
            </a:r>
            <a:endParaRPr lang="ru-RU" alt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44396" y="962353"/>
            <a:ext cx="287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\Desktop\стикеры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080" y="784537"/>
            <a:ext cx="7664400" cy="566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41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044" y="5373216"/>
            <a:ext cx="864096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Терминдер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суреттердің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байланысын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табыңыз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0" b="7306"/>
          <a:stretch/>
        </p:blipFill>
        <p:spPr bwMode="auto">
          <a:xfrm>
            <a:off x="258719" y="444500"/>
            <a:ext cx="4550754" cy="444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248" y="500619"/>
            <a:ext cx="4039252" cy="439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651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290334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«Кинометафора»</a:t>
            </a:r>
            <a:r>
              <a:rPr lang="kk-KZ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тәсілі 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\Desktop\стикеры\img_user_file_5eb664e1c9d87_5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5" t="26730" r="29952" b="15384"/>
          <a:stretch/>
        </p:blipFill>
        <p:spPr bwMode="auto">
          <a:xfrm>
            <a:off x="3361220" y="1340768"/>
            <a:ext cx="2479431" cy="264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66020" y="49411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/>
              <a:t>Бөліп шығару (орыс тілінде)</a:t>
            </a:r>
            <a:endParaRPr lang="ru-RU" dirty="0"/>
          </a:p>
          <a:p>
            <a:r>
              <a:rPr lang="kk-KZ" u="sng" dirty="0">
                <a:hlinkClick r:id="rId3"/>
              </a:rPr>
              <a:t>https://www.youtube.com/watch?v=_xQHwB-PuZE</a:t>
            </a:r>
            <a:r>
              <a:rPr lang="kk-KZ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76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897" y="122942"/>
            <a:ext cx="749808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400" b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Сабақтың</a:t>
            </a:r>
            <a:r>
              <a:rPr lang="ru-RU" sz="4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тақырыбы</a:t>
            </a:r>
            <a:r>
              <a:rPr lang="kk-KZ" sz="4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09711" y="1412776"/>
            <a:ext cx="3129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/>
          </a:p>
        </p:txBody>
      </p:sp>
      <p:pic>
        <p:nvPicPr>
          <p:cNvPr id="6" name="Picture 2" descr="&amp;Kcy;&amp;acy;&amp;rcy;&amp;tcy;&amp;icy;&amp;ncy;&amp;kcy;&amp;icy; &amp;pcy;&amp;ocy; &amp;zcy;&amp;acy;&amp;pcy;&amp;rcy;&amp;ocy;&amp;scy;&amp;ucy; &amp;ecy;&amp;kcy;&amp;ocy;&amp;lcy;&amp;ocy;&amp;gcy;&amp;icy;&amp;chcy;&amp;iecy;&amp;scy;&amp;kcy;&amp;icy;&amp;jcy; &amp;fcy;&amp;acy;&amp;kcy;&amp;tcy;&amp;ocy;&amp;rcy;&amp;y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784" y="1916832"/>
            <a:ext cx="4824536" cy="290574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51620" y="5733256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ПӘНІ: БИОЛОГИЯ</a:t>
            </a:r>
          </a:p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СЫНЫБЫ: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982401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Бөліп шығарудың маңызы.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56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906978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200" dirty="0"/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60647"/>
            <a:ext cx="31343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мақсаты: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35446" y="937429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90073" y="270892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4000" b="1" dirty="0">
                <a:latin typeface="Times New Roman" pitchFamily="18" charset="0"/>
                <a:cs typeface="Times New Roman" pitchFamily="18" charset="0"/>
              </a:rPr>
              <a:t>Сабақ мақсаты:</a:t>
            </a:r>
            <a:br>
              <a:rPr lang="kk-KZ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88756" y="1045477"/>
            <a:ext cx="74037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7.1.5.1 - ағзалардың тіршілік әрекетінде бөліп шығарудың маңыздылығын түсіндіру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90073" y="3573016"/>
            <a:ext cx="67687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ағзалардың тіршілік әрекетінде бөліп шығарудың маңыздылығын түсіндіреді;   </a:t>
            </a:r>
            <a:endParaRPr lang="kk-K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жануарладың   бөліп шығару мүшелерінің ерекшеліктерін біледі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284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 dirty="0"/>
          </a:p>
        </p:txBody>
      </p:sp>
      <p:sp>
        <p:nvSpPr>
          <p:cNvPr id="6148" name="Прямоугольник 4"/>
          <p:cNvSpPr>
            <a:spLocks noChangeArrowheads="1"/>
          </p:cNvSpPr>
          <p:nvPr/>
        </p:nvSpPr>
        <p:spPr bwMode="auto">
          <a:xfrm>
            <a:off x="4297363" y="3932238"/>
            <a:ext cx="2911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altLang="ru-RU" sz="3200" b="1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Прямоугольник 5"/>
          <p:cNvSpPr>
            <a:spLocks noChangeArrowheads="1"/>
          </p:cNvSpPr>
          <p:nvPr/>
        </p:nvSpPr>
        <p:spPr bwMode="auto">
          <a:xfrm>
            <a:off x="4297363" y="4449763"/>
            <a:ext cx="29114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altLang="ru-RU" sz="3200" b="1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" name="Прямоугольник 7"/>
          <p:cNvSpPr>
            <a:spLocks noChangeArrowheads="1"/>
          </p:cNvSpPr>
          <p:nvPr/>
        </p:nvSpPr>
        <p:spPr bwMode="auto">
          <a:xfrm>
            <a:off x="4297363" y="3916363"/>
            <a:ext cx="29114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altLang="ru-RU" sz="3200" b="1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Прямоугольник 10"/>
          <p:cNvSpPr>
            <a:spLocks noChangeArrowheads="1"/>
          </p:cNvSpPr>
          <p:nvPr/>
        </p:nvSpPr>
        <p:spPr bwMode="auto">
          <a:xfrm>
            <a:off x="852215" y="1574429"/>
            <a:ext cx="70104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kk-KZ" altLang="ru-RU" sz="4400" dirty="0">
                <a:solidFill>
                  <a:srgbClr val="00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зат алмасу процесінің соңғы өнімдерін ағзадан шығару және  ағзаның ішкі ортасының тұрақтылығын сақтау</a:t>
            </a:r>
            <a:endParaRPr lang="ru-RU" altLang="ru-RU" sz="4400" dirty="0">
              <a:solidFill>
                <a:srgbClr val="0033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152" name="Прямоугольник 11"/>
          <p:cNvSpPr>
            <a:spLocks noChangeArrowheads="1"/>
          </p:cNvSpPr>
          <p:nvPr/>
        </p:nvSpPr>
        <p:spPr bwMode="auto">
          <a:xfrm>
            <a:off x="852215" y="544345"/>
            <a:ext cx="65034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kk-KZ" altLang="ru-RU" sz="4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Экскреция (бөліп шығару)</a:t>
            </a:r>
            <a:r>
              <a:rPr lang="kk-KZ" alt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kk-KZ" alt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215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796136" y="0"/>
            <a:ext cx="3347864" cy="104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/>
          <a:p>
            <a:r>
              <a:rPr lang="kk-KZ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Бөліп шығару дегеніміз –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ыдыраудың соңғы өнімдерін ағзадан шығару процесі.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207512" y="260352"/>
            <a:ext cx="8036896" cy="6119281"/>
            <a:chOff x="334434" y="260351"/>
            <a:chExt cx="8274666" cy="6597648"/>
          </a:xfrm>
        </p:grpSpPr>
        <p:sp>
          <p:nvSpPr>
            <p:cNvPr id="11" name="Прямоугольник 10"/>
            <p:cNvSpPr>
              <a:spLocks noChangeArrowheads="1"/>
            </p:cNvSpPr>
            <p:nvPr/>
          </p:nvSpPr>
          <p:spPr bwMode="auto">
            <a:xfrm>
              <a:off x="334434" y="1509184"/>
              <a:ext cx="1954801" cy="400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917" tIns="60958" rIns="121917" bIns="60958">
              <a:spAutoFit/>
            </a:bodyPr>
            <a:lstStyle/>
            <a:p>
              <a:r>
                <a:rPr lang="kk-KZ" b="1" dirty="0" smtClean="0">
                  <a:latin typeface="Times New Roman" pitchFamily="18" charset="0"/>
                  <a:cs typeface="Times New Roman" pitchFamily="18" charset="0"/>
                </a:rPr>
                <a:t>Өсімдіктер</a:t>
              </a:r>
              <a:r>
                <a:rPr lang="kk-KZ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Прямоугольник 11"/>
            <p:cNvSpPr>
              <a:spLocks noChangeArrowheads="1"/>
            </p:cNvSpPr>
            <p:nvPr/>
          </p:nvSpPr>
          <p:spPr bwMode="auto">
            <a:xfrm>
              <a:off x="6688667" y="1521884"/>
              <a:ext cx="1920433" cy="400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917" tIns="60958" rIns="121917" bIns="60958">
              <a:spAutoFit/>
            </a:bodyPr>
            <a:lstStyle/>
            <a:p>
              <a:r>
                <a:rPr lang="ru-RU" b="1" dirty="0" err="1" smtClean="0">
                  <a:latin typeface="Times New Roman" pitchFamily="18" charset="0"/>
                  <a:cs typeface="Times New Roman" pitchFamily="18" charset="0"/>
                </a:rPr>
                <a:t>Жануарлар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>
              <a:stCxn id="5" idx="2"/>
              <a:endCxn id="7" idx="0"/>
            </p:cNvCxnSpPr>
            <p:nvPr/>
          </p:nvCxnSpPr>
          <p:spPr>
            <a:xfrm flipH="1">
              <a:off x="1742018" y="1058334"/>
              <a:ext cx="2699808" cy="9376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Скругленный прямоугольник 4"/>
            <p:cNvSpPr/>
            <p:nvPr/>
          </p:nvSpPr>
          <p:spPr>
            <a:xfrm>
              <a:off x="2927351" y="260351"/>
              <a:ext cx="3028949" cy="79798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/>
              <a:r>
                <a:rPr lang="ru-RU" sz="21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Энергия </a:t>
              </a:r>
              <a:r>
                <a:rPr lang="ru-RU" sz="21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және</a:t>
              </a:r>
              <a:r>
                <a:rPr lang="ru-RU" sz="21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1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заттардың</a:t>
              </a:r>
              <a:r>
                <a:rPr lang="ru-RU" sz="21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1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түзілуі</a:t>
              </a:r>
              <a:endParaRPr lang="ru-RU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450851" y="1996018"/>
              <a:ext cx="2582333" cy="1102783"/>
            </a:xfrm>
            <a:prstGeom prst="roundRect">
              <a:avLst/>
            </a:prstGeom>
            <a:solidFill>
              <a:srgbClr val="00B050">
                <a:alpha val="30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/>
              <a:r>
                <a:rPr lang="ru-RU" sz="21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Бейорганикалық</a:t>
              </a:r>
              <a:r>
                <a:rPr lang="ru-RU" sz="2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1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заттар</a:t>
              </a:r>
              <a:r>
                <a:rPr lang="ru-RU" sz="2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1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және</a:t>
              </a:r>
              <a:r>
                <a:rPr lang="ru-RU" sz="2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1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күн</a:t>
              </a:r>
              <a:r>
                <a:rPr lang="ru-RU" sz="2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1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энергиясы</a:t>
              </a:r>
              <a:endPara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450852" y="3909485"/>
              <a:ext cx="3052233" cy="1246716"/>
            </a:xfrm>
            <a:prstGeom prst="roundRect">
              <a:avLst/>
            </a:prstGeom>
            <a:solidFill>
              <a:srgbClr val="00B050">
                <a:alpha val="30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/>
              <a:r>
                <a:rPr lang="ru-RU" sz="21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Фотосинтез</a:t>
              </a:r>
              <a:r>
                <a:rPr lang="ru-RU" sz="2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ru-RU" sz="21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органикалық</a:t>
              </a:r>
              <a:r>
                <a:rPr lang="ru-RU" sz="2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1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заттар</a:t>
              </a:r>
              <a:r>
                <a:rPr lang="ru-RU" sz="2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 </a:t>
              </a:r>
              <a:r>
                <a:rPr lang="ru-RU" sz="21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оттегі</a:t>
              </a:r>
              <a:endPara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927351" y="5901266"/>
              <a:ext cx="3315300" cy="95673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/>
              <a:r>
                <a:rPr lang="ru-RU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Ыдырау</a:t>
              </a:r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өнімдері</a:t>
              </a:r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(су </a:t>
              </a:r>
              <a:r>
                <a:rPr lang="ru-RU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буы</a:t>
              </a: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көмірқышқыл</a:t>
              </a: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газы, </a:t>
              </a:r>
              <a:r>
                <a:rPr lang="ru-RU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несепнәр</a:t>
              </a: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ru-RU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жануарларда</a:t>
              </a: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Прямая со стрелкой 15"/>
            <p:cNvCxnSpPr>
              <a:endCxn id="6" idx="0"/>
            </p:cNvCxnSpPr>
            <p:nvPr/>
          </p:nvCxnSpPr>
          <p:spPr>
            <a:xfrm>
              <a:off x="4337051" y="1058334"/>
              <a:ext cx="2766483" cy="95673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 flipH="1">
              <a:off x="1742017" y="3098801"/>
              <a:ext cx="0" cy="8106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Скругленный прямоугольник 7"/>
            <p:cNvSpPr/>
            <p:nvPr/>
          </p:nvSpPr>
          <p:spPr>
            <a:xfrm>
              <a:off x="5094818" y="3848101"/>
              <a:ext cx="3155949" cy="1369484"/>
            </a:xfrm>
            <a:prstGeom prst="roundRect">
              <a:avLst/>
            </a:prstGeom>
            <a:solidFill>
              <a:schemeClr val="accent6">
                <a:alpha val="3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/>
              <a:r>
                <a:rPr lang="ru-RU" sz="21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Ыдырау</a:t>
              </a:r>
              <a:r>
                <a:rPr lang="ru-RU" sz="21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=</a:t>
              </a:r>
            </a:p>
            <a:p>
              <a:pPr algn="ctr"/>
              <a:r>
                <a:rPr lang="ru-RU" sz="2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1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жай</a:t>
              </a:r>
              <a:r>
                <a:rPr lang="ru-RU" sz="2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1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заттар</a:t>
              </a:r>
              <a:r>
                <a:rPr lang="ru-RU" sz="2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 энергия</a:t>
              </a:r>
            </a:p>
            <a:p>
              <a:pPr algn="ctr"/>
              <a:r>
                <a:rPr lang="ru-RU" sz="21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организмге</a:t>
              </a:r>
              <a:r>
                <a:rPr lang="ru-RU" sz="2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1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қажетті</a:t>
              </a:r>
              <a:endPara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1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</a:t>
              </a:r>
              <a:r>
                <a:rPr lang="ru-RU" sz="21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аттардың</a:t>
              </a:r>
              <a:r>
                <a:rPr lang="ru-RU" sz="21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1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түзілуі</a:t>
              </a:r>
              <a:r>
                <a:rPr lang="ru-RU" sz="2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Прямая со стрелкой 19"/>
            <p:cNvCxnSpPr>
              <a:stCxn id="6" idx="2"/>
            </p:cNvCxnSpPr>
            <p:nvPr/>
          </p:nvCxnSpPr>
          <p:spPr>
            <a:xfrm>
              <a:off x="7103533" y="2639484"/>
              <a:ext cx="0" cy="12086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Скругленный прямоугольник 5"/>
            <p:cNvSpPr/>
            <p:nvPr/>
          </p:nvSpPr>
          <p:spPr>
            <a:xfrm>
              <a:off x="5956300" y="2015068"/>
              <a:ext cx="2294467" cy="624417"/>
            </a:xfrm>
            <a:prstGeom prst="roundRect">
              <a:avLst/>
            </a:prstGeom>
            <a:solidFill>
              <a:schemeClr val="accent6">
                <a:alpha val="3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/>
              <a:r>
                <a:rPr lang="ru-RU" sz="21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Органикалық</a:t>
              </a:r>
              <a:r>
                <a:rPr lang="ru-RU" sz="2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1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заттар</a:t>
              </a:r>
              <a:endPara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Прямая со стрелкой 21"/>
            <p:cNvCxnSpPr>
              <a:stCxn id="9" idx="2"/>
              <a:endCxn id="10" idx="0"/>
            </p:cNvCxnSpPr>
            <p:nvPr/>
          </p:nvCxnSpPr>
          <p:spPr>
            <a:xfrm>
              <a:off x="1976969" y="5156201"/>
              <a:ext cx="2608032" cy="74506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flipV="1">
              <a:off x="3503084" y="2328334"/>
              <a:ext cx="2453216" cy="220556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>
              <a:stCxn id="8" idx="2"/>
              <a:endCxn id="10" idx="0"/>
            </p:cNvCxnSpPr>
            <p:nvPr/>
          </p:nvCxnSpPr>
          <p:spPr>
            <a:xfrm flipH="1">
              <a:off x="4585001" y="5217585"/>
              <a:ext cx="2087792" cy="68368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0008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547</Words>
  <Application>Microsoft Office PowerPoint</Application>
  <PresentationFormat>Экран (4:3)</PresentationFormat>
  <Paragraphs>144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Топқа бірігу </vt:lpstr>
      <vt:lpstr>Презентация PowerPoint</vt:lpstr>
      <vt:lpstr>Презентация PowerPoint</vt:lpstr>
      <vt:lpstr>Презентация PowerPoint</vt:lpstr>
      <vt:lpstr>Презентация PowerPoint</vt:lpstr>
      <vt:lpstr>Сабақтың тақырыбы: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Жануарлар зәр шығару өнімдерін шығару үшін төмендегідей құрылымдар қолданылады:  </vt:lpstr>
      <vt:lpstr>Топтық жұмыс.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20</cp:revision>
  <dcterms:created xsi:type="dcterms:W3CDTF">2023-10-05T14:33:46Z</dcterms:created>
  <dcterms:modified xsi:type="dcterms:W3CDTF">2025-01-06T21:56:57Z</dcterms:modified>
</cp:coreProperties>
</file>