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0" r:id="rId2"/>
    <p:sldId id="261" r:id="rId3"/>
    <p:sldId id="262" r:id="rId4"/>
    <p:sldId id="272" r:id="rId5"/>
    <p:sldId id="274" r:id="rId6"/>
    <p:sldId id="275" r:id="rId7"/>
    <p:sldId id="276" r:id="rId8"/>
    <p:sldId id="263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39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128" y="190315"/>
            <a:ext cx="6763871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76767" y="1476001"/>
            <a:ext cx="67672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heelofnames.com/ru/sva-gb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4"/>
          <p:cNvGrpSpPr>
            <a:grpSpLocks/>
          </p:cNvGrpSpPr>
          <p:nvPr/>
        </p:nvGrpSpPr>
        <p:grpSpPr bwMode="auto">
          <a:xfrm>
            <a:off x="2285769" y="339696"/>
            <a:ext cx="6778483" cy="1734763"/>
            <a:chOff x="1260" y="1794"/>
            <a:chExt cx="3060" cy="34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AutoShape 109"/>
            <p:cNvSpPr>
              <a:spLocks noChangeArrowheads="1"/>
            </p:cNvSpPr>
            <p:nvPr/>
          </p:nvSpPr>
          <p:spPr bwMode="gray">
            <a:xfrm>
              <a:off x="1260" y="1794"/>
              <a:ext cx="3060" cy="348"/>
            </a:xfrm>
            <a:prstGeom prst="roundRect">
              <a:avLst>
                <a:gd name="adj" fmla="val 50000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" name="AutoShape 110"/>
            <p:cNvSpPr>
              <a:spLocks noChangeArrowheads="1"/>
            </p:cNvSpPr>
            <p:nvPr/>
          </p:nvSpPr>
          <p:spPr bwMode="gray">
            <a:xfrm>
              <a:off x="1315" y="1824"/>
              <a:ext cx="2969" cy="288"/>
            </a:xfrm>
            <a:prstGeom prst="roundRect">
              <a:avLst>
                <a:gd name="adj" fmla="val 50000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25518" y="699244"/>
            <a:ext cx="6300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экожүйенің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Антропогендік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фактор.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2365516" y="2799913"/>
            <a:ext cx="6560568" cy="2336043"/>
          </a:xfrm>
          <a:prstGeom prst="foldedCorner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Google Shape;566;p17"/>
          <p:cNvSpPr/>
          <p:nvPr/>
        </p:nvSpPr>
        <p:spPr>
          <a:xfrm flipV="1">
            <a:off x="2820740" y="196115"/>
            <a:ext cx="398169" cy="287162"/>
          </a:xfrm>
          <a:custGeom>
            <a:avLst/>
            <a:gdLst/>
            <a:ahLst/>
            <a:cxnLst/>
            <a:rect l="l" t="t" r="r" b="b"/>
            <a:pathLst>
              <a:path w="1712" h="2648" extrusionOk="0">
                <a:moveTo>
                  <a:pt x="860" y="1"/>
                </a:moveTo>
                <a:cubicBezTo>
                  <a:pt x="807" y="1"/>
                  <a:pt x="753" y="7"/>
                  <a:pt x="698" y="19"/>
                </a:cubicBezTo>
                <a:cubicBezTo>
                  <a:pt x="318" y="83"/>
                  <a:pt x="96" y="431"/>
                  <a:pt x="64" y="779"/>
                </a:cubicBezTo>
                <a:cubicBezTo>
                  <a:pt x="1" y="1666"/>
                  <a:pt x="698" y="2458"/>
                  <a:pt x="1521" y="2648"/>
                </a:cubicBezTo>
                <a:cubicBezTo>
                  <a:pt x="1679" y="2553"/>
                  <a:pt x="1679" y="2299"/>
                  <a:pt x="1679" y="2299"/>
                </a:cubicBezTo>
                <a:cubicBezTo>
                  <a:pt x="1141" y="2204"/>
                  <a:pt x="698" y="1824"/>
                  <a:pt x="508" y="1318"/>
                </a:cubicBezTo>
                <a:cubicBezTo>
                  <a:pt x="413" y="1033"/>
                  <a:pt x="381" y="621"/>
                  <a:pt x="666" y="431"/>
                </a:cubicBezTo>
                <a:cubicBezTo>
                  <a:pt x="722" y="399"/>
                  <a:pt x="781" y="385"/>
                  <a:pt x="839" y="385"/>
                </a:cubicBezTo>
                <a:cubicBezTo>
                  <a:pt x="1010" y="385"/>
                  <a:pt x="1181" y="503"/>
                  <a:pt x="1299" y="621"/>
                </a:cubicBezTo>
                <a:lnTo>
                  <a:pt x="1711" y="494"/>
                </a:lnTo>
                <a:cubicBezTo>
                  <a:pt x="1492" y="247"/>
                  <a:pt x="1201" y="1"/>
                  <a:pt x="860" y="1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566;p17"/>
          <p:cNvSpPr/>
          <p:nvPr/>
        </p:nvSpPr>
        <p:spPr>
          <a:xfrm flipV="1">
            <a:off x="7948368" y="196115"/>
            <a:ext cx="398169" cy="287162"/>
          </a:xfrm>
          <a:custGeom>
            <a:avLst/>
            <a:gdLst/>
            <a:ahLst/>
            <a:cxnLst/>
            <a:rect l="l" t="t" r="r" b="b"/>
            <a:pathLst>
              <a:path w="1712" h="2648" extrusionOk="0">
                <a:moveTo>
                  <a:pt x="860" y="1"/>
                </a:moveTo>
                <a:cubicBezTo>
                  <a:pt x="807" y="1"/>
                  <a:pt x="753" y="7"/>
                  <a:pt x="698" y="19"/>
                </a:cubicBezTo>
                <a:cubicBezTo>
                  <a:pt x="318" y="83"/>
                  <a:pt x="96" y="431"/>
                  <a:pt x="64" y="779"/>
                </a:cubicBezTo>
                <a:cubicBezTo>
                  <a:pt x="1" y="1666"/>
                  <a:pt x="698" y="2458"/>
                  <a:pt x="1521" y="2648"/>
                </a:cubicBezTo>
                <a:cubicBezTo>
                  <a:pt x="1679" y="2553"/>
                  <a:pt x="1679" y="2299"/>
                  <a:pt x="1679" y="2299"/>
                </a:cubicBezTo>
                <a:cubicBezTo>
                  <a:pt x="1141" y="2204"/>
                  <a:pt x="698" y="1824"/>
                  <a:pt x="508" y="1318"/>
                </a:cubicBezTo>
                <a:cubicBezTo>
                  <a:pt x="413" y="1033"/>
                  <a:pt x="381" y="621"/>
                  <a:pt x="666" y="431"/>
                </a:cubicBezTo>
                <a:cubicBezTo>
                  <a:pt x="722" y="399"/>
                  <a:pt x="781" y="385"/>
                  <a:pt x="839" y="385"/>
                </a:cubicBezTo>
                <a:cubicBezTo>
                  <a:pt x="1010" y="385"/>
                  <a:pt x="1181" y="503"/>
                  <a:pt x="1299" y="621"/>
                </a:cubicBezTo>
                <a:lnTo>
                  <a:pt x="1711" y="494"/>
                </a:lnTo>
                <a:cubicBezTo>
                  <a:pt x="1492" y="247"/>
                  <a:pt x="1201" y="1"/>
                  <a:pt x="860" y="1"/>
                </a:cubicBezTo>
                <a:close/>
              </a:path>
            </a:pathLst>
          </a:custGeom>
          <a:solidFill>
            <a:srgbClr val="2B7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487351" y="2939466"/>
            <a:ext cx="64387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7.3.2.1 -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экожүйе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қарым-қатынастарды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сипаттау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3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4"/>
          <p:cNvGrpSpPr>
            <a:grpSpLocks/>
          </p:cNvGrpSpPr>
          <p:nvPr/>
        </p:nvGrpSpPr>
        <p:grpSpPr bwMode="auto">
          <a:xfrm>
            <a:off x="2760028" y="297844"/>
            <a:ext cx="5775142" cy="902565"/>
            <a:chOff x="1260" y="1794"/>
            <a:chExt cx="3060" cy="34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" name="AutoShape 109"/>
            <p:cNvSpPr>
              <a:spLocks noChangeArrowheads="1"/>
            </p:cNvSpPr>
            <p:nvPr/>
          </p:nvSpPr>
          <p:spPr bwMode="gray">
            <a:xfrm>
              <a:off x="1260" y="1794"/>
              <a:ext cx="3060" cy="348"/>
            </a:xfrm>
            <a:prstGeom prst="roundRect">
              <a:avLst>
                <a:gd name="adj" fmla="val 50000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110"/>
            <p:cNvSpPr>
              <a:spLocks noChangeArrowheads="1"/>
            </p:cNvSpPr>
            <p:nvPr/>
          </p:nvSpPr>
          <p:spPr bwMode="gray">
            <a:xfrm>
              <a:off x="1315" y="1824"/>
              <a:ext cx="2969" cy="288"/>
            </a:xfrm>
            <a:prstGeom prst="roundRect">
              <a:avLst>
                <a:gd name="adj" fmla="val 50000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219964" y="518293"/>
            <a:ext cx="2855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/>
              <a:t>Рөлдік</a:t>
            </a:r>
            <a:r>
              <a:rPr lang="ru-RU" sz="2800" b="1" dirty="0"/>
              <a:t> </a:t>
            </a:r>
            <a:r>
              <a:rPr lang="ru-RU" sz="2800" b="1" dirty="0" err="1"/>
              <a:t>тапсырма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1245" y="1642997"/>
            <a:ext cx="64485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Жағдаятқа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көзқараста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ойынмен</a:t>
            </a:r>
            <a:r>
              <a:rPr lang="kk-KZ" sz="2000" b="1" i="1" dirty="0">
                <a:latin typeface="Times New Roman" pitchFamily="18" charset="0"/>
                <a:cs typeface="Times New Roman" pitchFamily="18" charset="0"/>
              </a:rPr>
              <a:t> (пікірінмен)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бөлісіңіз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Айбардың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әкесі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алқапта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егін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Егіншілікті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суару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қоймасын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өзен-көлдерді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пайдаланудың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зияның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көзқараста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сипаттап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беріңіз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- Егінші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- Эколог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- Егінді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сатып алушы халық.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46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4"/>
          <p:cNvGrpSpPr>
            <a:grpSpLocks/>
          </p:cNvGrpSpPr>
          <p:nvPr/>
        </p:nvGrpSpPr>
        <p:grpSpPr bwMode="auto">
          <a:xfrm>
            <a:off x="2760028" y="297844"/>
            <a:ext cx="5775142" cy="987712"/>
            <a:chOff x="1260" y="1794"/>
            <a:chExt cx="3060" cy="34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AutoShape 109"/>
            <p:cNvSpPr>
              <a:spLocks noChangeArrowheads="1"/>
            </p:cNvSpPr>
            <p:nvPr/>
          </p:nvSpPr>
          <p:spPr bwMode="gray">
            <a:xfrm>
              <a:off x="1260" y="1794"/>
              <a:ext cx="3060" cy="348"/>
            </a:xfrm>
            <a:prstGeom prst="roundRect">
              <a:avLst>
                <a:gd name="adj" fmla="val 50000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110"/>
            <p:cNvSpPr>
              <a:spLocks noChangeArrowheads="1"/>
            </p:cNvSpPr>
            <p:nvPr/>
          </p:nvSpPr>
          <p:spPr bwMode="gray">
            <a:xfrm>
              <a:off x="1315" y="1824"/>
              <a:ext cx="2969" cy="288"/>
            </a:xfrm>
            <a:prstGeom prst="roundRect">
              <a:avLst>
                <a:gd name="adj" fmla="val 50000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112225" y="560867"/>
            <a:ext cx="3070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08829" y="1557572"/>
            <a:ext cx="69808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«3/2/1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»: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1. Мен білетін үш нәрсе ...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2. Мені таңқалдырған екі нәрсе ...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3. Болашақта тереңірек қарастыратын бір нәрсе....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174"/>
          <p:cNvGrpSpPr>
            <a:grpSpLocks/>
          </p:cNvGrpSpPr>
          <p:nvPr/>
        </p:nvGrpSpPr>
        <p:grpSpPr bwMode="auto">
          <a:xfrm>
            <a:off x="2930358" y="3302626"/>
            <a:ext cx="5775142" cy="987712"/>
            <a:chOff x="1260" y="1794"/>
            <a:chExt cx="3060" cy="34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" name="AutoShape 109"/>
            <p:cNvSpPr>
              <a:spLocks noChangeArrowheads="1"/>
            </p:cNvSpPr>
            <p:nvPr/>
          </p:nvSpPr>
          <p:spPr bwMode="gray">
            <a:xfrm>
              <a:off x="1260" y="1794"/>
              <a:ext cx="3060" cy="348"/>
            </a:xfrm>
            <a:prstGeom prst="roundRect">
              <a:avLst>
                <a:gd name="adj" fmla="val 50000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110"/>
            <p:cNvSpPr>
              <a:spLocks noChangeArrowheads="1"/>
            </p:cNvSpPr>
            <p:nvPr/>
          </p:nvSpPr>
          <p:spPr bwMode="gray">
            <a:xfrm>
              <a:off x="1315" y="1824"/>
              <a:ext cx="2969" cy="288"/>
            </a:xfrm>
            <a:prstGeom prst="roundRect">
              <a:avLst>
                <a:gd name="adj" fmla="val 50000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17409" y="3575713"/>
            <a:ext cx="2825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Үйге тапсырма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9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74"/>
          <p:cNvGrpSpPr>
            <a:grpSpLocks/>
          </p:cNvGrpSpPr>
          <p:nvPr/>
        </p:nvGrpSpPr>
        <p:grpSpPr bwMode="auto">
          <a:xfrm>
            <a:off x="2568960" y="308602"/>
            <a:ext cx="5775142" cy="780659"/>
            <a:chOff x="1260" y="1794"/>
            <a:chExt cx="3060" cy="34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AutoShape 109"/>
            <p:cNvSpPr>
              <a:spLocks noChangeArrowheads="1"/>
            </p:cNvSpPr>
            <p:nvPr/>
          </p:nvSpPr>
          <p:spPr bwMode="gray">
            <a:xfrm>
              <a:off x="1260" y="1794"/>
              <a:ext cx="3060" cy="348"/>
            </a:xfrm>
            <a:prstGeom prst="roundRect">
              <a:avLst>
                <a:gd name="adj" fmla="val 50000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110"/>
            <p:cNvSpPr>
              <a:spLocks noChangeArrowheads="1"/>
            </p:cNvSpPr>
            <p:nvPr/>
          </p:nvSpPr>
          <p:spPr bwMode="gray">
            <a:xfrm>
              <a:off x="1315" y="1824"/>
              <a:ext cx="2969" cy="288"/>
            </a:xfrm>
            <a:prstGeom prst="roundRect">
              <a:avLst>
                <a:gd name="adj" fmla="val 50000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450310" y="437321"/>
            <a:ext cx="4012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Үй тапсырмасы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Zver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10" y="1405656"/>
            <a:ext cx="5680477" cy="4599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Zver\Desktop\png-transparent-computer-icons-hyperlink-polaris-learning-ltd-links-miscellaneous-blue-text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7" t="7248" r="20472" b="5228"/>
          <a:stretch/>
        </p:blipFill>
        <p:spPr bwMode="auto">
          <a:xfrm>
            <a:off x="7491470" y="5120624"/>
            <a:ext cx="1185929" cy="10863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433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4"/>
          <p:cNvGrpSpPr>
            <a:grpSpLocks/>
          </p:cNvGrpSpPr>
          <p:nvPr/>
        </p:nvGrpSpPr>
        <p:grpSpPr bwMode="auto">
          <a:xfrm>
            <a:off x="2568960" y="308602"/>
            <a:ext cx="5775142" cy="780659"/>
            <a:chOff x="1260" y="1794"/>
            <a:chExt cx="3060" cy="34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" name="AutoShape 109"/>
            <p:cNvSpPr>
              <a:spLocks noChangeArrowheads="1"/>
            </p:cNvSpPr>
            <p:nvPr/>
          </p:nvSpPr>
          <p:spPr bwMode="gray">
            <a:xfrm>
              <a:off x="1260" y="1794"/>
              <a:ext cx="3060" cy="348"/>
            </a:xfrm>
            <a:prstGeom prst="roundRect">
              <a:avLst>
                <a:gd name="adj" fmla="val 50000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110"/>
            <p:cNvSpPr>
              <a:spLocks noChangeArrowheads="1"/>
            </p:cNvSpPr>
            <p:nvPr/>
          </p:nvSpPr>
          <p:spPr bwMode="gray">
            <a:xfrm>
              <a:off x="1315" y="1824"/>
              <a:ext cx="2969" cy="288"/>
            </a:xfrm>
            <a:prstGeom prst="roundRect">
              <a:avLst>
                <a:gd name="adj" fmla="val 50000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86353" y="437321"/>
            <a:ext cx="4176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Сұрақтар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68959" y="1758245"/>
            <a:ext cx="61846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Адамның табиғаттағы рөлі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қандай?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мен экожүйе арасындағы қарым-қатынасқа мысал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келтір.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Адамның </a:t>
            </a: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қоршаған ортаға әсері қандай? Мысал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келтір.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Антропогендік </a:t>
            </a: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фактор ұғымын қалай түсінесін?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Zver\Desktop\1581672932_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41" y="4135650"/>
            <a:ext cx="2142320" cy="2142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800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4"/>
          <p:cNvGrpSpPr>
            <a:grpSpLocks/>
          </p:cNvGrpSpPr>
          <p:nvPr/>
        </p:nvGrpSpPr>
        <p:grpSpPr bwMode="auto">
          <a:xfrm>
            <a:off x="2604820" y="375900"/>
            <a:ext cx="5775142" cy="780659"/>
            <a:chOff x="1260" y="1794"/>
            <a:chExt cx="3060" cy="34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AutoShape 109"/>
            <p:cNvSpPr>
              <a:spLocks noChangeArrowheads="1"/>
            </p:cNvSpPr>
            <p:nvPr/>
          </p:nvSpPr>
          <p:spPr bwMode="gray">
            <a:xfrm>
              <a:off x="1260" y="1794"/>
              <a:ext cx="3060" cy="348"/>
            </a:xfrm>
            <a:prstGeom prst="roundRect">
              <a:avLst>
                <a:gd name="adj" fmla="val 50000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110"/>
            <p:cNvSpPr>
              <a:spLocks noChangeArrowheads="1"/>
            </p:cNvSpPr>
            <p:nvPr/>
          </p:nvSpPr>
          <p:spPr bwMode="gray">
            <a:xfrm>
              <a:off x="1315" y="1824"/>
              <a:ext cx="2969" cy="288"/>
            </a:xfrm>
            <a:prstGeom prst="roundRect">
              <a:avLst>
                <a:gd name="adj" fmla="val 50000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08622" y="504619"/>
            <a:ext cx="528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Адам – экожүйенің бір бөлігі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Zver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39" y="1296537"/>
            <a:ext cx="6398454" cy="4708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514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ver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32" y="320722"/>
            <a:ext cx="6776468" cy="5854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7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ver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437" y="436728"/>
            <a:ext cx="6490790" cy="5745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854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ver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272" y="477672"/>
            <a:ext cx="6500955" cy="5527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94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0" y="122830"/>
            <a:ext cx="1746913" cy="1908564"/>
          </a:xfrm>
          <a:prstGeom prst="foldedCorner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-1" y="2399883"/>
            <a:ext cx="1746913" cy="2031394"/>
          </a:xfrm>
          <a:prstGeom prst="foldedCorner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0" y="4826606"/>
            <a:ext cx="1746913" cy="1834562"/>
          </a:xfrm>
          <a:prstGeom prst="foldedCorner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1" name="Group 174"/>
          <p:cNvGrpSpPr>
            <a:grpSpLocks/>
          </p:cNvGrpSpPr>
          <p:nvPr/>
        </p:nvGrpSpPr>
        <p:grpSpPr bwMode="auto">
          <a:xfrm>
            <a:off x="2656226" y="308603"/>
            <a:ext cx="5775142" cy="1080893"/>
            <a:chOff x="1260" y="1794"/>
            <a:chExt cx="3060" cy="34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3" name="AutoShape 109"/>
            <p:cNvSpPr>
              <a:spLocks noChangeArrowheads="1"/>
            </p:cNvSpPr>
            <p:nvPr/>
          </p:nvSpPr>
          <p:spPr bwMode="gray">
            <a:xfrm>
              <a:off x="1260" y="1794"/>
              <a:ext cx="3060" cy="348"/>
            </a:xfrm>
            <a:prstGeom prst="roundRect">
              <a:avLst>
                <a:gd name="adj" fmla="val 50000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110"/>
            <p:cNvSpPr>
              <a:spLocks noChangeArrowheads="1"/>
            </p:cNvSpPr>
            <p:nvPr/>
          </p:nvSpPr>
          <p:spPr bwMode="gray">
            <a:xfrm>
              <a:off x="1315" y="1824"/>
              <a:ext cx="2969" cy="288"/>
            </a:xfrm>
            <a:prstGeom prst="roundRect">
              <a:avLst>
                <a:gd name="adj" fmla="val 50000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679201" y="587439"/>
            <a:ext cx="1326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DEAL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6226" y="1659453"/>
            <a:ext cx="623384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Адам-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экожүйе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қарым-қатынасты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төмендегі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критерийлер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сипаттаңыз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D –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баяндау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(Адам-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экожүйенің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E –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түсіндіру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экожүйеге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әсері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кезеңнен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бастау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A –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жасанды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экожүйені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салыстырыңыздар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L –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адамзаттың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әсерінен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ғылыми-техникалық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прогресс осы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қарқынмен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дамыса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адамзатты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күтіп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тұр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/>
              <a:t> </a:t>
            </a:r>
          </a:p>
        </p:txBody>
      </p:sp>
      <p:pic>
        <p:nvPicPr>
          <p:cNvPr id="8194" name="Picture 2" descr="C:\Users\Zver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5" y="308603"/>
            <a:ext cx="1404061" cy="14040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Zver\Desktop\1644892960_14-fikiwiki-com-p-kartinki-mi-mozhem-vse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8" y="2779986"/>
            <a:ext cx="1694916" cy="1271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Zver\Desktop\21194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8" y="4999553"/>
            <a:ext cx="1602494" cy="14886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97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4"/>
          <p:cNvGrpSpPr>
            <a:grpSpLocks/>
          </p:cNvGrpSpPr>
          <p:nvPr/>
        </p:nvGrpSpPr>
        <p:grpSpPr bwMode="auto">
          <a:xfrm>
            <a:off x="2760028" y="297845"/>
            <a:ext cx="5775142" cy="593176"/>
            <a:chOff x="1260" y="1794"/>
            <a:chExt cx="3060" cy="34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" name="AutoShape 109"/>
            <p:cNvSpPr>
              <a:spLocks noChangeArrowheads="1"/>
            </p:cNvSpPr>
            <p:nvPr/>
          </p:nvSpPr>
          <p:spPr bwMode="gray">
            <a:xfrm>
              <a:off x="1260" y="1794"/>
              <a:ext cx="3060" cy="348"/>
            </a:xfrm>
            <a:prstGeom prst="roundRect">
              <a:avLst>
                <a:gd name="adj" fmla="val 50000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110"/>
            <p:cNvSpPr>
              <a:spLocks noChangeArrowheads="1"/>
            </p:cNvSpPr>
            <p:nvPr/>
          </p:nvSpPr>
          <p:spPr bwMode="gray">
            <a:xfrm>
              <a:off x="1315" y="1824"/>
              <a:ext cx="2969" cy="288"/>
            </a:xfrm>
            <a:prstGeom prst="roundRect">
              <a:avLst>
                <a:gd name="adj" fmla="val 50000"/>
              </a:avLst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862316" y="341608"/>
            <a:ext cx="4088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Биологиялық диктант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8887" y="1224971"/>
            <a:ext cx="66532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/>
              <a:t>Бос орындарға  қажетті сөздерді жазыңыз.</a:t>
            </a:r>
            <a:endParaRPr lang="ru-RU" b="1" i="1" dirty="0"/>
          </a:p>
          <a:p>
            <a:r>
              <a:rPr lang="kk-KZ" i="1" dirty="0"/>
              <a:t> </a:t>
            </a:r>
            <a:endParaRPr lang="ru-RU" dirty="0"/>
          </a:p>
          <a:p>
            <a:pPr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Өркениеттің пайда болуы және дамуынан бастап адамның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............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әсері күшейе түсті. Адамзат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................ экожүйелерге әсер етіп қоймай,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.............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экожүйелер жасай бастады. Адам жасаған барлық жасанды экожүйелер жалпы атаумен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...................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деп аталды. Себебі ауыл шаруашылығымен байланысты ең үлкен ауданды жасанды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.................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..................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іс-әрекеті нәтижесінде осы аумақтарда өсімдіктер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мен  ...............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табиғи түрлері ығыстырылды.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 dirty="0">
                <a:latin typeface="Times New Roman" pitchFamily="18" charset="0"/>
                <a:cs typeface="Times New Roman" pitchFamily="18" charset="0"/>
              </a:rPr>
              <a:t>Қажетті сөздер: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адам, экожүйе, жасанды, табиғи, агроценоз, жануар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Zver\Desktop\1675535513_top-fon-com-p-znaki-dlya-prezentatsii-bez-fona-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458" y="4681183"/>
            <a:ext cx="1731542" cy="17315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77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113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Санжар</cp:lastModifiedBy>
  <cp:revision>93</cp:revision>
  <dcterms:created xsi:type="dcterms:W3CDTF">2014-11-21T11:00:06Z</dcterms:created>
  <dcterms:modified xsi:type="dcterms:W3CDTF">2023-09-09T23:17:40Z</dcterms:modified>
</cp:coreProperties>
</file>