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3" d="100"/>
          <a:sy n="73" d="100"/>
        </p:scale>
        <p:origin x="-9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720B-1B76-423E-BC89-C211C9A0FD86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F1CEB91-047D-4FC3-8098-6397E6781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195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720B-1B76-423E-BC89-C211C9A0FD86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1CEB91-047D-4FC3-8098-6397E6781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4804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720B-1B76-423E-BC89-C211C9A0FD86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1CEB91-047D-4FC3-8098-6397E678175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6232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720B-1B76-423E-BC89-C211C9A0FD86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1CEB91-047D-4FC3-8098-6397E6781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410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720B-1B76-423E-BC89-C211C9A0FD86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1CEB91-047D-4FC3-8098-6397E678175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81182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720B-1B76-423E-BC89-C211C9A0FD86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1CEB91-047D-4FC3-8098-6397E6781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762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720B-1B76-423E-BC89-C211C9A0FD86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CEB91-047D-4FC3-8098-6397E6781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32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720B-1B76-423E-BC89-C211C9A0FD86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CEB91-047D-4FC3-8098-6397E6781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555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720B-1B76-423E-BC89-C211C9A0FD86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CEB91-047D-4FC3-8098-6397E6781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296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720B-1B76-423E-BC89-C211C9A0FD86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F1CEB91-047D-4FC3-8098-6397E6781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990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720B-1B76-423E-BC89-C211C9A0FD86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1CEB91-047D-4FC3-8098-6397E6781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68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720B-1B76-423E-BC89-C211C9A0FD86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F1CEB91-047D-4FC3-8098-6397E6781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989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720B-1B76-423E-BC89-C211C9A0FD86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CEB91-047D-4FC3-8098-6397E6781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590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720B-1B76-423E-BC89-C211C9A0FD86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CEB91-047D-4FC3-8098-6397E6781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318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720B-1B76-423E-BC89-C211C9A0FD86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CEB91-047D-4FC3-8098-6397E6781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218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9720B-1B76-423E-BC89-C211C9A0FD86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F1CEB91-047D-4FC3-8098-6397E6781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82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9720B-1B76-423E-BC89-C211C9A0FD86}" type="datetimeFigureOut">
              <a:rPr lang="ru-RU" smtClean="0"/>
              <a:t>30.07.2019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F1CEB91-047D-4FC3-8098-6397E67817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456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21788" y="1510048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Қасым Қайсенов</a:t>
            </a:r>
            <a:br>
              <a:rPr lang="kk-KZ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«Жау </a:t>
            </a:r>
            <a:r>
              <a:rPr lang="kk-KZ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тылындағы </a:t>
            </a:r>
            <a:r>
              <a:rPr lang="kk-KZ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бала» хикаяты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038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73304" y="170645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2897747"/>
            <a:ext cx="8915399" cy="3005916"/>
          </a:xfrm>
        </p:spPr>
        <p:txBody>
          <a:bodyPr>
            <a:normAutofit/>
          </a:bodyPr>
          <a:lstStyle/>
          <a:p>
            <a:r>
              <a:rPr lang="kk-K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БС1 </a:t>
            </a:r>
            <a:r>
              <a:rPr lang="kk-K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 және көркемдік құндылығы.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Кейіпкерлердің іс-әрекеті мен автор берген портреттік мінездемені салыстырып, тарихи және көркемдік құндылығына баға береді. 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4119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47546" y="466859"/>
            <a:ext cx="8915399" cy="1246031"/>
          </a:xfrm>
        </p:spPr>
        <p:txBody>
          <a:bodyPr>
            <a:normAutofit/>
          </a:bodyPr>
          <a:lstStyle/>
          <a:p>
            <a:pPr algn="ctr"/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Сабақ мақсаты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05878" y="2394787"/>
            <a:ext cx="8915399" cy="1126283"/>
          </a:xfrm>
        </p:spPr>
        <p:txBody>
          <a:bodyPr>
            <a:no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Отан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соғысындағы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партизандар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деректер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повесть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оқиғаларын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салыстырады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Кейіпкерлер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әрекетін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талдайды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en-GB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Талқылаулардан</a:t>
            </a:r>
            <a:r>
              <a:rPr lang="en-GB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en-GB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шығарады</a:t>
            </a:r>
            <a:endParaRPr lang="ru-RU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820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34666" y="260797"/>
            <a:ext cx="8915399" cy="1246031"/>
          </a:xfrm>
        </p:spPr>
        <p:txBody>
          <a:bodyPr>
            <a:normAutofit/>
          </a:bodyPr>
          <a:lstStyle/>
          <a:p>
            <a:pPr algn="ctr"/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критерийлері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34666" y="1673571"/>
            <a:ext cx="8915399" cy="1126283"/>
          </a:xfrm>
        </p:spPr>
        <p:txBody>
          <a:bodyPr>
            <a:noAutofit/>
          </a:bodyPr>
          <a:lstStyle/>
          <a:p>
            <a:r>
              <a:rPr lang="kk-KZ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1.Тарихи деректер көрініс табатын эпизодтарды түсіндіре алды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kk-KZ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Кейіпкерлер </a:t>
            </a:r>
            <a:r>
              <a:rPr lang="kk-KZ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бейнесін ашудағы автордың көркемдік тәсілдерін түсіндіре алады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kk-KZ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Повестің </a:t>
            </a:r>
            <a:r>
              <a:rPr lang="kk-KZ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 және көркемдік құндылығына баға бере алады. </a:t>
            </a:r>
            <a:endParaRPr lang="ru-RU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284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54361" y="3609305"/>
            <a:ext cx="8915399" cy="1027090"/>
          </a:xfrm>
        </p:spPr>
        <p:txBody>
          <a:bodyPr>
            <a:normAutofit fontScale="90000"/>
          </a:bodyPr>
          <a:lstStyle/>
          <a:p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Тарихи </a:t>
            </a:r>
            <a: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құндылық </a:t>
            </a: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тарихи деректердің көркем шығармада шынайы суреттелуі; </a:t>
            </a:r>
            <a: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көркемдік құндылық </a:t>
            </a: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автордың көркемдік тәсілдерді тиімді қолдануы, өмір шындығын жинақтап бере алуы.</a:t>
            </a:r>
            <a:r>
              <a:rPr lang="ru-RU" sz="4000" dirty="0"/>
              <a:t/>
            </a:r>
            <a:br>
              <a:rPr lang="ru-RU" sz="4000" dirty="0"/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8035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>
                <a:latin typeface="Times New Roman" pitchFamily="18" charset="0"/>
                <a:cs typeface="Times New Roman" pitchFamily="18" charset="0"/>
              </a:rPr>
              <a:t>3- тапсырма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Әдет деген не? 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Қандай әдеттерді зиянды деп атайды?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Зиянды әдеттердің ерекшеліктері қандай?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Жақсы (пайдалы) әдеттер бола ма?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2687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67275" y="944482"/>
            <a:ext cx="8915399" cy="1027090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дескрипторлары</a:t>
            </a:r>
            <a:b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/>
              <a:t/>
            </a:r>
            <a:br>
              <a:rPr lang="ru-RU" sz="4000" dirty="0"/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02972" y="1688804"/>
            <a:ext cx="8613366" cy="4664098"/>
          </a:xfrm>
        </p:spPr>
        <p:txBody>
          <a:bodyPr>
            <a:normAutofit/>
          </a:bodyPr>
          <a:lstStyle/>
          <a:p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тапсырма</a:t>
            </a:r>
          </a:p>
          <a:p>
            <a:pPr lvl="0"/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Мәтіндегі барлық елді мекен мен жер аттарын атап тауып  бере алды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Повестің барлық кейіпкерлерінің тарихи деректермен байланысын түсіндіріп бере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алды</a:t>
            </a:r>
          </a:p>
          <a:p>
            <a:pPr lvl="0"/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тапсырма</a:t>
            </a:r>
          </a:p>
          <a:p>
            <a:pPr lvl="0"/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Кейіпкерлер әрекетін баяндап  бере алды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Өзінің алған әсерін түсіндіріп бере алды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Қолданылған көркемдік әдістің қызметін түсіндіріп бере алды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тапсырма</a:t>
            </a:r>
          </a:p>
          <a:p>
            <a:pPr lvl="0"/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Повестің тарихи құндылығын дәлелдейтін мысалдар келтіре алды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Повестің көркемдік  құндылығын дәлелдейтін мысалдар келтіре алды</a:t>
            </a:r>
            <a:endPara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2048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9595" y="482928"/>
            <a:ext cx="8915399" cy="1027090"/>
          </a:xfrm>
        </p:spPr>
        <p:txBody>
          <a:bodyPr>
            <a:normAutofit fontScale="90000"/>
          </a:bodyPr>
          <a:lstStyle/>
          <a:p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/>
              <a:t/>
            </a:r>
            <a:br>
              <a:rPr lang="ru-RU" sz="4000" dirty="0"/>
            </a:b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66699" y="841105"/>
            <a:ext cx="8915399" cy="5429066"/>
          </a:xfrm>
        </p:spPr>
        <p:txBody>
          <a:bodyPr/>
          <a:lstStyle/>
          <a:p>
            <a:pPr algn="ctr"/>
            <a:endParaRPr lang="kk-KZ" b="1" dirty="0" smtClean="0"/>
          </a:p>
          <a:p>
            <a:pPr algn="ctr"/>
            <a:endParaRPr lang="kk-KZ" b="1" dirty="0"/>
          </a:p>
          <a:p>
            <a:pPr algn="ctr"/>
            <a:endParaRPr lang="kk-KZ" b="1" dirty="0" smtClean="0"/>
          </a:p>
          <a:p>
            <a:pPr algn="ctr"/>
            <a:endParaRPr lang="kk-KZ" b="1" dirty="0"/>
          </a:p>
          <a:p>
            <a:pPr algn="ctr"/>
            <a:r>
              <a:rPr lang="kk-KZ" sz="2800" b="1" dirty="0" smtClean="0"/>
              <a:t>Рефлексия </a:t>
            </a:r>
            <a:endParaRPr lang="ru-RU" sz="2800" dirty="0"/>
          </a:p>
          <a:p>
            <a:pPr algn="ctr"/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Мен үшін бүгінгі сабақта  не маңызды  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15916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</TotalTime>
  <Words>168</Words>
  <Application>Microsoft Office PowerPoint</Application>
  <PresentationFormat>Произвольный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Легкий дым</vt:lpstr>
      <vt:lpstr>Қасым Қайсенов  «Жау тылындағы бала» хикаяты</vt:lpstr>
      <vt:lpstr>Оқу мақсаты</vt:lpstr>
      <vt:lpstr>Сабақ мақсаты</vt:lpstr>
      <vt:lpstr>Бағалау критерийлері</vt:lpstr>
      <vt:lpstr>  Тарихи құндылық – тарихи деректердің көркем шығармада шынайы суреттелуі;  көркемдік құндылық – автордың көркемдік тәсілдерді тиімді қолдануы, өмір шындығын жинақтап бере алуы. </vt:lpstr>
      <vt:lpstr>3- тапсырма </vt:lpstr>
      <vt:lpstr>  Бағалау дескрипторлары  </vt:lpstr>
      <vt:lpstr>   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Қасым Қайсенов  Жау тылындағы бала</dc:title>
  <dc:creator>Кайнетова Гульдарай</dc:creator>
  <cp:lastModifiedBy>Салтанат</cp:lastModifiedBy>
  <cp:revision>8</cp:revision>
  <dcterms:created xsi:type="dcterms:W3CDTF">2017-04-01T06:27:09Z</dcterms:created>
  <dcterms:modified xsi:type="dcterms:W3CDTF">2019-07-30T12:30:07Z</dcterms:modified>
</cp:coreProperties>
</file>