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6A2FB0-049A-4922-899B-DE22F25B5AE8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A7025B-5E0D-4D25-B09B-9F7F8450AA5F}">
      <dgm:prSet phldrT="[Текст]"/>
      <dgm:spPr/>
      <dgm:t>
        <a:bodyPr/>
        <a:lstStyle/>
        <a:p>
          <a:r>
            <a:rPr lang="kk-KZ" dirty="0" smtClean="0"/>
            <a:t>Шартсыз рефлекс</a:t>
          </a:r>
          <a:endParaRPr lang="ru-RU" dirty="0"/>
        </a:p>
      </dgm:t>
    </dgm:pt>
    <dgm:pt modelId="{1FF4FFF3-0544-4B0B-8A38-661FC8DD67D4}" type="parTrans" cxnId="{26020739-8F32-4BB9-B092-5BB1801C5A6D}">
      <dgm:prSet/>
      <dgm:spPr/>
      <dgm:t>
        <a:bodyPr/>
        <a:lstStyle/>
        <a:p>
          <a:endParaRPr lang="ru-RU"/>
        </a:p>
      </dgm:t>
    </dgm:pt>
    <dgm:pt modelId="{868037B3-ED54-42C5-BDBD-43BCE7AA427F}" type="sibTrans" cxnId="{26020739-8F32-4BB9-B092-5BB1801C5A6D}">
      <dgm:prSet/>
      <dgm:spPr/>
      <dgm:t>
        <a:bodyPr/>
        <a:lstStyle/>
        <a:p>
          <a:endParaRPr lang="ru-RU"/>
        </a:p>
      </dgm:t>
    </dgm:pt>
    <dgm:pt modelId="{BE79060F-6964-416F-86FF-1194C58DD5B7}">
      <dgm:prSet phldrT="[Текст]"/>
      <dgm:spPr/>
      <dgm:t>
        <a:bodyPr/>
        <a:lstStyle/>
        <a:p>
          <a:pPr rtl="0"/>
          <a:endParaRPr lang="ru-RU" sz="1300" dirty="0"/>
        </a:p>
      </dgm:t>
    </dgm:pt>
    <dgm:pt modelId="{E3733BEE-7AEB-4237-9378-143BB33D56A5}" type="parTrans" cxnId="{2B4D00CC-030C-4537-9FBE-C6A64CA74BF5}">
      <dgm:prSet/>
      <dgm:spPr/>
      <dgm:t>
        <a:bodyPr/>
        <a:lstStyle/>
        <a:p>
          <a:endParaRPr lang="ru-RU"/>
        </a:p>
      </dgm:t>
    </dgm:pt>
    <dgm:pt modelId="{FBDE8EA7-90B1-4B11-89FB-FA278DC61EC3}" type="sibTrans" cxnId="{2B4D00CC-030C-4537-9FBE-C6A64CA74BF5}">
      <dgm:prSet/>
      <dgm:spPr/>
      <dgm:t>
        <a:bodyPr/>
        <a:lstStyle/>
        <a:p>
          <a:endParaRPr lang="ru-RU"/>
        </a:p>
      </dgm:t>
    </dgm:pt>
    <dgm:pt modelId="{4489B823-18FB-4E0E-97F9-18791A605807}">
      <dgm:prSet phldrT="[Текст]"/>
      <dgm:spPr/>
      <dgm:t>
        <a:bodyPr/>
        <a:lstStyle/>
        <a:p>
          <a:r>
            <a:rPr lang="kk-KZ" dirty="0" smtClean="0"/>
            <a:t>Шартты рефлекс</a:t>
          </a:r>
          <a:endParaRPr lang="ru-RU" dirty="0"/>
        </a:p>
      </dgm:t>
    </dgm:pt>
    <dgm:pt modelId="{A1C1D0F2-3DA6-42CC-947F-46A650452D55}" type="parTrans" cxnId="{BEF6F140-6A1E-4ED8-B73D-4430F2AA5BF1}">
      <dgm:prSet/>
      <dgm:spPr/>
      <dgm:t>
        <a:bodyPr/>
        <a:lstStyle/>
        <a:p>
          <a:endParaRPr lang="ru-RU"/>
        </a:p>
      </dgm:t>
    </dgm:pt>
    <dgm:pt modelId="{B4E5B8D7-7D9E-4640-959E-9D079EC48F84}" type="sibTrans" cxnId="{BEF6F140-6A1E-4ED8-B73D-4430F2AA5BF1}">
      <dgm:prSet/>
      <dgm:spPr/>
      <dgm:t>
        <a:bodyPr/>
        <a:lstStyle/>
        <a:p>
          <a:endParaRPr lang="ru-RU"/>
        </a:p>
      </dgm:t>
    </dgm:pt>
    <dgm:pt modelId="{EE86770C-3A7D-4883-B042-E669C0BA3210}">
      <dgm:prSet phldrT="[Текст]"/>
      <dgm:spPr/>
      <dgm:t>
        <a:bodyPr/>
        <a:lstStyle/>
        <a:p>
          <a:pPr rtl="0"/>
          <a:endParaRPr lang="ru-RU" sz="1300" dirty="0"/>
        </a:p>
      </dgm:t>
    </dgm:pt>
    <dgm:pt modelId="{23C31B61-6C4B-4A0F-BE45-08980424266F}" type="parTrans" cxnId="{EF14DADC-C86F-4451-AD76-F949179443F6}">
      <dgm:prSet/>
      <dgm:spPr/>
      <dgm:t>
        <a:bodyPr/>
        <a:lstStyle/>
        <a:p>
          <a:endParaRPr lang="ru-RU"/>
        </a:p>
      </dgm:t>
    </dgm:pt>
    <dgm:pt modelId="{88A51428-02E1-45B4-A903-001C2975A81C}" type="sibTrans" cxnId="{EF14DADC-C86F-4451-AD76-F949179443F6}">
      <dgm:prSet/>
      <dgm:spPr/>
      <dgm:t>
        <a:bodyPr/>
        <a:lstStyle/>
        <a:p>
          <a:endParaRPr lang="ru-RU"/>
        </a:p>
      </dgm:t>
    </dgm:pt>
    <dgm:pt modelId="{3CEE4BCF-41CD-4729-8380-51557E5CAF6C}">
      <dgm:prSet custT="1"/>
      <dgm:spPr/>
      <dgm:t>
        <a:bodyPr/>
        <a:lstStyle/>
        <a:p>
          <a:pPr rtl="0"/>
          <a:r>
            <a:rPr lang="kk-KZ" sz="1800" b="1" i="0" u="none" baseline="0" smtClean="0"/>
            <a:t>Шартсыз рефлекс</a:t>
          </a:r>
          <a:r>
            <a:rPr lang="kk-KZ" sz="1800" b="0" i="0" u="none" baseline="0" smtClean="0"/>
            <a:t> </a:t>
          </a:r>
          <a:endParaRPr lang="ru-RU" sz="1800" b="0" i="0" u="none" dirty="0"/>
        </a:p>
      </dgm:t>
    </dgm:pt>
    <dgm:pt modelId="{7808A549-E1C3-4AC9-8B27-EDE420DB783D}" type="parTrans" cxnId="{5BC5CA3F-363B-42A7-9718-98F0BE6F35C1}">
      <dgm:prSet/>
      <dgm:spPr/>
      <dgm:t>
        <a:bodyPr/>
        <a:lstStyle/>
        <a:p>
          <a:endParaRPr lang="ru-RU"/>
        </a:p>
      </dgm:t>
    </dgm:pt>
    <dgm:pt modelId="{5EF13C31-4ACE-46A6-981C-CA51554199AD}" type="sibTrans" cxnId="{5BC5CA3F-363B-42A7-9718-98F0BE6F35C1}">
      <dgm:prSet/>
      <dgm:spPr/>
      <dgm:t>
        <a:bodyPr/>
        <a:lstStyle/>
        <a:p>
          <a:endParaRPr lang="ru-RU"/>
        </a:p>
      </dgm:t>
    </dgm:pt>
    <dgm:pt modelId="{B4CBD2C8-F05E-4E38-A1E5-A9057D6176EF}">
      <dgm:prSet custT="1"/>
      <dgm:spPr/>
      <dgm:t>
        <a:bodyPr/>
        <a:lstStyle/>
        <a:p>
          <a:endParaRPr lang="ru-RU" sz="1800" dirty="0"/>
        </a:p>
      </dgm:t>
    </dgm:pt>
    <dgm:pt modelId="{C15F232C-FF9C-44DA-907D-808DC2D953DD}" type="parTrans" cxnId="{22F46D63-7CE9-4A25-A14B-BD53A2874F75}">
      <dgm:prSet/>
      <dgm:spPr/>
      <dgm:t>
        <a:bodyPr/>
        <a:lstStyle/>
        <a:p>
          <a:endParaRPr lang="ru-RU"/>
        </a:p>
      </dgm:t>
    </dgm:pt>
    <dgm:pt modelId="{F9BBFA05-5210-4E3E-899E-19B1FA9CFAF1}" type="sibTrans" cxnId="{22F46D63-7CE9-4A25-A14B-BD53A2874F75}">
      <dgm:prSet/>
      <dgm:spPr/>
      <dgm:t>
        <a:bodyPr/>
        <a:lstStyle/>
        <a:p>
          <a:endParaRPr lang="ru-RU"/>
        </a:p>
      </dgm:t>
    </dgm:pt>
    <dgm:pt modelId="{7906DF73-F7FF-4CD3-A5B1-84E640FA22B5}">
      <dgm:prSet custT="1"/>
      <dgm:spPr/>
      <dgm:t>
        <a:bodyPr/>
        <a:lstStyle/>
        <a:p>
          <a:pPr rtl="0"/>
          <a:r>
            <a:rPr lang="kk-KZ" sz="1800" b="1" i="0" u="none" baseline="0" smtClean="0"/>
            <a:t>1. Туа пайда болған</a:t>
          </a:r>
          <a:r>
            <a:rPr lang="ru-RU" sz="1800" b="0" i="0" u="none" baseline="0" smtClean="0"/>
            <a:t> </a:t>
          </a:r>
          <a:r>
            <a:rPr lang="kk-KZ" sz="1800" b="1" i="0" u="none" baseline="0" smtClean="0"/>
            <a:t>;</a:t>
          </a:r>
          <a:endParaRPr lang="ru-RU" sz="1800" b="0" i="0" u="none" dirty="0"/>
        </a:p>
      </dgm:t>
    </dgm:pt>
    <dgm:pt modelId="{04A5DD90-BB8B-49AB-97F7-EEA72141BBDD}" type="parTrans" cxnId="{2424C398-B2E8-4797-8360-2D0C869BAE74}">
      <dgm:prSet/>
      <dgm:spPr/>
      <dgm:t>
        <a:bodyPr/>
        <a:lstStyle/>
        <a:p>
          <a:endParaRPr lang="ru-RU"/>
        </a:p>
      </dgm:t>
    </dgm:pt>
    <dgm:pt modelId="{47E38C0A-5EB0-41A4-BC3E-01839886FE56}" type="sibTrans" cxnId="{2424C398-B2E8-4797-8360-2D0C869BAE74}">
      <dgm:prSet/>
      <dgm:spPr/>
      <dgm:t>
        <a:bodyPr/>
        <a:lstStyle/>
        <a:p>
          <a:endParaRPr lang="ru-RU"/>
        </a:p>
      </dgm:t>
    </dgm:pt>
    <dgm:pt modelId="{58630909-A565-4CED-82BE-0A7229951158}">
      <dgm:prSet custT="1"/>
      <dgm:spPr/>
      <dgm:t>
        <a:bodyPr/>
        <a:lstStyle/>
        <a:p>
          <a:pPr rtl="0"/>
          <a:r>
            <a:rPr lang="kk-KZ" sz="1800" b="1" i="0" u="none" baseline="0" smtClean="0"/>
            <a:t>2. Түрлік;</a:t>
          </a:r>
          <a:endParaRPr lang="ru-RU" sz="1800" b="0" i="0" u="none" dirty="0"/>
        </a:p>
      </dgm:t>
    </dgm:pt>
    <dgm:pt modelId="{E1DAA1A2-DC61-4031-B728-E164023DE307}" type="parTrans" cxnId="{376CB049-B38A-465A-A11D-212FD771ADEC}">
      <dgm:prSet/>
      <dgm:spPr/>
      <dgm:t>
        <a:bodyPr/>
        <a:lstStyle/>
        <a:p>
          <a:endParaRPr lang="ru-RU"/>
        </a:p>
      </dgm:t>
    </dgm:pt>
    <dgm:pt modelId="{7BB7FAF0-1C40-4AD8-B658-53B89B47EC05}" type="sibTrans" cxnId="{376CB049-B38A-465A-A11D-212FD771ADEC}">
      <dgm:prSet/>
      <dgm:spPr/>
      <dgm:t>
        <a:bodyPr/>
        <a:lstStyle/>
        <a:p>
          <a:endParaRPr lang="ru-RU"/>
        </a:p>
      </dgm:t>
    </dgm:pt>
    <dgm:pt modelId="{AE52FE90-1317-442C-BB13-0D17B71469E1}">
      <dgm:prSet custT="1"/>
      <dgm:spPr/>
      <dgm:t>
        <a:bodyPr/>
        <a:lstStyle/>
        <a:p>
          <a:pPr rtl="0"/>
          <a:r>
            <a:rPr lang="kk-KZ" sz="1800" b="1" i="0" u="none" baseline="0" smtClean="0"/>
            <a:t>3. Рефлекстік доға тұрақты;</a:t>
          </a:r>
          <a:endParaRPr lang="ru-RU" sz="1800" b="0" i="0" u="none" dirty="0"/>
        </a:p>
      </dgm:t>
    </dgm:pt>
    <dgm:pt modelId="{DB9E47B4-6C4A-476A-94DA-08B83AC62080}" type="parTrans" cxnId="{4258DC96-8DE3-4451-8F32-C1929893AF37}">
      <dgm:prSet/>
      <dgm:spPr/>
      <dgm:t>
        <a:bodyPr/>
        <a:lstStyle/>
        <a:p>
          <a:endParaRPr lang="ru-RU"/>
        </a:p>
      </dgm:t>
    </dgm:pt>
    <dgm:pt modelId="{9257305D-BAA3-4BC7-AB73-FF46CB8C27DE}" type="sibTrans" cxnId="{4258DC96-8DE3-4451-8F32-C1929893AF37}">
      <dgm:prSet/>
      <dgm:spPr/>
      <dgm:t>
        <a:bodyPr/>
        <a:lstStyle/>
        <a:p>
          <a:endParaRPr lang="ru-RU"/>
        </a:p>
      </dgm:t>
    </dgm:pt>
    <dgm:pt modelId="{7C08C7E3-D613-4EA8-BF47-A9963126005D}">
      <dgm:prSet custT="1"/>
      <dgm:spPr/>
      <dgm:t>
        <a:bodyPr/>
        <a:lstStyle/>
        <a:p>
          <a:pPr rtl="0"/>
          <a:r>
            <a:rPr lang="kk-KZ" sz="1800" b="1" i="0" u="none" baseline="0" smtClean="0"/>
            <a:t>4. Рефлекстік доға қыртыс асты құрылымында тұйықталады</a:t>
          </a:r>
          <a:r>
            <a:rPr lang="ru-RU" sz="1800" b="0" i="0" u="none" baseline="0" smtClean="0"/>
            <a:t> </a:t>
          </a:r>
          <a:r>
            <a:rPr lang="kk-KZ" sz="1800" b="1" i="0" u="none" baseline="0" smtClean="0"/>
            <a:t>;</a:t>
          </a:r>
          <a:endParaRPr lang="ru-RU" sz="1800" b="0" i="0" u="none" dirty="0"/>
        </a:p>
      </dgm:t>
    </dgm:pt>
    <dgm:pt modelId="{AECA0596-D9C7-4AB5-ABC6-180376A6E7D8}" type="parTrans" cxnId="{DC4DC6EF-3620-4885-AA3C-83AEC1C3841D}">
      <dgm:prSet/>
      <dgm:spPr/>
      <dgm:t>
        <a:bodyPr/>
        <a:lstStyle/>
        <a:p>
          <a:endParaRPr lang="ru-RU"/>
        </a:p>
      </dgm:t>
    </dgm:pt>
    <dgm:pt modelId="{E691F423-02B9-473A-A628-3C8F7671B034}" type="sibTrans" cxnId="{DC4DC6EF-3620-4885-AA3C-83AEC1C3841D}">
      <dgm:prSet/>
      <dgm:spPr/>
      <dgm:t>
        <a:bodyPr/>
        <a:lstStyle/>
        <a:p>
          <a:endParaRPr lang="ru-RU"/>
        </a:p>
      </dgm:t>
    </dgm:pt>
    <dgm:pt modelId="{5C9756D6-2AA6-4651-9DE7-8098D597DB4E}">
      <dgm:prSet custT="1"/>
      <dgm:spPr/>
      <dgm:t>
        <a:bodyPr/>
        <a:lstStyle/>
        <a:p>
          <a:pPr rtl="0"/>
          <a:r>
            <a:rPr lang="kk-KZ" sz="1800" b="1" i="0" u="none" baseline="0" smtClean="0"/>
            <a:t>5. Рефлекс тұрақты</a:t>
          </a:r>
          <a:r>
            <a:rPr lang="ru-RU" sz="1800" b="0" i="0" u="none" baseline="0" smtClean="0"/>
            <a:t> ,</a:t>
          </a:r>
          <a:r>
            <a:rPr lang="ru-RU" sz="1800" b="1" i="0" u="none" baseline="0" smtClean="0"/>
            <a:t>әрі нықты</a:t>
          </a:r>
          <a:r>
            <a:rPr lang="kk-KZ" sz="1800" b="1" i="0" u="none" baseline="0" smtClean="0"/>
            <a:t>;</a:t>
          </a:r>
          <a:endParaRPr lang="ru-RU" sz="1800" b="0" i="0" u="none" dirty="0"/>
        </a:p>
      </dgm:t>
    </dgm:pt>
    <dgm:pt modelId="{BDB5B4D7-C5BC-47A1-B482-1AAAB827DCAB}" type="parTrans" cxnId="{29195873-475E-4462-B216-8FC6754EB7A7}">
      <dgm:prSet/>
      <dgm:spPr/>
      <dgm:t>
        <a:bodyPr/>
        <a:lstStyle/>
        <a:p>
          <a:endParaRPr lang="ru-RU"/>
        </a:p>
      </dgm:t>
    </dgm:pt>
    <dgm:pt modelId="{CDBB7A0D-1A48-4B8A-80A8-222F08EA5F8A}" type="sibTrans" cxnId="{29195873-475E-4462-B216-8FC6754EB7A7}">
      <dgm:prSet/>
      <dgm:spPr/>
      <dgm:t>
        <a:bodyPr/>
        <a:lstStyle/>
        <a:p>
          <a:endParaRPr lang="ru-RU"/>
        </a:p>
      </dgm:t>
    </dgm:pt>
    <dgm:pt modelId="{C424ED3C-B3A9-4BA5-9D37-C4DBD366D4BC}">
      <dgm:prSet custT="1"/>
      <dgm:spPr/>
      <dgm:t>
        <a:bodyPr/>
        <a:lstStyle/>
        <a:p>
          <a:pPr rtl="0"/>
          <a:r>
            <a:rPr lang="kk-KZ" sz="1800" b="1" i="0" u="none" baseline="0" dirty="0" smtClean="0"/>
            <a:t>6. Рефлекс арнайы рецептивтік өріске, тітіркендіргіште байқалады</a:t>
          </a:r>
          <a:r>
            <a:rPr lang="kk-KZ" sz="1300" b="1" i="0" u="none" baseline="0" dirty="0" smtClean="0"/>
            <a:t>.</a:t>
          </a:r>
          <a:endParaRPr lang="ru-RU" sz="1300" b="0" i="0" u="none" dirty="0"/>
        </a:p>
      </dgm:t>
    </dgm:pt>
    <dgm:pt modelId="{11439979-AACE-44AB-BD35-1ADD7E9E37EE}" type="parTrans" cxnId="{B52FD4CA-3FB2-453B-BD58-FE838480EA3A}">
      <dgm:prSet/>
      <dgm:spPr/>
      <dgm:t>
        <a:bodyPr/>
        <a:lstStyle/>
        <a:p>
          <a:endParaRPr lang="ru-RU"/>
        </a:p>
      </dgm:t>
    </dgm:pt>
    <dgm:pt modelId="{437F4125-9E75-4263-9FDE-51C5794562F9}" type="sibTrans" cxnId="{B52FD4CA-3FB2-453B-BD58-FE838480EA3A}">
      <dgm:prSet/>
      <dgm:spPr/>
      <dgm:t>
        <a:bodyPr/>
        <a:lstStyle/>
        <a:p>
          <a:endParaRPr lang="ru-RU"/>
        </a:p>
      </dgm:t>
    </dgm:pt>
    <dgm:pt modelId="{07A87BE8-5000-471E-B1FE-A0585A2F5E33}">
      <dgm:prSet phldrT="[Текст]" phldr="1"/>
      <dgm:spPr/>
      <dgm:t>
        <a:bodyPr/>
        <a:lstStyle/>
        <a:p>
          <a:endParaRPr lang="ru-RU" sz="1300" dirty="0"/>
        </a:p>
      </dgm:t>
    </dgm:pt>
    <dgm:pt modelId="{E4608C36-CCC2-4B39-A1CF-F68E626A0BFF}" type="parTrans" cxnId="{9F4F983F-BA6A-4F3F-B12F-7CC44A22CC16}">
      <dgm:prSet/>
      <dgm:spPr/>
      <dgm:t>
        <a:bodyPr/>
        <a:lstStyle/>
        <a:p>
          <a:endParaRPr lang="ru-RU"/>
        </a:p>
      </dgm:t>
    </dgm:pt>
    <dgm:pt modelId="{E45A048C-2009-4D54-BD2B-4AE2CD5355D2}" type="sibTrans" cxnId="{9F4F983F-BA6A-4F3F-B12F-7CC44A22CC16}">
      <dgm:prSet/>
      <dgm:spPr/>
      <dgm:t>
        <a:bodyPr/>
        <a:lstStyle/>
        <a:p>
          <a:endParaRPr lang="ru-RU"/>
        </a:p>
      </dgm:t>
    </dgm:pt>
    <dgm:pt modelId="{DE477AFE-0D72-47DF-8C07-8B8C7158C132}">
      <dgm:prSet custT="1"/>
      <dgm:spPr/>
      <dgm:t>
        <a:bodyPr/>
        <a:lstStyle/>
        <a:p>
          <a:pPr rtl="0"/>
          <a:r>
            <a:rPr lang="kk-KZ" sz="2400" b="1" i="0" u="none" baseline="0" dirty="0" smtClean="0"/>
            <a:t>Ш</a:t>
          </a:r>
          <a:r>
            <a:rPr lang="kk-KZ" sz="2000" b="1" i="0" u="none" baseline="0" dirty="0" smtClean="0"/>
            <a:t>артты рефлекс</a:t>
          </a:r>
          <a:r>
            <a:rPr lang="ru-RU" sz="2000" b="1" i="0" u="none" baseline="0" dirty="0" smtClean="0"/>
            <a:t> </a:t>
          </a:r>
          <a:endParaRPr lang="ru-RU" sz="2000" b="0" i="0" u="none" dirty="0"/>
        </a:p>
      </dgm:t>
    </dgm:pt>
    <dgm:pt modelId="{9291D977-455F-488E-9F9C-5F9480090418}" type="parTrans" cxnId="{4798099D-FE78-4F6D-A8F6-763701F07B5D}">
      <dgm:prSet/>
      <dgm:spPr/>
      <dgm:t>
        <a:bodyPr/>
        <a:lstStyle/>
        <a:p>
          <a:endParaRPr lang="ru-RU"/>
        </a:p>
      </dgm:t>
    </dgm:pt>
    <dgm:pt modelId="{AAE0A84C-FFB1-4206-AC8D-9AC0F9D31D17}" type="sibTrans" cxnId="{4798099D-FE78-4F6D-A8F6-763701F07B5D}">
      <dgm:prSet/>
      <dgm:spPr/>
      <dgm:t>
        <a:bodyPr/>
        <a:lstStyle/>
        <a:p>
          <a:endParaRPr lang="ru-RU"/>
        </a:p>
      </dgm:t>
    </dgm:pt>
    <dgm:pt modelId="{13E85417-463C-4240-970D-5CC4A6E6325A}">
      <dgm:prSet custT="1"/>
      <dgm:spPr/>
      <dgm:t>
        <a:bodyPr/>
        <a:lstStyle/>
        <a:p>
          <a:endParaRPr lang="ru-RU" sz="2000" dirty="0"/>
        </a:p>
      </dgm:t>
    </dgm:pt>
    <dgm:pt modelId="{4A2A7E51-73F5-4698-84FD-45BCB3D811D4}" type="parTrans" cxnId="{58BBAEF0-BB40-40E5-9CD1-25BEBF9A9837}">
      <dgm:prSet/>
      <dgm:spPr/>
      <dgm:t>
        <a:bodyPr/>
        <a:lstStyle/>
        <a:p>
          <a:endParaRPr lang="ru-RU"/>
        </a:p>
      </dgm:t>
    </dgm:pt>
    <dgm:pt modelId="{B7A567E3-7A6A-44F9-843E-F3DD206967CE}" type="sibTrans" cxnId="{58BBAEF0-BB40-40E5-9CD1-25BEBF9A9837}">
      <dgm:prSet/>
      <dgm:spPr/>
      <dgm:t>
        <a:bodyPr/>
        <a:lstStyle/>
        <a:p>
          <a:endParaRPr lang="ru-RU"/>
        </a:p>
      </dgm:t>
    </dgm:pt>
    <dgm:pt modelId="{36A2AC62-7E17-4D5E-A8B5-3AB0C6E2C7F2}">
      <dgm:prSet custT="1"/>
      <dgm:spPr/>
      <dgm:t>
        <a:bodyPr/>
        <a:lstStyle/>
        <a:p>
          <a:pPr rtl="0"/>
          <a:r>
            <a:rPr lang="kk-KZ" sz="2000" b="1" i="0" u="none" baseline="0" dirty="0" smtClean="0"/>
            <a:t>1. Жүре пайда болған</a:t>
          </a:r>
          <a:r>
            <a:rPr lang="ru-RU" sz="2000" b="0" i="0" u="none" baseline="0" dirty="0" smtClean="0"/>
            <a:t> </a:t>
          </a:r>
          <a:r>
            <a:rPr lang="kk-KZ" sz="2000" b="1" i="0" u="none" baseline="0" dirty="0" smtClean="0"/>
            <a:t>;</a:t>
          </a:r>
          <a:endParaRPr lang="ru-RU" sz="2000" b="0" i="0" u="none" dirty="0"/>
        </a:p>
      </dgm:t>
    </dgm:pt>
    <dgm:pt modelId="{F9EA422B-9D26-4CCA-9585-82B930CD5BEE}" type="parTrans" cxnId="{E567CC8E-90DE-4808-9412-E1DF7918C097}">
      <dgm:prSet/>
      <dgm:spPr/>
      <dgm:t>
        <a:bodyPr/>
        <a:lstStyle/>
        <a:p>
          <a:endParaRPr lang="ru-RU"/>
        </a:p>
      </dgm:t>
    </dgm:pt>
    <dgm:pt modelId="{424A1F72-736E-4588-86E3-9CE0CE68C9D4}" type="sibTrans" cxnId="{E567CC8E-90DE-4808-9412-E1DF7918C097}">
      <dgm:prSet/>
      <dgm:spPr/>
      <dgm:t>
        <a:bodyPr/>
        <a:lstStyle/>
        <a:p>
          <a:endParaRPr lang="ru-RU"/>
        </a:p>
      </dgm:t>
    </dgm:pt>
    <dgm:pt modelId="{EEC69E57-35E5-4A3F-86EE-0B9B8937ACB0}">
      <dgm:prSet custT="1"/>
      <dgm:spPr/>
      <dgm:t>
        <a:bodyPr/>
        <a:lstStyle/>
        <a:p>
          <a:pPr rtl="0"/>
          <a:r>
            <a:rPr lang="kk-KZ" sz="2000" b="1" i="0" u="none" baseline="0" dirty="0" smtClean="0"/>
            <a:t>2. Жекешілдігі;</a:t>
          </a:r>
          <a:endParaRPr lang="ru-RU" sz="2000" b="0" i="0" u="none" dirty="0"/>
        </a:p>
      </dgm:t>
    </dgm:pt>
    <dgm:pt modelId="{95C1F241-7071-479B-9209-C1BE39458209}" type="parTrans" cxnId="{8FE477E2-0434-40A4-A345-4B1DA5F2128E}">
      <dgm:prSet/>
      <dgm:spPr/>
      <dgm:t>
        <a:bodyPr/>
        <a:lstStyle/>
        <a:p>
          <a:endParaRPr lang="ru-RU"/>
        </a:p>
      </dgm:t>
    </dgm:pt>
    <dgm:pt modelId="{281A629B-B82F-4ED9-BD03-68163ABEF2C8}" type="sibTrans" cxnId="{8FE477E2-0434-40A4-A345-4B1DA5F2128E}">
      <dgm:prSet/>
      <dgm:spPr/>
      <dgm:t>
        <a:bodyPr/>
        <a:lstStyle/>
        <a:p>
          <a:endParaRPr lang="ru-RU"/>
        </a:p>
      </dgm:t>
    </dgm:pt>
    <dgm:pt modelId="{B26E25A2-BBD5-4AF3-A1B1-594B5BBBF040}">
      <dgm:prSet custT="1"/>
      <dgm:spPr/>
      <dgm:t>
        <a:bodyPr/>
        <a:lstStyle/>
        <a:p>
          <a:pPr rtl="0"/>
          <a:r>
            <a:rPr lang="kk-KZ" sz="2000" b="1" i="0" u="none" baseline="0" dirty="0" smtClean="0"/>
            <a:t>3. Рефлекстік доға тұрақсыз( уақытша байланыс);</a:t>
          </a:r>
          <a:endParaRPr lang="ru-RU" sz="2000" b="0" i="0" u="none" dirty="0"/>
        </a:p>
      </dgm:t>
    </dgm:pt>
    <dgm:pt modelId="{56FBAA2A-8F86-4862-B9A4-4863267B968A}" type="parTrans" cxnId="{6A4A580F-A9C8-428C-8A4A-E497A8B64447}">
      <dgm:prSet/>
      <dgm:spPr/>
      <dgm:t>
        <a:bodyPr/>
        <a:lstStyle/>
        <a:p>
          <a:endParaRPr lang="ru-RU"/>
        </a:p>
      </dgm:t>
    </dgm:pt>
    <dgm:pt modelId="{583FB7AB-E620-418F-974F-C894A4AF1523}" type="sibTrans" cxnId="{6A4A580F-A9C8-428C-8A4A-E497A8B64447}">
      <dgm:prSet/>
      <dgm:spPr/>
      <dgm:t>
        <a:bodyPr/>
        <a:lstStyle/>
        <a:p>
          <a:endParaRPr lang="ru-RU"/>
        </a:p>
      </dgm:t>
    </dgm:pt>
    <dgm:pt modelId="{87F6C0D5-24DE-463E-B534-F462DC666F8D}">
      <dgm:prSet custT="1"/>
      <dgm:spPr/>
      <dgm:t>
        <a:bodyPr/>
        <a:lstStyle/>
        <a:p>
          <a:pPr rtl="0"/>
          <a:r>
            <a:rPr lang="kk-KZ" sz="2000" b="1" i="0" u="none" baseline="0" dirty="0" smtClean="0"/>
            <a:t>4. Рефлекстік доға ми қыртысында тұйықталады;</a:t>
          </a:r>
          <a:endParaRPr lang="ru-RU" sz="2000" b="0" i="0" u="none" dirty="0"/>
        </a:p>
      </dgm:t>
    </dgm:pt>
    <dgm:pt modelId="{DB8322C2-07A6-4B46-9D4F-5924FCB64170}" type="parTrans" cxnId="{276BC0E3-D413-4AF3-B45D-ADFA1DF0E4FA}">
      <dgm:prSet/>
      <dgm:spPr/>
      <dgm:t>
        <a:bodyPr/>
        <a:lstStyle/>
        <a:p>
          <a:endParaRPr lang="ru-RU"/>
        </a:p>
      </dgm:t>
    </dgm:pt>
    <dgm:pt modelId="{3A9745FF-5C2D-48E0-B696-CB0E3C61CEAB}" type="sibTrans" cxnId="{276BC0E3-D413-4AF3-B45D-ADFA1DF0E4FA}">
      <dgm:prSet/>
      <dgm:spPr/>
      <dgm:t>
        <a:bodyPr/>
        <a:lstStyle/>
        <a:p>
          <a:endParaRPr lang="ru-RU"/>
        </a:p>
      </dgm:t>
    </dgm:pt>
    <dgm:pt modelId="{3CC8A5BB-E224-4255-808B-C5E331AC23BB}">
      <dgm:prSet custT="1"/>
      <dgm:spPr/>
      <dgm:t>
        <a:bodyPr/>
        <a:lstStyle/>
        <a:p>
          <a:pPr rtl="0"/>
          <a:r>
            <a:rPr lang="kk-KZ" sz="2000" b="1" i="0" u="none" baseline="0" dirty="0" smtClean="0"/>
            <a:t>5. Тұрақсыз;</a:t>
          </a:r>
          <a:endParaRPr lang="ru-RU" sz="2000" b="0" i="0" u="none" dirty="0"/>
        </a:p>
      </dgm:t>
    </dgm:pt>
    <dgm:pt modelId="{0831A0D1-F2CD-439D-A0AF-06F8A94DA6BE}" type="parTrans" cxnId="{C966C6BD-FA91-4169-95B5-297F3A69C594}">
      <dgm:prSet/>
      <dgm:spPr/>
      <dgm:t>
        <a:bodyPr/>
        <a:lstStyle/>
        <a:p>
          <a:endParaRPr lang="ru-RU"/>
        </a:p>
      </dgm:t>
    </dgm:pt>
    <dgm:pt modelId="{49D98460-00FE-4152-8349-EBB4DD0DF043}" type="sibTrans" cxnId="{C966C6BD-FA91-4169-95B5-297F3A69C594}">
      <dgm:prSet/>
      <dgm:spPr/>
      <dgm:t>
        <a:bodyPr/>
        <a:lstStyle/>
        <a:p>
          <a:endParaRPr lang="ru-RU"/>
        </a:p>
      </dgm:t>
    </dgm:pt>
    <dgm:pt modelId="{4254CE6B-61A4-4C0A-89E3-2F6A0C8BA336}">
      <dgm:prSet custT="1"/>
      <dgm:spPr/>
      <dgm:t>
        <a:bodyPr/>
        <a:lstStyle/>
        <a:p>
          <a:pPr rtl="0"/>
          <a:r>
            <a:rPr lang="kk-KZ" sz="2000" b="1" i="0" u="none" baseline="0" dirty="0" smtClean="0"/>
            <a:t>6. Кез-келген индиферентті тітіркендіргіште байқалады.</a:t>
          </a:r>
          <a:endParaRPr lang="ru-RU" sz="2000" b="0" i="0" u="none" dirty="0"/>
        </a:p>
      </dgm:t>
    </dgm:pt>
    <dgm:pt modelId="{D2AD296C-20F2-4328-8CA4-7CA9F97FB785}" type="parTrans" cxnId="{241E3613-B101-4EE7-AB00-9B67CFA113C3}">
      <dgm:prSet/>
      <dgm:spPr/>
      <dgm:t>
        <a:bodyPr/>
        <a:lstStyle/>
        <a:p>
          <a:endParaRPr lang="ru-RU"/>
        </a:p>
      </dgm:t>
    </dgm:pt>
    <dgm:pt modelId="{2728B7DE-058E-4DDC-9E7A-03D923368CB2}" type="sibTrans" cxnId="{241E3613-B101-4EE7-AB00-9B67CFA113C3}">
      <dgm:prSet/>
      <dgm:spPr/>
      <dgm:t>
        <a:bodyPr/>
        <a:lstStyle/>
        <a:p>
          <a:endParaRPr lang="ru-RU"/>
        </a:p>
      </dgm:t>
    </dgm:pt>
    <dgm:pt modelId="{6FE757DA-FC10-4F7C-81C2-80166AAD8863}">
      <dgm:prSet phldrT="[Текст]" phldr="1"/>
      <dgm:spPr/>
      <dgm:t>
        <a:bodyPr/>
        <a:lstStyle/>
        <a:p>
          <a:endParaRPr lang="ru-RU" sz="1300" dirty="0"/>
        </a:p>
      </dgm:t>
    </dgm:pt>
    <dgm:pt modelId="{428CD3D4-E2C7-42D7-9330-BC57A4ABF48A}" type="parTrans" cxnId="{ABA45AC5-85D4-47F1-84AD-58B5768A2422}">
      <dgm:prSet/>
      <dgm:spPr/>
      <dgm:t>
        <a:bodyPr/>
        <a:lstStyle/>
        <a:p>
          <a:endParaRPr lang="ru-RU"/>
        </a:p>
      </dgm:t>
    </dgm:pt>
    <dgm:pt modelId="{137147F3-B98D-42C2-8BEB-2EAC13165757}" type="sibTrans" cxnId="{ABA45AC5-85D4-47F1-84AD-58B5768A2422}">
      <dgm:prSet/>
      <dgm:spPr/>
      <dgm:t>
        <a:bodyPr/>
        <a:lstStyle/>
        <a:p>
          <a:endParaRPr lang="ru-RU"/>
        </a:p>
      </dgm:t>
    </dgm:pt>
    <dgm:pt modelId="{31EC8F85-4CEE-4328-A33D-4924A1492BAE}" type="pres">
      <dgm:prSet presAssocID="{B66A2FB0-049A-4922-899B-DE22F25B5AE8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F0139D0-95C8-4986-B3D4-5ACCDA5372A8}" type="pres">
      <dgm:prSet presAssocID="{A8A7025B-5E0D-4D25-B09B-9F7F8450AA5F}" presName="compositeNode" presStyleCnt="0">
        <dgm:presLayoutVars>
          <dgm:bulletEnabled val="1"/>
        </dgm:presLayoutVars>
      </dgm:prSet>
      <dgm:spPr/>
    </dgm:pt>
    <dgm:pt modelId="{5A387937-6201-4F52-8A27-EBD486736CB3}" type="pres">
      <dgm:prSet presAssocID="{A8A7025B-5E0D-4D25-B09B-9F7F8450AA5F}" presName="image" presStyleLbl="fgImgPlace1" presStyleIdx="0" presStyleCnt="2" custFlipVert="0" custFlipHor="0" custScaleX="93281" custScaleY="95838" custLinFactNeighborX="-14978" custLinFactNeighborY="-246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7000" r="-47000"/>
          </a:stretch>
        </a:blipFill>
      </dgm:spPr>
    </dgm:pt>
    <dgm:pt modelId="{F88B194B-E5C1-4B99-AEB1-7CB73B643493}" type="pres">
      <dgm:prSet presAssocID="{A8A7025B-5E0D-4D25-B09B-9F7F8450AA5F}" presName="childNode" presStyleLbl="node1" presStyleIdx="0" presStyleCnt="2" custScaleX="101289" custScaleY="128205" custLinFactNeighborX="10638" custLinFactNeighborY="-9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33481-11B0-4EA9-9A4F-5E56705E80D4}" type="pres">
      <dgm:prSet presAssocID="{A8A7025B-5E0D-4D25-B09B-9F7F8450AA5F}" presName="parentNode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D81C-7005-4D5A-B12D-173B4D5EB912}" type="pres">
      <dgm:prSet presAssocID="{868037B3-ED54-42C5-BDBD-43BCE7AA427F}" presName="sibTrans" presStyleCnt="0"/>
      <dgm:spPr/>
    </dgm:pt>
    <dgm:pt modelId="{82011FD8-456E-45F8-99A2-8CFF440B0DFD}" type="pres">
      <dgm:prSet presAssocID="{4489B823-18FB-4E0E-97F9-18791A605807}" presName="compositeNode" presStyleCnt="0">
        <dgm:presLayoutVars>
          <dgm:bulletEnabled val="1"/>
        </dgm:presLayoutVars>
      </dgm:prSet>
      <dgm:spPr/>
    </dgm:pt>
    <dgm:pt modelId="{ED51607A-1965-4660-82FB-B29A6D0598CA}" type="pres">
      <dgm:prSet presAssocID="{4489B823-18FB-4E0E-97F9-18791A605807}" presName="image" presStyleLbl="fgImgPlace1" presStyleIdx="1" presStyleCnt="2" custLinFactNeighborX="-6348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</dgm:spPr>
    </dgm:pt>
    <dgm:pt modelId="{D68BEDEC-D8D4-46C0-8182-48575D26AEEC}" type="pres">
      <dgm:prSet presAssocID="{4489B823-18FB-4E0E-97F9-18791A605807}" presName="childNode" presStyleLbl="node1" presStyleIdx="1" presStyleCnt="2" custScaleX="115983" custScaleY="1282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848EA8-654B-4A57-AD62-B588B3921258}" type="pres">
      <dgm:prSet presAssocID="{4489B823-18FB-4E0E-97F9-18791A605807}" presName="parentNode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D46988-D1C5-472D-9A4E-4EE6B644778F}" type="presOf" srcId="{DE477AFE-0D72-47DF-8C07-8B8C7158C132}" destId="{D68BEDEC-D8D4-46C0-8182-48575D26AEEC}" srcOrd="0" destOrd="1" presId="urn:microsoft.com/office/officeart/2005/8/layout/hList2"/>
    <dgm:cxn modelId="{4798099D-FE78-4F6D-A8F6-763701F07B5D}" srcId="{4489B823-18FB-4E0E-97F9-18791A605807}" destId="{DE477AFE-0D72-47DF-8C07-8B8C7158C132}" srcOrd="1" destOrd="0" parTransId="{9291D977-455F-488E-9F9C-5F9480090418}" sibTransId="{AAE0A84C-FFB1-4206-AC8D-9AC0F9D31D17}"/>
    <dgm:cxn modelId="{B52FD4CA-3FB2-453B-BD58-FE838480EA3A}" srcId="{B4CBD2C8-F05E-4E38-A1E5-A9057D6176EF}" destId="{C424ED3C-B3A9-4BA5-9D37-C4DBD366D4BC}" srcOrd="5" destOrd="0" parTransId="{11439979-AACE-44AB-BD35-1ADD7E9E37EE}" sibTransId="{437F4125-9E75-4263-9FDE-51C5794562F9}"/>
    <dgm:cxn modelId="{C966C6BD-FA91-4169-95B5-297F3A69C594}" srcId="{13E85417-463C-4240-970D-5CC4A6E6325A}" destId="{3CC8A5BB-E224-4255-808B-C5E331AC23BB}" srcOrd="4" destOrd="0" parTransId="{0831A0D1-F2CD-439D-A0AF-06F8A94DA6BE}" sibTransId="{49D98460-00FE-4152-8349-EBB4DD0DF043}"/>
    <dgm:cxn modelId="{376CB049-B38A-465A-A11D-212FD771ADEC}" srcId="{B4CBD2C8-F05E-4E38-A1E5-A9057D6176EF}" destId="{58630909-A565-4CED-82BE-0A7229951158}" srcOrd="1" destOrd="0" parTransId="{E1DAA1A2-DC61-4031-B728-E164023DE307}" sibTransId="{7BB7FAF0-1C40-4AD8-B658-53B89B47EC05}"/>
    <dgm:cxn modelId="{8A80D1F3-12F7-449B-9B78-C39EFC3BA6A0}" type="presOf" srcId="{4489B823-18FB-4E0E-97F9-18791A605807}" destId="{2E848EA8-654B-4A57-AD62-B588B3921258}" srcOrd="0" destOrd="0" presId="urn:microsoft.com/office/officeart/2005/8/layout/hList2"/>
    <dgm:cxn modelId="{BC5F3DBA-5EE4-432C-BBE5-54AA7C7F330F}" type="presOf" srcId="{C424ED3C-B3A9-4BA5-9D37-C4DBD366D4BC}" destId="{F88B194B-E5C1-4B99-AEB1-7CB73B643493}" srcOrd="0" destOrd="8" presId="urn:microsoft.com/office/officeart/2005/8/layout/hList2"/>
    <dgm:cxn modelId="{2424C398-B2E8-4797-8360-2D0C869BAE74}" srcId="{B4CBD2C8-F05E-4E38-A1E5-A9057D6176EF}" destId="{7906DF73-F7FF-4CD3-A5B1-84E640FA22B5}" srcOrd="0" destOrd="0" parTransId="{04A5DD90-BB8B-49AB-97F7-EEA72141BBDD}" sibTransId="{47E38C0A-5EB0-41A4-BC3E-01839886FE56}"/>
    <dgm:cxn modelId="{9F4F983F-BA6A-4F3F-B12F-7CC44A22CC16}" srcId="{A8A7025B-5E0D-4D25-B09B-9F7F8450AA5F}" destId="{07A87BE8-5000-471E-B1FE-A0585A2F5E33}" srcOrd="3" destOrd="0" parTransId="{E4608C36-CCC2-4B39-A1CF-F68E626A0BFF}" sibTransId="{E45A048C-2009-4D54-BD2B-4AE2CD5355D2}"/>
    <dgm:cxn modelId="{26020739-8F32-4BB9-B092-5BB1801C5A6D}" srcId="{B66A2FB0-049A-4922-899B-DE22F25B5AE8}" destId="{A8A7025B-5E0D-4D25-B09B-9F7F8450AA5F}" srcOrd="0" destOrd="0" parTransId="{1FF4FFF3-0544-4B0B-8A38-661FC8DD67D4}" sibTransId="{868037B3-ED54-42C5-BDBD-43BCE7AA427F}"/>
    <dgm:cxn modelId="{EF14DADC-C86F-4451-AD76-F949179443F6}" srcId="{4489B823-18FB-4E0E-97F9-18791A605807}" destId="{EE86770C-3A7D-4883-B042-E669C0BA3210}" srcOrd="0" destOrd="0" parTransId="{23C31B61-6C4B-4A0F-BE45-08980424266F}" sibTransId="{88A51428-02E1-45B4-A903-001C2975A81C}"/>
    <dgm:cxn modelId="{6A4A580F-A9C8-428C-8A4A-E497A8B64447}" srcId="{13E85417-463C-4240-970D-5CC4A6E6325A}" destId="{B26E25A2-BBD5-4AF3-A1B1-594B5BBBF040}" srcOrd="2" destOrd="0" parTransId="{56FBAA2A-8F86-4862-B9A4-4863267B968A}" sibTransId="{583FB7AB-E620-418F-974F-C894A4AF1523}"/>
    <dgm:cxn modelId="{CC4DAC53-CD7C-437E-9911-7919470F4B5F}" type="presOf" srcId="{3CC8A5BB-E224-4255-808B-C5E331AC23BB}" destId="{D68BEDEC-D8D4-46C0-8182-48575D26AEEC}" srcOrd="0" destOrd="7" presId="urn:microsoft.com/office/officeart/2005/8/layout/hList2"/>
    <dgm:cxn modelId="{DC4DC6EF-3620-4885-AA3C-83AEC1C3841D}" srcId="{B4CBD2C8-F05E-4E38-A1E5-A9057D6176EF}" destId="{7C08C7E3-D613-4EA8-BF47-A9963126005D}" srcOrd="3" destOrd="0" parTransId="{AECA0596-D9C7-4AB5-ABC6-180376A6E7D8}" sibTransId="{E691F423-02B9-473A-A628-3C8F7671B034}"/>
    <dgm:cxn modelId="{2B4D00CC-030C-4537-9FBE-C6A64CA74BF5}" srcId="{A8A7025B-5E0D-4D25-B09B-9F7F8450AA5F}" destId="{BE79060F-6964-416F-86FF-1194C58DD5B7}" srcOrd="0" destOrd="0" parTransId="{E3733BEE-7AEB-4237-9378-143BB33D56A5}" sibTransId="{FBDE8EA7-90B1-4B11-89FB-FA278DC61EC3}"/>
    <dgm:cxn modelId="{CEA53C78-B0D6-478F-A08A-D43F592C23DC}" type="presOf" srcId="{36A2AC62-7E17-4D5E-A8B5-3AB0C6E2C7F2}" destId="{D68BEDEC-D8D4-46C0-8182-48575D26AEEC}" srcOrd="0" destOrd="3" presId="urn:microsoft.com/office/officeart/2005/8/layout/hList2"/>
    <dgm:cxn modelId="{302271E3-C22F-4570-87AE-5D8E8DCBB0F7}" type="presOf" srcId="{4254CE6B-61A4-4C0A-89E3-2F6A0C8BA336}" destId="{D68BEDEC-D8D4-46C0-8182-48575D26AEEC}" srcOrd="0" destOrd="8" presId="urn:microsoft.com/office/officeart/2005/8/layout/hList2"/>
    <dgm:cxn modelId="{BB0F6E62-F4AA-4825-91B9-93A382BF8DFA}" type="presOf" srcId="{7906DF73-F7FF-4CD3-A5B1-84E640FA22B5}" destId="{F88B194B-E5C1-4B99-AEB1-7CB73B643493}" srcOrd="0" destOrd="3" presId="urn:microsoft.com/office/officeart/2005/8/layout/hList2"/>
    <dgm:cxn modelId="{CE644F93-805C-477D-8C4C-F3907FF95BBD}" type="presOf" srcId="{B4CBD2C8-F05E-4E38-A1E5-A9057D6176EF}" destId="{F88B194B-E5C1-4B99-AEB1-7CB73B643493}" srcOrd="0" destOrd="2" presId="urn:microsoft.com/office/officeart/2005/8/layout/hList2"/>
    <dgm:cxn modelId="{B3C9B3A3-94D5-4397-9BC6-A9FA36C27759}" type="presOf" srcId="{13E85417-463C-4240-970D-5CC4A6E6325A}" destId="{D68BEDEC-D8D4-46C0-8182-48575D26AEEC}" srcOrd="0" destOrd="2" presId="urn:microsoft.com/office/officeart/2005/8/layout/hList2"/>
    <dgm:cxn modelId="{29195873-475E-4462-B216-8FC6754EB7A7}" srcId="{B4CBD2C8-F05E-4E38-A1E5-A9057D6176EF}" destId="{5C9756D6-2AA6-4651-9DE7-8098D597DB4E}" srcOrd="4" destOrd="0" parTransId="{BDB5B4D7-C5BC-47A1-B482-1AAAB827DCAB}" sibTransId="{CDBB7A0D-1A48-4B8A-80A8-222F08EA5F8A}"/>
    <dgm:cxn modelId="{BEF6F140-6A1E-4ED8-B73D-4430F2AA5BF1}" srcId="{B66A2FB0-049A-4922-899B-DE22F25B5AE8}" destId="{4489B823-18FB-4E0E-97F9-18791A605807}" srcOrd="1" destOrd="0" parTransId="{A1C1D0F2-3DA6-42CC-947F-46A650452D55}" sibTransId="{B4E5B8D7-7D9E-4640-959E-9D079EC48F84}"/>
    <dgm:cxn modelId="{9B2A4FE6-3E34-4D9B-AEFE-3F65746B4BA9}" type="presOf" srcId="{07A87BE8-5000-471E-B1FE-A0585A2F5E33}" destId="{F88B194B-E5C1-4B99-AEB1-7CB73B643493}" srcOrd="0" destOrd="9" presId="urn:microsoft.com/office/officeart/2005/8/layout/hList2"/>
    <dgm:cxn modelId="{22F46D63-7CE9-4A25-A14B-BD53A2874F75}" srcId="{A8A7025B-5E0D-4D25-B09B-9F7F8450AA5F}" destId="{B4CBD2C8-F05E-4E38-A1E5-A9057D6176EF}" srcOrd="2" destOrd="0" parTransId="{C15F232C-FF9C-44DA-907D-808DC2D953DD}" sibTransId="{F9BBFA05-5210-4E3E-899E-19B1FA9CFAF1}"/>
    <dgm:cxn modelId="{A406E2F2-13F4-4E7A-BA98-0E926C406F57}" type="presOf" srcId="{B26E25A2-BBD5-4AF3-A1B1-594B5BBBF040}" destId="{D68BEDEC-D8D4-46C0-8182-48575D26AEEC}" srcOrd="0" destOrd="5" presId="urn:microsoft.com/office/officeart/2005/8/layout/hList2"/>
    <dgm:cxn modelId="{58BBAEF0-BB40-40E5-9CD1-25BEBF9A9837}" srcId="{4489B823-18FB-4E0E-97F9-18791A605807}" destId="{13E85417-463C-4240-970D-5CC4A6E6325A}" srcOrd="2" destOrd="0" parTransId="{4A2A7E51-73F5-4698-84FD-45BCB3D811D4}" sibTransId="{B7A567E3-7A6A-44F9-843E-F3DD206967CE}"/>
    <dgm:cxn modelId="{1EA05EA8-37AF-488E-8088-68A1E7A5BA9A}" type="presOf" srcId="{A8A7025B-5E0D-4D25-B09B-9F7F8450AA5F}" destId="{05233481-11B0-4EA9-9A4F-5E56705E80D4}" srcOrd="0" destOrd="0" presId="urn:microsoft.com/office/officeart/2005/8/layout/hList2"/>
    <dgm:cxn modelId="{561146E8-6AD7-45F4-89B6-8E3A3BB1BE31}" type="presOf" srcId="{6FE757DA-FC10-4F7C-81C2-80166AAD8863}" destId="{D68BEDEC-D8D4-46C0-8182-48575D26AEEC}" srcOrd="0" destOrd="9" presId="urn:microsoft.com/office/officeart/2005/8/layout/hList2"/>
    <dgm:cxn modelId="{241E3613-B101-4EE7-AB00-9B67CFA113C3}" srcId="{13E85417-463C-4240-970D-5CC4A6E6325A}" destId="{4254CE6B-61A4-4C0A-89E3-2F6A0C8BA336}" srcOrd="5" destOrd="0" parTransId="{D2AD296C-20F2-4328-8CA4-7CA9F97FB785}" sibTransId="{2728B7DE-058E-4DDC-9E7A-03D923368CB2}"/>
    <dgm:cxn modelId="{EB7F7AF3-28AC-4F9E-A4DD-579CE15C25B7}" type="presOf" srcId="{AE52FE90-1317-442C-BB13-0D17B71469E1}" destId="{F88B194B-E5C1-4B99-AEB1-7CB73B643493}" srcOrd="0" destOrd="5" presId="urn:microsoft.com/office/officeart/2005/8/layout/hList2"/>
    <dgm:cxn modelId="{5EB3AFA5-48AD-4F89-948A-A268FB586286}" type="presOf" srcId="{5C9756D6-2AA6-4651-9DE7-8098D597DB4E}" destId="{F88B194B-E5C1-4B99-AEB1-7CB73B643493}" srcOrd="0" destOrd="7" presId="urn:microsoft.com/office/officeart/2005/8/layout/hList2"/>
    <dgm:cxn modelId="{8FE477E2-0434-40A4-A345-4B1DA5F2128E}" srcId="{13E85417-463C-4240-970D-5CC4A6E6325A}" destId="{EEC69E57-35E5-4A3F-86EE-0B9B8937ACB0}" srcOrd="1" destOrd="0" parTransId="{95C1F241-7071-479B-9209-C1BE39458209}" sibTransId="{281A629B-B82F-4ED9-BD03-68163ABEF2C8}"/>
    <dgm:cxn modelId="{2395DB9C-FEEE-452C-85F5-4EC5FA513E20}" type="presOf" srcId="{87F6C0D5-24DE-463E-B534-F462DC666F8D}" destId="{D68BEDEC-D8D4-46C0-8182-48575D26AEEC}" srcOrd="0" destOrd="6" presId="urn:microsoft.com/office/officeart/2005/8/layout/hList2"/>
    <dgm:cxn modelId="{B849121F-5354-4991-9C8F-F9232BEAE78C}" type="presOf" srcId="{3CEE4BCF-41CD-4729-8380-51557E5CAF6C}" destId="{F88B194B-E5C1-4B99-AEB1-7CB73B643493}" srcOrd="0" destOrd="1" presId="urn:microsoft.com/office/officeart/2005/8/layout/hList2"/>
    <dgm:cxn modelId="{23DC73A0-54B4-4A1E-B2ED-B0E9CA9D4BE5}" type="presOf" srcId="{EE86770C-3A7D-4883-B042-E669C0BA3210}" destId="{D68BEDEC-D8D4-46C0-8182-48575D26AEEC}" srcOrd="0" destOrd="0" presId="urn:microsoft.com/office/officeart/2005/8/layout/hList2"/>
    <dgm:cxn modelId="{FB37CCCD-AB3D-4F4E-B3EF-834E045E428D}" type="presOf" srcId="{BE79060F-6964-416F-86FF-1194C58DD5B7}" destId="{F88B194B-E5C1-4B99-AEB1-7CB73B643493}" srcOrd="0" destOrd="0" presId="urn:microsoft.com/office/officeart/2005/8/layout/hList2"/>
    <dgm:cxn modelId="{6014DE09-7094-4486-888E-A383286C14F9}" type="presOf" srcId="{EEC69E57-35E5-4A3F-86EE-0B9B8937ACB0}" destId="{D68BEDEC-D8D4-46C0-8182-48575D26AEEC}" srcOrd="0" destOrd="4" presId="urn:microsoft.com/office/officeart/2005/8/layout/hList2"/>
    <dgm:cxn modelId="{276BC0E3-D413-4AF3-B45D-ADFA1DF0E4FA}" srcId="{13E85417-463C-4240-970D-5CC4A6E6325A}" destId="{87F6C0D5-24DE-463E-B534-F462DC666F8D}" srcOrd="3" destOrd="0" parTransId="{DB8322C2-07A6-4B46-9D4F-5924FCB64170}" sibTransId="{3A9745FF-5C2D-48E0-B696-CB0E3C61CEAB}"/>
    <dgm:cxn modelId="{5BC5CA3F-363B-42A7-9718-98F0BE6F35C1}" srcId="{A8A7025B-5E0D-4D25-B09B-9F7F8450AA5F}" destId="{3CEE4BCF-41CD-4729-8380-51557E5CAF6C}" srcOrd="1" destOrd="0" parTransId="{7808A549-E1C3-4AC9-8B27-EDE420DB783D}" sibTransId="{5EF13C31-4ACE-46A6-981C-CA51554199AD}"/>
    <dgm:cxn modelId="{221082C0-169C-4D83-A891-60E769C358D5}" type="presOf" srcId="{7C08C7E3-D613-4EA8-BF47-A9963126005D}" destId="{F88B194B-E5C1-4B99-AEB1-7CB73B643493}" srcOrd="0" destOrd="6" presId="urn:microsoft.com/office/officeart/2005/8/layout/hList2"/>
    <dgm:cxn modelId="{857AE13A-C5AA-4765-AC26-D833D06E288F}" type="presOf" srcId="{58630909-A565-4CED-82BE-0A7229951158}" destId="{F88B194B-E5C1-4B99-AEB1-7CB73B643493}" srcOrd="0" destOrd="4" presId="urn:microsoft.com/office/officeart/2005/8/layout/hList2"/>
    <dgm:cxn modelId="{ABA45AC5-85D4-47F1-84AD-58B5768A2422}" srcId="{4489B823-18FB-4E0E-97F9-18791A605807}" destId="{6FE757DA-FC10-4F7C-81C2-80166AAD8863}" srcOrd="3" destOrd="0" parTransId="{428CD3D4-E2C7-42D7-9330-BC57A4ABF48A}" sibTransId="{137147F3-B98D-42C2-8BEB-2EAC13165757}"/>
    <dgm:cxn modelId="{618F0FFE-B902-44D6-8725-F5D7C75D351A}" type="presOf" srcId="{B66A2FB0-049A-4922-899B-DE22F25B5AE8}" destId="{31EC8F85-4CEE-4328-A33D-4924A1492BAE}" srcOrd="0" destOrd="0" presId="urn:microsoft.com/office/officeart/2005/8/layout/hList2"/>
    <dgm:cxn modelId="{E567CC8E-90DE-4808-9412-E1DF7918C097}" srcId="{13E85417-463C-4240-970D-5CC4A6E6325A}" destId="{36A2AC62-7E17-4D5E-A8B5-3AB0C6E2C7F2}" srcOrd="0" destOrd="0" parTransId="{F9EA422B-9D26-4CCA-9585-82B930CD5BEE}" sibTransId="{424A1F72-736E-4588-86E3-9CE0CE68C9D4}"/>
    <dgm:cxn modelId="{4258DC96-8DE3-4451-8F32-C1929893AF37}" srcId="{B4CBD2C8-F05E-4E38-A1E5-A9057D6176EF}" destId="{AE52FE90-1317-442C-BB13-0D17B71469E1}" srcOrd="2" destOrd="0" parTransId="{DB9E47B4-6C4A-476A-94DA-08B83AC62080}" sibTransId="{9257305D-BAA3-4BC7-AB73-FF46CB8C27DE}"/>
    <dgm:cxn modelId="{780A613A-3642-4226-9326-061FBC73AFB4}" type="presParOf" srcId="{31EC8F85-4CEE-4328-A33D-4924A1492BAE}" destId="{0F0139D0-95C8-4986-B3D4-5ACCDA5372A8}" srcOrd="0" destOrd="0" presId="urn:microsoft.com/office/officeart/2005/8/layout/hList2"/>
    <dgm:cxn modelId="{C27FE884-9832-4A11-9E35-0758E85E53EF}" type="presParOf" srcId="{0F0139D0-95C8-4986-B3D4-5ACCDA5372A8}" destId="{5A387937-6201-4F52-8A27-EBD486736CB3}" srcOrd="0" destOrd="0" presId="urn:microsoft.com/office/officeart/2005/8/layout/hList2"/>
    <dgm:cxn modelId="{4C020976-AB22-45B2-B111-AB0E495D0EE7}" type="presParOf" srcId="{0F0139D0-95C8-4986-B3D4-5ACCDA5372A8}" destId="{F88B194B-E5C1-4B99-AEB1-7CB73B643493}" srcOrd="1" destOrd="0" presId="urn:microsoft.com/office/officeart/2005/8/layout/hList2"/>
    <dgm:cxn modelId="{71D678E4-EB80-4172-B627-0979AB1AC2DF}" type="presParOf" srcId="{0F0139D0-95C8-4986-B3D4-5ACCDA5372A8}" destId="{05233481-11B0-4EA9-9A4F-5E56705E80D4}" srcOrd="2" destOrd="0" presId="urn:microsoft.com/office/officeart/2005/8/layout/hList2"/>
    <dgm:cxn modelId="{D1486834-9726-4625-A7BF-D462D0B2F964}" type="presParOf" srcId="{31EC8F85-4CEE-4328-A33D-4924A1492BAE}" destId="{22A6D81C-7005-4D5A-B12D-173B4D5EB912}" srcOrd="1" destOrd="0" presId="urn:microsoft.com/office/officeart/2005/8/layout/hList2"/>
    <dgm:cxn modelId="{B625304F-6684-4415-B449-FF79474799B2}" type="presParOf" srcId="{31EC8F85-4CEE-4328-A33D-4924A1492BAE}" destId="{82011FD8-456E-45F8-99A2-8CFF440B0DFD}" srcOrd="2" destOrd="0" presId="urn:microsoft.com/office/officeart/2005/8/layout/hList2"/>
    <dgm:cxn modelId="{EA1D80FE-AAE4-4C95-937E-C7348B840B8E}" type="presParOf" srcId="{82011FD8-456E-45F8-99A2-8CFF440B0DFD}" destId="{ED51607A-1965-4660-82FB-B29A6D0598CA}" srcOrd="0" destOrd="0" presId="urn:microsoft.com/office/officeart/2005/8/layout/hList2"/>
    <dgm:cxn modelId="{7207013D-ED6C-4828-8A2B-74842C333CCC}" type="presParOf" srcId="{82011FD8-456E-45F8-99A2-8CFF440B0DFD}" destId="{D68BEDEC-D8D4-46C0-8182-48575D26AEEC}" srcOrd="1" destOrd="0" presId="urn:microsoft.com/office/officeart/2005/8/layout/hList2"/>
    <dgm:cxn modelId="{8C272E48-273B-4B43-907A-139311D32283}" type="presParOf" srcId="{82011FD8-456E-45F8-99A2-8CFF440B0DFD}" destId="{2E848EA8-654B-4A57-AD62-B588B3921258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2BB73B-8C58-417B-B779-B60184978AB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F0D7DFE-E8C2-4BB7-9B0B-12E51771B403}">
      <dgm:prSet/>
      <dgm:spPr/>
      <dgm:t>
        <a:bodyPr/>
        <a:lstStyle/>
        <a:p>
          <a:pPr rtl="0"/>
          <a:r>
            <a:rPr lang="kk-KZ" b="1" dirty="0" smtClean="0"/>
            <a:t>І. Рецептордың орналасуына сәйкес</a:t>
          </a:r>
          <a:endParaRPr lang="ru-RU" dirty="0"/>
        </a:p>
      </dgm:t>
    </dgm:pt>
    <dgm:pt modelId="{65245122-C240-478D-96F2-1B958A20EF06}" type="parTrans" cxnId="{36318663-FC0E-4E1C-8BFD-0FC68CA106D0}">
      <dgm:prSet/>
      <dgm:spPr/>
      <dgm:t>
        <a:bodyPr/>
        <a:lstStyle/>
        <a:p>
          <a:endParaRPr lang="ru-RU"/>
        </a:p>
      </dgm:t>
    </dgm:pt>
    <dgm:pt modelId="{AED02679-FF48-4DCB-9BED-1ADF246D493D}" type="sibTrans" cxnId="{36318663-FC0E-4E1C-8BFD-0FC68CA106D0}">
      <dgm:prSet/>
      <dgm:spPr/>
      <dgm:t>
        <a:bodyPr/>
        <a:lstStyle/>
        <a:p>
          <a:endParaRPr lang="ru-RU"/>
        </a:p>
      </dgm:t>
    </dgm:pt>
    <dgm:pt modelId="{9F238C28-C4E1-457F-BA4F-A12141F97884}">
      <dgm:prSet/>
      <dgm:spPr/>
      <dgm:t>
        <a:bodyPr/>
        <a:lstStyle/>
        <a:p>
          <a:pPr rtl="0"/>
          <a:r>
            <a:rPr lang="kk-KZ" b="1" smtClean="0"/>
            <a:t>1. Экстероцептивті</a:t>
          </a:r>
          <a:endParaRPr lang="ru-RU"/>
        </a:p>
      </dgm:t>
    </dgm:pt>
    <dgm:pt modelId="{991BCAF9-2DA2-4DCA-A65C-608E9C02DB50}" type="parTrans" cxnId="{B702D592-8917-49B4-AB47-125BEC176819}">
      <dgm:prSet/>
      <dgm:spPr/>
      <dgm:t>
        <a:bodyPr/>
        <a:lstStyle/>
        <a:p>
          <a:endParaRPr lang="ru-RU"/>
        </a:p>
      </dgm:t>
    </dgm:pt>
    <dgm:pt modelId="{30E5DEF6-0D31-43FC-ADF0-E3C214C675B7}" type="sibTrans" cxnId="{B702D592-8917-49B4-AB47-125BEC176819}">
      <dgm:prSet/>
      <dgm:spPr/>
      <dgm:t>
        <a:bodyPr/>
        <a:lstStyle/>
        <a:p>
          <a:endParaRPr lang="ru-RU"/>
        </a:p>
      </dgm:t>
    </dgm:pt>
    <dgm:pt modelId="{4D52DF61-E36B-4950-8236-8E8CEEB67CCD}">
      <dgm:prSet/>
      <dgm:spPr/>
      <dgm:t>
        <a:bodyPr/>
        <a:lstStyle/>
        <a:p>
          <a:pPr rtl="0"/>
          <a:r>
            <a:rPr lang="kk-KZ" b="1" smtClean="0"/>
            <a:t>2. Проприоцептивті</a:t>
          </a:r>
          <a:endParaRPr lang="ru-RU"/>
        </a:p>
      </dgm:t>
    </dgm:pt>
    <dgm:pt modelId="{A8311356-EEB8-40C0-948A-FAD1ACD24B8E}" type="parTrans" cxnId="{0DB9767A-AAA7-4D66-8807-A355C62C3AF1}">
      <dgm:prSet/>
      <dgm:spPr/>
      <dgm:t>
        <a:bodyPr/>
        <a:lstStyle/>
        <a:p>
          <a:endParaRPr lang="ru-RU"/>
        </a:p>
      </dgm:t>
    </dgm:pt>
    <dgm:pt modelId="{637EA1FA-FB5C-42FE-9029-C5C71DA04405}" type="sibTrans" cxnId="{0DB9767A-AAA7-4D66-8807-A355C62C3AF1}">
      <dgm:prSet/>
      <dgm:spPr/>
      <dgm:t>
        <a:bodyPr/>
        <a:lstStyle/>
        <a:p>
          <a:endParaRPr lang="ru-RU"/>
        </a:p>
      </dgm:t>
    </dgm:pt>
    <dgm:pt modelId="{85D8210E-6EFB-4099-8363-8B33DF76DAA6}">
      <dgm:prSet/>
      <dgm:spPr/>
      <dgm:t>
        <a:bodyPr/>
        <a:lstStyle/>
        <a:p>
          <a:pPr rtl="0"/>
          <a:r>
            <a:rPr lang="kk-KZ" b="1" smtClean="0"/>
            <a:t>3. Интероцептивті</a:t>
          </a:r>
          <a:endParaRPr lang="ru-RU"/>
        </a:p>
      </dgm:t>
    </dgm:pt>
    <dgm:pt modelId="{CB9FD696-2B25-4E41-A5ED-06577B011EA5}" type="parTrans" cxnId="{9A582149-0C1E-4E7C-87D1-605953B04788}">
      <dgm:prSet/>
      <dgm:spPr/>
      <dgm:t>
        <a:bodyPr/>
        <a:lstStyle/>
        <a:p>
          <a:endParaRPr lang="ru-RU"/>
        </a:p>
      </dgm:t>
    </dgm:pt>
    <dgm:pt modelId="{FB8FDFA4-DD08-42ED-A1E0-A72DF0CAE694}" type="sibTrans" cxnId="{9A582149-0C1E-4E7C-87D1-605953B04788}">
      <dgm:prSet/>
      <dgm:spPr/>
      <dgm:t>
        <a:bodyPr/>
        <a:lstStyle/>
        <a:p>
          <a:endParaRPr lang="ru-RU"/>
        </a:p>
      </dgm:t>
    </dgm:pt>
    <dgm:pt modelId="{0461ADF9-E339-44DD-BA06-BDC64B41E10A}">
      <dgm:prSet/>
      <dgm:spPr/>
      <dgm:t>
        <a:bodyPr/>
        <a:lstStyle/>
        <a:p>
          <a:pPr rtl="0"/>
          <a:r>
            <a:rPr lang="kk-KZ" b="1" smtClean="0"/>
            <a:t>ІІ.  Шартты тітіркендіргіштің табиғатына сәйкес</a:t>
          </a:r>
          <a:endParaRPr lang="ru-RU"/>
        </a:p>
      </dgm:t>
    </dgm:pt>
    <dgm:pt modelId="{6B751018-FAF9-4F5A-B704-F46E9CD8A57A}" type="parTrans" cxnId="{3BDCE44E-D58C-4505-ADBB-EA968EDA1575}">
      <dgm:prSet/>
      <dgm:spPr/>
      <dgm:t>
        <a:bodyPr/>
        <a:lstStyle/>
        <a:p>
          <a:endParaRPr lang="ru-RU"/>
        </a:p>
      </dgm:t>
    </dgm:pt>
    <dgm:pt modelId="{F299313C-54C1-408D-8CF2-8DF6C004DD24}" type="sibTrans" cxnId="{3BDCE44E-D58C-4505-ADBB-EA968EDA1575}">
      <dgm:prSet/>
      <dgm:spPr/>
      <dgm:t>
        <a:bodyPr/>
        <a:lstStyle/>
        <a:p>
          <a:endParaRPr lang="ru-RU"/>
        </a:p>
      </dgm:t>
    </dgm:pt>
    <dgm:pt modelId="{53372F6D-216C-45E8-8C37-C7DDED38CF44}">
      <dgm:prSet/>
      <dgm:spPr/>
      <dgm:t>
        <a:bodyPr/>
        <a:lstStyle/>
        <a:p>
          <a:pPr rtl="0"/>
          <a:r>
            <a:rPr lang="kk-KZ" b="1" smtClean="0"/>
            <a:t>1. Табиғи</a:t>
          </a:r>
          <a:endParaRPr lang="ru-RU"/>
        </a:p>
      </dgm:t>
    </dgm:pt>
    <dgm:pt modelId="{A813F5E3-BAA5-4FDB-AA54-55AD3F9BB954}" type="parTrans" cxnId="{91A79F6E-D17C-4440-AA73-F91915404B57}">
      <dgm:prSet/>
      <dgm:spPr/>
      <dgm:t>
        <a:bodyPr/>
        <a:lstStyle/>
        <a:p>
          <a:endParaRPr lang="ru-RU"/>
        </a:p>
      </dgm:t>
    </dgm:pt>
    <dgm:pt modelId="{C2EB5A9C-9EBE-40C4-BA09-87E9A7E315AD}" type="sibTrans" cxnId="{91A79F6E-D17C-4440-AA73-F91915404B57}">
      <dgm:prSet/>
      <dgm:spPr/>
      <dgm:t>
        <a:bodyPr/>
        <a:lstStyle/>
        <a:p>
          <a:endParaRPr lang="ru-RU"/>
        </a:p>
      </dgm:t>
    </dgm:pt>
    <dgm:pt modelId="{83EBB799-EFBF-4E0C-BF1E-EF07BC6B499C}">
      <dgm:prSet/>
      <dgm:spPr/>
      <dgm:t>
        <a:bodyPr/>
        <a:lstStyle/>
        <a:p>
          <a:pPr rtl="0"/>
          <a:r>
            <a:rPr lang="kk-KZ" b="1" smtClean="0"/>
            <a:t>2. Жасанды</a:t>
          </a:r>
          <a:r>
            <a:rPr lang="ru-RU" b="1" smtClean="0"/>
            <a:t> </a:t>
          </a:r>
          <a:endParaRPr lang="ru-RU"/>
        </a:p>
      </dgm:t>
    </dgm:pt>
    <dgm:pt modelId="{F7A57B8B-C0D3-4552-886E-BA829B985534}" type="parTrans" cxnId="{2467F437-7856-4076-A030-258414788FEA}">
      <dgm:prSet/>
      <dgm:spPr/>
      <dgm:t>
        <a:bodyPr/>
        <a:lstStyle/>
        <a:p>
          <a:endParaRPr lang="ru-RU"/>
        </a:p>
      </dgm:t>
    </dgm:pt>
    <dgm:pt modelId="{3326B681-836E-42CF-8E18-F56021FB847D}" type="sibTrans" cxnId="{2467F437-7856-4076-A030-258414788FEA}">
      <dgm:prSet/>
      <dgm:spPr/>
      <dgm:t>
        <a:bodyPr/>
        <a:lstStyle/>
        <a:p>
          <a:endParaRPr lang="ru-RU"/>
        </a:p>
      </dgm:t>
    </dgm:pt>
    <dgm:pt modelId="{40CD7B7C-D682-40AD-A74F-F88824271B4A}">
      <dgm:prSet/>
      <dgm:spPr/>
      <dgm:t>
        <a:bodyPr/>
        <a:lstStyle/>
        <a:p>
          <a:pPr rtl="0"/>
          <a:r>
            <a:rPr lang="en-US" b="1" smtClean="0"/>
            <a:t>III</a:t>
          </a:r>
          <a:r>
            <a:rPr lang="kk-KZ" b="1" smtClean="0"/>
            <a:t>. Биологиялық маңызына байланысты</a:t>
          </a:r>
          <a:endParaRPr lang="ru-RU"/>
        </a:p>
      </dgm:t>
    </dgm:pt>
    <dgm:pt modelId="{5FF356E0-C3D4-432D-B587-D92D66960DB6}" type="parTrans" cxnId="{404406AE-8E43-4EF9-BFA0-F777E22D30DD}">
      <dgm:prSet/>
      <dgm:spPr/>
      <dgm:t>
        <a:bodyPr/>
        <a:lstStyle/>
        <a:p>
          <a:endParaRPr lang="ru-RU"/>
        </a:p>
      </dgm:t>
    </dgm:pt>
    <dgm:pt modelId="{824A200F-0971-40D5-A1D7-A0B815FFABA4}" type="sibTrans" cxnId="{404406AE-8E43-4EF9-BFA0-F777E22D30DD}">
      <dgm:prSet/>
      <dgm:spPr/>
      <dgm:t>
        <a:bodyPr/>
        <a:lstStyle/>
        <a:p>
          <a:endParaRPr lang="ru-RU"/>
        </a:p>
      </dgm:t>
    </dgm:pt>
    <dgm:pt modelId="{83952B7C-63B7-4AF6-86A8-F2CD45F5FD1F}">
      <dgm:prSet/>
      <dgm:spPr/>
      <dgm:t>
        <a:bodyPr/>
        <a:lstStyle/>
        <a:p>
          <a:pPr rtl="0"/>
          <a:r>
            <a:rPr lang="kk-KZ" b="1" smtClean="0"/>
            <a:t>1. Ас қорыту</a:t>
          </a:r>
          <a:endParaRPr lang="ru-RU"/>
        </a:p>
      </dgm:t>
    </dgm:pt>
    <dgm:pt modelId="{DE636B4E-B789-4DC6-A154-9B7E7244ECA0}" type="parTrans" cxnId="{E176854C-7E9B-4B1F-8D08-B1D51397D876}">
      <dgm:prSet/>
      <dgm:spPr/>
      <dgm:t>
        <a:bodyPr/>
        <a:lstStyle/>
        <a:p>
          <a:endParaRPr lang="ru-RU"/>
        </a:p>
      </dgm:t>
    </dgm:pt>
    <dgm:pt modelId="{DE60379B-ABA5-40F0-BE0A-56CD059B055F}" type="sibTrans" cxnId="{E176854C-7E9B-4B1F-8D08-B1D51397D876}">
      <dgm:prSet/>
      <dgm:spPr/>
      <dgm:t>
        <a:bodyPr/>
        <a:lstStyle/>
        <a:p>
          <a:endParaRPr lang="ru-RU"/>
        </a:p>
      </dgm:t>
    </dgm:pt>
    <dgm:pt modelId="{BC73BE66-6E04-4E12-8D61-B10FB4751B47}">
      <dgm:prSet/>
      <dgm:spPr/>
      <dgm:t>
        <a:bodyPr/>
        <a:lstStyle/>
        <a:p>
          <a:pPr rtl="0"/>
          <a:r>
            <a:rPr lang="kk-KZ" b="1" smtClean="0"/>
            <a:t>2. Қорғаныш</a:t>
          </a:r>
          <a:endParaRPr lang="ru-RU"/>
        </a:p>
      </dgm:t>
    </dgm:pt>
    <dgm:pt modelId="{9204790D-672B-432D-8820-08B94833A8AB}" type="parTrans" cxnId="{AD416C40-75AE-4C05-B600-EFE9BB29242A}">
      <dgm:prSet/>
      <dgm:spPr/>
      <dgm:t>
        <a:bodyPr/>
        <a:lstStyle/>
        <a:p>
          <a:endParaRPr lang="ru-RU"/>
        </a:p>
      </dgm:t>
    </dgm:pt>
    <dgm:pt modelId="{A95D2BE2-7414-44E1-8343-350EACC12C2A}" type="sibTrans" cxnId="{AD416C40-75AE-4C05-B600-EFE9BB29242A}">
      <dgm:prSet/>
      <dgm:spPr/>
      <dgm:t>
        <a:bodyPr/>
        <a:lstStyle/>
        <a:p>
          <a:endParaRPr lang="ru-RU"/>
        </a:p>
      </dgm:t>
    </dgm:pt>
    <dgm:pt modelId="{6715BCF7-C3C9-4142-91C4-A958F5B6DC5C}">
      <dgm:prSet/>
      <dgm:spPr/>
      <dgm:t>
        <a:bodyPr/>
        <a:lstStyle/>
        <a:p>
          <a:pPr rtl="0"/>
          <a:r>
            <a:rPr lang="kk-KZ" b="1" smtClean="0"/>
            <a:t>3. Жыныстық</a:t>
          </a:r>
          <a:endParaRPr lang="ru-RU"/>
        </a:p>
      </dgm:t>
    </dgm:pt>
    <dgm:pt modelId="{147DE5E5-5825-4C50-9C88-39749700CDF7}" type="parTrans" cxnId="{985E9253-A903-41B0-B85A-C2F624B83815}">
      <dgm:prSet/>
      <dgm:spPr/>
      <dgm:t>
        <a:bodyPr/>
        <a:lstStyle/>
        <a:p>
          <a:endParaRPr lang="ru-RU"/>
        </a:p>
      </dgm:t>
    </dgm:pt>
    <dgm:pt modelId="{3DECDDB8-CCE2-4875-AF8B-B368137D49E4}" type="sibTrans" cxnId="{985E9253-A903-41B0-B85A-C2F624B83815}">
      <dgm:prSet/>
      <dgm:spPr/>
      <dgm:t>
        <a:bodyPr/>
        <a:lstStyle/>
        <a:p>
          <a:endParaRPr lang="ru-RU"/>
        </a:p>
      </dgm:t>
    </dgm:pt>
    <dgm:pt modelId="{2BAAF01B-C70B-414B-9171-46E57C5E1185}">
      <dgm:prSet/>
      <dgm:spPr/>
      <dgm:t>
        <a:bodyPr/>
        <a:lstStyle/>
        <a:p>
          <a:pPr rtl="0"/>
          <a:r>
            <a:rPr lang="kk-KZ" b="1" smtClean="0"/>
            <a:t>4. Бағдарлау</a:t>
          </a:r>
          <a:r>
            <a:rPr lang="ru-RU" b="1" smtClean="0"/>
            <a:t> </a:t>
          </a:r>
          <a:endParaRPr lang="ru-RU"/>
        </a:p>
      </dgm:t>
    </dgm:pt>
    <dgm:pt modelId="{39C66C1E-E4DB-4E7A-B1C0-3B2754C282C5}" type="parTrans" cxnId="{2551DCA3-88C3-4F27-BEF7-B38DB642787D}">
      <dgm:prSet/>
      <dgm:spPr/>
      <dgm:t>
        <a:bodyPr/>
        <a:lstStyle/>
        <a:p>
          <a:endParaRPr lang="ru-RU"/>
        </a:p>
      </dgm:t>
    </dgm:pt>
    <dgm:pt modelId="{3D8DE1A6-C910-4004-AB42-E772001ABFFD}" type="sibTrans" cxnId="{2551DCA3-88C3-4F27-BEF7-B38DB642787D}">
      <dgm:prSet/>
      <dgm:spPr/>
      <dgm:t>
        <a:bodyPr/>
        <a:lstStyle/>
        <a:p>
          <a:endParaRPr lang="ru-RU"/>
        </a:p>
      </dgm:t>
    </dgm:pt>
    <dgm:pt modelId="{1A43A60D-FEF6-4221-AAFD-AD6F2CC4FF5B}">
      <dgm:prSet/>
      <dgm:spPr/>
      <dgm:t>
        <a:bodyPr/>
        <a:lstStyle/>
        <a:p>
          <a:pPr rtl="0"/>
          <a:r>
            <a:rPr lang="kk-KZ" b="1" smtClean="0"/>
            <a:t>IV. Жауап беру реакциясына байланысты</a:t>
          </a:r>
          <a:endParaRPr lang="ru-RU"/>
        </a:p>
      </dgm:t>
    </dgm:pt>
    <dgm:pt modelId="{0D1525FD-B380-439C-AB84-4B0E0DFD526A}" type="parTrans" cxnId="{97D85E60-BBD1-4695-8BCB-F89A3118A7F7}">
      <dgm:prSet/>
      <dgm:spPr/>
      <dgm:t>
        <a:bodyPr/>
        <a:lstStyle/>
        <a:p>
          <a:endParaRPr lang="ru-RU"/>
        </a:p>
      </dgm:t>
    </dgm:pt>
    <dgm:pt modelId="{70FF2C79-6006-428C-82E2-6CFCA7576D19}" type="sibTrans" cxnId="{97D85E60-BBD1-4695-8BCB-F89A3118A7F7}">
      <dgm:prSet/>
      <dgm:spPr/>
      <dgm:t>
        <a:bodyPr/>
        <a:lstStyle/>
        <a:p>
          <a:endParaRPr lang="ru-RU"/>
        </a:p>
      </dgm:t>
    </dgm:pt>
    <dgm:pt modelId="{FCDE8B1C-F40E-4D6B-A560-3D837379CC5B}">
      <dgm:prSet/>
      <dgm:spPr/>
      <dgm:t>
        <a:bodyPr/>
        <a:lstStyle/>
        <a:p>
          <a:pPr rtl="0"/>
          <a:r>
            <a:rPr lang="kk-KZ" b="1" smtClean="0"/>
            <a:t>1. Тамыр қозғалтқыш</a:t>
          </a:r>
          <a:endParaRPr lang="ru-RU"/>
        </a:p>
      </dgm:t>
    </dgm:pt>
    <dgm:pt modelId="{A0ED1701-CDDF-45D5-BC0F-289434978018}" type="parTrans" cxnId="{933961D3-F756-4B60-9DF1-687A42387673}">
      <dgm:prSet/>
      <dgm:spPr/>
      <dgm:t>
        <a:bodyPr/>
        <a:lstStyle/>
        <a:p>
          <a:endParaRPr lang="ru-RU"/>
        </a:p>
      </dgm:t>
    </dgm:pt>
    <dgm:pt modelId="{B054FA4E-BF3E-4FD8-9B26-F2A16E918240}" type="sibTrans" cxnId="{933961D3-F756-4B60-9DF1-687A42387673}">
      <dgm:prSet/>
      <dgm:spPr/>
      <dgm:t>
        <a:bodyPr/>
        <a:lstStyle/>
        <a:p>
          <a:endParaRPr lang="ru-RU"/>
        </a:p>
      </dgm:t>
    </dgm:pt>
    <dgm:pt modelId="{2A515AB1-D79E-49FB-A644-A20312F44167}">
      <dgm:prSet/>
      <dgm:spPr/>
      <dgm:t>
        <a:bodyPr/>
        <a:lstStyle/>
        <a:p>
          <a:pPr rtl="0"/>
          <a:r>
            <a:rPr lang="kk-KZ" b="1" smtClean="0"/>
            <a:t>2. Сөл бөліну</a:t>
          </a:r>
          <a:endParaRPr lang="ru-RU"/>
        </a:p>
      </dgm:t>
    </dgm:pt>
    <dgm:pt modelId="{B669FAE9-AD7D-4137-B548-AC3124B0C5F7}" type="parTrans" cxnId="{ABECF9DE-5A55-41F4-921C-C7D19F8EA6BE}">
      <dgm:prSet/>
      <dgm:spPr/>
      <dgm:t>
        <a:bodyPr/>
        <a:lstStyle/>
        <a:p>
          <a:endParaRPr lang="ru-RU"/>
        </a:p>
      </dgm:t>
    </dgm:pt>
    <dgm:pt modelId="{A2F7E23B-7C5D-4CEF-88C8-E7A8C49E7E51}" type="sibTrans" cxnId="{ABECF9DE-5A55-41F4-921C-C7D19F8EA6BE}">
      <dgm:prSet/>
      <dgm:spPr/>
      <dgm:t>
        <a:bodyPr/>
        <a:lstStyle/>
        <a:p>
          <a:endParaRPr lang="ru-RU"/>
        </a:p>
      </dgm:t>
    </dgm:pt>
    <dgm:pt modelId="{7BA53ED8-4723-4EA7-9B18-F042EC952C88}">
      <dgm:prSet/>
      <dgm:spPr/>
      <dgm:t>
        <a:bodyPr/>
        <a:lstStyle/>
        <a:p>
          <a:pPr rtl="0"/>
          <a:r>
            <a:rPr lang="kk-KZ" b="1" smtClean="0"/>
            <a:t>3. Қимыл-әрекеттік</a:t>
          </a:r>
          <a:endParaRPr lang="ru-RU"/>
        </a:p>
      </dgm:t>
    </dgm:pt>
    <dgm:pt modelId="{3D6FC65F-8B92-4589-9D36-641D1D2210C4}" type="parTrans" cxnId="{72CF9735-982D-497E-B161-B799F88749EB}">
      <dgm:prSet/>
      <dgm:spPr/>
      <dgm:t>
        <a:bodyPr/>
        <a:lstStyle/>
        <a:p>
          <a:endParaRPr lang="ru-RU"/>
        </a:p>
      </dgm:t>
    </dgm:pt>
    <dgm:pt modelId="{423D1FD2-433A-4BBF-87D1-EBA90AC40870}" type="sibTrans" cxnId="{72CF9735-982D-497E-B161-B799F88749EB}">
      <dgm:prSet/>
      <dgm:spPr/>
      <dgm:t>
        <a:bodyPr/>
        <a:lstStyle/>
        <a:p>
          <a:endParaRPr lang="ru-RU"/>
        </a:p>
      </dgm:t>
    </dgm:pt>
    <dgm:pt modelId="{13304E01-E294-4E7D-9C69-D3EA0ED6386F}">
      <dgm:prSet/>
      <dgm:spPr/>
      <dgm:t>
        <a:bodyPr/>
        <a:lstStyle/>
        <a:p>
          <a:pPr rtl="0"/>
          <a:r>
            <a:rPr lang="kk-KZ" b="1" smtClean="0"/>
            <a:t>4. Экскреторлы және т.б.</a:t>
          </a:r>
          <a:endParaRPr lang="ru-RU"/>
        </a:p>
      </dgm:t>
    </dgm:pt>
    <dgm:pt modelId="{7ADEB0C9-AF48-44A3-8256-9304DEA14B16}" type="parTrans" cxnId="{A12AD41E-EE30-4B8D-BC38-B18CD6AE4199}">
      <dgm:prSet/>
      <dgm:spPr/>
      <dgm:t>
        <a:bodyPr/>
        <a:lstStyle/>
        <a:p>
          <a:endParaRPr lang="ru-RU"/>
        </a:p>
      </dgm:t>
    </dgm:pt>
    <dgm:pt modelId="{2DE82238-0989-435B-B96D-445B6AF8C3F8}" type="sibTrans" cxnId="{A12AD41E-EE30-4B8D-BC38-B18CD6AE4199}">
      <dgm:prSet/>
      <dgm:spPr/>
      <dgm:t>
        <a:bodyPr/>
        <a:lstStyle/>
        <a:p>
          <a:endParaRPr lang="ru-RU"/>
        </a:p>
      </dgm:t>
    </dgm:pt>
    <dgm:pt modelId="{0A18D915-7C13-4DDC-8D54-C17D8A702D54}">
      <dgm:prSet/>
      <dgm:spPr/>
      <dgm:t>
        <a:bodyPr/>
        <a:lstStyle/>
        <a:p>
          <a:pPr rtl="0"/>
          <a:r>
            <a:rPr lang="en-US" b="1" smtClean="0"/>
            <a:t>V</a:t>
          </a:r>
          <a:r>
            <a:rPr lang="kk-KZ" b="1" smtClean="0"/>
            <a:t>. Рефлекстің ерекше түрі - уақытқа байланысты рефлекс</a:t>
          </a:r>
          <a:endParaRPr lang="ru-RU"/>
        </a:p>
      </dgm:t>
    </dgm:pt>
    <dgm:pt modelId="{CFE8CF21-9D46-41F9-9BF0-458B8AB8B569}" type="parTrans" cxnId="{0316F904-091A-41A5-8A0B-40C371284784}">
      <dgm:prSet/>
      <dgm:spPr/>
      <dgm:t>
        <a:bodyPr/>
        <a:lstStyle/>
        <a:p>
          <a:endParaRPr lang="ru-RU"/>
        </a:p>
      </dgm:t>
    </dgm:pt>
    <dgm:pt modelId="{0D9EE790-C5EB-4D1A-93F4-E90B34B938DC}" type="sibTrans" cxnId="{0316F904-091A-41A5-8A0B-40C371284784}">
      <dgm:prSet/>
      <dgm:spPr/>
      <dgm:t>
        <a:bodyPr/>
        <a:lstStyle/>
        <a:p>
          <a:endParaRPr lang="ru-RU"/>
        </a:p>
      </dgm:t>
    </dgm:pt>
    <dgm:pt modelId="{283D0434-43B8-4351-A58D-FEE5456AE7B6}">
      <dgm:prSet/>
      <dgm:spPr/>
      <dgm:t>
        <a:bodyPr/>
        <a:lstStyle/>
        <a:p>
          <a:pPr rtl="0"/>
          <a:r>
            <a:rPr lang="kk-KZ" b="1" smtClean="0"/>
            <a:t>VI. Үрдістің өту ағымына байланысты</a:t>
          </a:r>
          <a:endParaRPr lang="ru-RU"/>
        </a:p>
      </dgm:t>
    </dgm:pt>
    <dgm:pt modelId="{9673342F-7DD2-416D-B2ED-1279F3C36763}" type="parTrans" cxnId="{675BF1E2-DBB9-4593-9FFE-92420E1C5FB1}">
      <dgm:prSet/>
      <dgm:spPr/>
      <dgm:t>
        <a:bodyPr/>
        <a:lstStyle/>
        <a:p>
          <a:endParaRPr lang="ru-RU"/>
        </a:p>
      </dgm:t>
    </dgm:pt>
    <dgm:pt modelId="{B92921F6-15D7-4707-9E1D-636020970216}" type="sibTrans" cxnId="{675BF1E2-DBB9-4593-9FFE-92420E1C5FB1}">
      <dgm:prSet/>
      <dgm:spPr/>
      <dgm:t>
        <a:bodyPr/>
        <a:lstStyle/>
        <a:p>
          <a:endParaRPr lang="ru-RU"/>
        </a:p>
      </dgm:t>
    </dgm:pt>
    <dgm:pt modelId="{98A30548-2880-4798-8195-DF37A74FC70A}">
      <dgm:prSet/>
      <dgm:spPr/>
      <dgm:t>
        <a:bodyPr/>
        <a:lstStyle/>
        <a:p>
          <a:pPr rtl="0"/>
          <a:r>
            <a:rPr lang="kk-KZ" b="1" smtClean="0"/>
            <a:t>1. Қозғыш</a:t>
          </a:r>
          <a:endParaRPr lang="ru-RU"/>
        </a:p>
      </dgm:t>
    </dgm:pt>
    <dgm:pt modelId="{AEC105F5-9FE9-4F0D-828D-4474732A2C16}" type="parTrans" cxnId="{D487A892-D568-4F67-89E3-3D625B707F2A}">
      <dgm:prSet/>
      <dgm:spPr/>
      <dgm:t>
        <a:bodyPr/>
        <a:lstStyle/>
        <a:p>
          <a:endParaRPr lang="ru-RU"/>
        </a:p>
      </dgm:t>
    </dgm:pt>
    <dgm:pt modelId="{28D74FD4-7460-42DB-A55C-CB350D86D5AF}" type="sibTrans" cxnId="{D487A892-D568-4F67-89E3-3D625B707F2A}">
      <dgm:prSet/>
      <dgm:spPr/>
      <dgm:t>
        <a:bodyPr/>
        <a:lstStyle/>
        <a:p>
          <a:endParaRPr lang="ru-RU"/>
        </a:p>
      </dgm:t>
    </dgm:pt>
    <dgm:pt modelId="{E8C4379B-93F4-460B-B241-23C5FA8FDC08}">
      <dgm:prSet/>
      <dgm:spPr/>
      <dgm:t>
        <a:bodyPr/>
        <a:lstStyle/>
        <a:p>
          <a:pPr rtl="0"/>
          <a:r>
            <a:rPr lang="kk-KZ" b="1" smtClean="0"/>
            <a:t>2. Тежегіш</a:t>
          </a:r>
          <a:endParaRPr lang="ru-RU"/>
        </a:p>
      </dgm:t>
    </dgm:pt>
    <dgm:pt modelId="{743F5B81-6D19-4C49-8160-1B0CFC26B542}" type="parTrans" cxnId="{D464E11A-E820-4F62-8627-BF6442482BA0}">
      <dgm:prSet/>
      <dgm:spPr/>
      <dgm:t>
        <a:bodyPr/>
        <a:lstStyle/>
        <a:p>
          <a:endParaRPr lang="ru-RU"/>
        </a:p>
      </dgm:t>
    </dgm:pt>
    <dgm:pt modelId="{DFD4C21F-ECDD-4F1D-A292-68F60840C570}" type="sibTrans" cxnId="{D464E11A-E820-4F62-8627-BF6442482BA0}">
      <dgm:prSet/>
      <dgm:spPr/>
      <dgm:t>
        <a:bodyPr/>
        <a:lstStyle/>
        <a:p>
          <a:endParaRPr lang="ru-RU"/>
        </a:p>
      </dgm:t>
    </dgm:pt>
    <dgm:pt modelId="{98E63A29-10F8-4C6B-804E-CA28C64D002A}" type="pres">
      <dgm:prSet presAssocID="{6B2BB73B-8C58-417B-B779-B60184978AB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1112C7-90AA-4480-98EA-47BE908C97B5}" type="pres">
      <dgm:prSet presAssocID="{AF0D7DFE-E8C2-4BB7-9B0B-12E51771B403}" presName="linNode" presStyleCnt="0"/>
      <dgm:spPr/>
    </dgm:pt>
    <dgm:pt modelId="{D8198D92-F669-4856-B65F-DCACF453C2C3}" type="pres">
      <dgm:prSet presAssocID="{AF0D7DFE-E8C2-4BB7-9B0B-12E51771B403}" presName="parentText" presStyleLbl="node1" presStyleIdx="0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8F9357-AFCE-48E1-9B17-546B236311D9}" type="pres">
      <dgm:prSet presAssocID="{AED02679-FF48-4DCB-9BED-1ADF246D493D}" presName="sp" presStyleCnt="0"/>
      <dgm:spPr/>
    </dgm:pt>
    <dgm:pt modelId="{2297AF6A-3019-4944-9953-5F55A3F3B5C3}" type="pres">
      <dgm:prSet presAssocID="{9F238C28-C4E1-457F-BA4F-A12141F97884}" presName="linNode" presStyleCnt="0"/>
      <dgm:spPr/>
    </dgm:pt>
    <dgm:pt modelId="{E2BFE85D-7068-4E54-B580-1FA0B5FFAB44}" type="pres">
      <dgm:prSet presAssocID="{9F238C28-C4E1-457F-BA4F-A12141F97884}" presName="parentText" presStyleLbl="node1" presStyleIdx="1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BC9FC-8DA4-44E5-84F2-2678A573BFA9}" type="pres">
      <dgm:prSet presAssocID="{30E5DEF6-0D31-43FC-ADF0-E3C214C675B7}" presName="sp" presStyleCnt="0"/>
      <dgm:spPr/>
    </dgm:pt>
    <dgm:pt modelId="{6D547675-BE4C-4457-9E0B-5D42D732527B}" type="pres">
      <dgm:prSet presAssocID="{4D52DF61-E36B-4950-8236-8E8CEEB67CCD}" presName="linNode" presStyleCnt="0"/>
      <dgm:spPr/>
    </dgm:pt>
    <dgm:pt modelId="{8E660AC1-709F-46EC-8579-89EB85CAFB68}" type="pres">
      <dgm:prSet presAssocID="{4D52DF61-E36B-4950-8236-8E8CEEB67CCD}" presName="parentText" presStyleLbl="node1" presStyleIdx="2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38D683-B072-4503-8022-CF4CFC8EC2E1}" type="pres">
      <dgm:prSet presAssocID="{637EA1FA-FB5C-42FE-9029-C5C71DA04405}" presName="sp" presStyleCnt="0"/>
      <dgm:spPr/>
    </dgm:pt>
    <dgm:pt modelId="{04E41637-2E27-4262-939C-CCE300F33F04}" type="pres">
      <dgm:prSet presAssocID="{85D8210E-6EFB-4099-8363-8B33DF76DAA6}" presName="linNode" presStyleCnt="0"/>
      <dgm:spPr/>
    </dgm:pt>
    <dgm:pt modelId="{A915BE13-E547-420D-B377-882B5B066DA2}" type="pres">
      <dgm:prSet presAssocID="{85D8210E-6EFB-4099-8363-8B33DF76DAA6}" presName="parentText" presStyleLbl="node1" presStyleIdx="3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B65A83-E059-41C0-ADAE-EDE1A1273402}" type="pres">
      <dgm:prSet presAssocID="{FB8FDFA4-DD08-42ED-A1E0-A72DF0CAE694}" presName="sp" presStyleCnt="0"/>
      <dgm:spPr/>
    </dgm:pt>
    <dgm:pt modelId="{DC8E89E1-C866-4F25-B6C4-DBEFB929906E}" type="pres">
      <dgm:prSet presAssocID="{0461ADF9-E339-44DD-BA06-BDC64B41E10A}" presName="linNode" presStyleCnt="0"/>
      <dgm:spPr/>
    </dgm:pt>
    <dgm:pt modelId="{3AAE607C-9D5A-4BF8-8D21-56E2586E0213}" type="pres">
      <dgm:prSet presAssocID="{0461ADF9-E339-44DD-BA06-BDC64B41E10A}" presName="parentText" presStyleLbl="node1" presStyleIdx="4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7DD1E7-F0E7-417C-8B87-D50FD28E5CAF}" type="pres">
      <dgm:prSet presAssocID="{F299313C-54C1-408D-8CF2-8DF6C004DD24}" presName="sp" presStyleCnt="0"/>
      <dgm:spPr/>
    </dgm:pt>
    <dgm:pt modelId="{501C05AA-2AF6-45AF-AFC6-FFFF42CE8A4E}" type="pres">
      <dgm:prSet presAssocID="{53372F6D-216C-45E8-8C37-C7DDED38CF44}" presName="linNode" presStyleCnt="0"/>
      <dgm:spPr/>
    </dgm:pt>
    <dgm:pt modelId="{E3725009-4864-44E3-8AED-C24B8C69F477}" type="pres">
      <dgm:prSet presAssocID="{53372F6D-216C-45E8-8C37-C7DDED38CF44}" presName="parentText" presStyleLbl="node1" presStyleIdx="5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ABF238-894B-4677-BCDB-3E7615159BC9}" type="pres">
      <dgm:prSet presAssocID="{C2EB5A9C-9EBE-40C4-BA09-87E9A7E315AD}" presName="sp" presStyleCnt="0"/>
      <dgm:spPr/>
    </dgm:pt>
    <dgm:pt modelId="{6328541E-E1DE-4042-810E-81748BAB40CC}" type="pres">
      <dgm:prSet presAssocID="{83EBB799-EFBF-4E0C-BF1E-EF07BC6B499C}" presName="linNode" presStyleCnt="0"/>
      <dgm:spPr/>
    </dgm:pt>
    <dgm:pt modelId="{79FAE33F-FF9A-4BDC-9549-4417B3175184}" type="pres">
      <dgm:prSet presAssocID="{83EBB799-EFBF-4E0C-BF1E-EF07BC6B499C}" presName="parentText" presStyleLbl="node1" presStyleIdx="6" presStyleCnt="21" custLinFactNeighborX="0" custLinFactNeighborY="-463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16AF19-8211-40FD-B453-CB1BE50F3490}" type="pres">
      <dgm:prSet presAssocID="{3326B681-836E-42CF-8E18-F56021FB847D}" presName="sp" presStyleCnt="0"/>
      <dgm:spPr/>
    </dgm:pt>
    <dgm:pt modelId="{B53E83E8-991E-40A6-914D-C768A3E844AB}" type="pres">
      <dgm:prSet presAssocID="{40CD7B7C-D682-40AD-A74F-F88824271B4A}" presName="linNode" presStyleCnt="0"/>
      <dgm:spPr/>
    </dgm:pt>
    <dgm:pt modelId="{5FE39178-9440-45A3-BDA3-DEEC63EA6B4D}" type="pres">
      <dgm:prSet presAssocID="{40CD7B7C-D682-40AD-A74F-F88824271B4A}" presName="parentText" presStyleLbl="node1" presStyleIdx="7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97CD9-6C9B-4EBB-9BBD-7F76CC935133}" type="pres">
      <dgm:prSet presAssocID="{824A200F-0971-40D5-A1D7-A0B815FFABA4}" presName="sp" presStyleCnt="0"/>
      <dgm:spPr/>
    </dgm:pt>
    <dgm:pt modelId="{2F3B187C-8776-4999-89F0-6A99162DB59F}" type="pres">
      <dgm:prSet presAssocID="{83952B7C-63B7-4AF6-86A8-F2CD45F5FD1F}" presName="linNode" presStyleCnt="0"/>
      <dgm:spPr/>
    </dgm:pt>
    <dgm:pt modelId="{52C56233-C6E3-4E6B-9795-1D4516B37754}" type="pres">
      <dgm:prSet presAssocID="{83952B7C-63B7-4AF6-86A8-F2CD45F5FD1F}" presName="parentText" presStyleLbl="node1" presStyleIdx="8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28CBC-E018-462B-89D5-01534541815E}" type="pres">
      <dgm:prSet presAssocID="{DE60379B-ABA5-40F0-BE0A-56CD059B055F}" presName="sp" presStyleCnt="0"/>
      <dgm:spPr/>
    </dgm:pt>
    <dgm:pt modelId="{8481A5B4-FCE7-48B8-9121-45D61839F6E6}" type="pres">
      <dgm:prSet presAssocID="{BC73BE66-6E04-4E12-8D61-B10FB4751B47}" presName="linNode" presStyleCnt="0"/>
      <dgm:spPr/>
    </dgm:pt>
    <dgm:pt modelId="{3DF9CF34-61C9-459A-9292-4BD3CD1CC28D}" type="pres">
      <dgm:prSet presAssocID="{BC73BE66-6E04-4E12-8D61-B10FB4751B47}" presName="parentText" presStyleLbl="node1" presStyleIdx="9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3F964-AD42-48E6-A277-ED567BEE4239}" type="pres">
      <dgm:prSet presAssocID="{A95D2BE2-7414-44E1-8343-350EACC12C2A}" presName="sp" presStyleCnt="0"/>
      <dgm:spPr/>
    </dgm:pt>
    <dgm:pt modelId="{AC992D47-6AB9-49AB-929D-2513F7232C09}" type="pres">
      <dgm:prSet presAssocID="{6715BCF7-C3C9-4142-91C4-A958F5B6DC5C}" presName="linNode" presStyleCnt="0"/>
      <dgm:spPr/>
    </dgm:pt>
    <dgm:pt modelId="{01C4FAE0-36D9-4DEE-A325-C10DFFD2911A}" type="pres">
      <dgm:prSet presAssocID="{6715BCF7-C3C9-4142-91C4-A958F5B6DC5C}" presName="parentText" presStyleLbl="node1" presStyleIdx="10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364538-C279-44F7-9CCB-094457EC1F7D}" type="pres">
      <dgm:prSet presAssocID="{3DECDDB8-CCE2-4875-AF8B-B368137D49E4}" presName="sp" presStyleCnt="0"/>
      <dgm:spPr/>
    </dgm:pt>
    <dgm:pt modelId="{10279788-B67A-4AF2-8B51-C150D1B1B0DB}" type="pres">
      <dgm:prSet presAssocID="{2BAAF01B-C70B-414B-9171-46E57C5E1185}" presName="linNode" presStyleCnt="0"/>
      <dgm:spPr/>
    </dgm:pt>
    <dgm:pt modelId="{21570F88-1FBF-41D7-8355-4F3146626157}" type="pres">
      <dgm:prSet presAssocID="{2BAAF01B-C70B-414B-9171-46E57C5E1185}" presName="parentText" presStyleLbl="node1" presStyleIdx="11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4C6B5D-12CD-4FB2-8AB4-85B01D64A9CB}" type="pres">
      <dgm:prSet presAssocID="{3D8DE1A6-C910-4004-AB42-E772001ABFFD}" presName="sp" presStyleCnt="0"/>
      <dgm:spPr/>
    </dgm:pt>
    <dgm:pt modelId="{CD58632F-BDAA-40FC-8627-5BBBBC4C7726}" type="pres">
      <dgm:prSet presAssocID="{1A43A60D-FEF6-4221-AAFD-AD6F2CC4FF5B}" presName="linNode" presStyleCnt="0"/>
      <dgm:spPr/>
    </dgm:pt>
    <dgm:pt modelId="{A8C4B910-EE13-42D7-A1CA-CA71DF7C1E27}" type="pres">
      <dgm:prSet presAssocID="{1A43A60D-FEF6-4221-AAFD-AD6F2CC4FF5B}" presName="parentText" presStyleLbl="node1" presStyleIdx="12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4B99A3-86F0-461D-B083-CA7A5DB36F91}" type="pres">
      <dgm:prSet presAssocID="{70FF2C79-6006-428C-82E2-6CFCA7576D19}" presName="sp" presStyleCnt="0"/>
      <dgm:spPr/>
    </dgm:pt>
    <dgm:pt modelId="{9DE8E5D3-D8C6-44E8-AF60-8885AC42C61F}" type="pres">
      <dgm:prSet presAssocID="{FCDE8B1C-F40E-4D6B-A560-3D837379CC5B}" presName="linNode" presStyleCnt="0"/>
      <dgm:spPr/>
    </dgm:pt>
    <dgm:pt modelId="{4F67F010-0D0B-47CB-BCB5-6AB6CBF0D339}" type="pres">
      <dgm:prSet presAssocID="{FCDE8B1C-F40E-4D6B-A560-3D837379CC5B}" presName="parentText" presStyleLbl="node1" presStyleIdx="13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FD0C6A-C2D6-4C44-848D-761DCA113F72}" type="pres">
      <dgm:prSet presAssocID="{B054FA4E-BF3E-4FD8-9B26-F2A16E918240}" presName="sp" presStyleCnt="0"/>
      <dgm:spPr/>
    </dgm:pt>
    <dgm:pt modelId="{CC9217A6-14B9-4038-9545-4974B80CBA29}" type="pres">
      <dgm:prSet presAssocID="{2A515AB1-D79E-49FB-A644-A20312F44167}" presName="linNode" presStyleCnt="0"/>
      <dgm:spPr/>
    </dgm:pt>
    <dgm:pt modelId="{83D43DCF-0F85-4701-8D12-2AAC67D0531D}" type="pres">
      <dgm:prSet presAssocID="{2A515AB1-D79E-49FB-A644-A20312F44167}" presName="parentText" presStyleLbl="node1" presStyleIdx="14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C5CA19-20B0-4961-BF0A-75190C5E384E}" type="pres">
      <dgm:prSet presAssocID="{A2F7E23B-7C5D-4CEF-88C8-E7A8C49E7E51}" presName="sp" presStyleCnt="0"/>
      <dgm:spPr/>
    </dgm:pt>
    <dgm:pt modelId="{8FA4EBE1-9474-4759-B612-9712C038CF07}" type="pres">
      <dgm:prSet presAssocID="{7BA53ED8-4723-4EA7-9B18-F042EC952C88}" presName="linNode" presStyleCnt="0"/>
      <dgm:spPr/>
    </dgm:pt>
    <dgm:pt modelId="{15F4EC05-A89F-4F78-B74F-DA5D3F8EA5B7}" type="pres">
      <dgm:prSet presAssocID="{7BA53ED8-4723-4EA7-9B18-F042EC952C88}" presName="parentText" presStyleLbl="node1" presStyleIdx="15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3948C5-F1C1-4319-A0F0-BD9EF375EA11}" type="pres">
      <dgm:prSet presAssocID="{423D1FD2-433A-4BBF-87D1-EBA90AC40870}" presName="sp" presStyleCnt="0"/>
      <dgm:spPr/>
    </dgm:pt>
    <dgm:pt modelId="{3D5E876B-C39D-4D7D-9D9F-6743DD35ED6B}" type="pres">
      <dgm:prSet presAssocID="{13304E01-E294-4E7D-9C69-D3EA0ED6386F}" presName="linNode" presStyleCnt="0"/>
      <dgm:spPr/>
    </dgm:pt>
    <dgm:pt modelId="{B6D43B2E-A461-4ECA-84FB-E513079EC28D}" type="pres">
      <dgm:prSet presAssocID="{13304E01-E294-4E7D-9C69-D3EA0ED6386F}" presName="parentText" presStyleLbl="node1" presStyleIdx="16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CE0BBE-D2DA-4894-A879-E0A09D0A9F1D}" type="pres">
      <dgm:prSet presAssocID="{2DE82238-0989-435B-B96D-445B6AF8C3F8}" presName="sp" presStyleCnt="0"/>
      <dgm:spPr/>
    </dgm:pt>
    <dgm:pt modelId="{4353DAE4-7676-4ED3-B5A1-B7CCCC827C0F}" type="pres">
      <dgm:prSet presAssocID="{0A18D915-7C13-4DDC-8D54-C17D8A702D54}" presName="linNode" presStyleCnt="0"/>
      <dgm:spPr/>
    </dgm:pt>
    <dgm:pt modelId="{E75ABFB3-574D-430B-A847-F0DB1D9C5872}" type="pres">
      <dgm:prSet presAssocID="{0A18D915-7C13-4DDC-8D54-C17D8A702D54}" presName="parentText" presStyleLbl="node1" presStyleIdx="17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EAA157-1751-4CDF-9396-304AE63A8D30}" type="pres">
      <dgm:prSet presAssocID="{0D9EE790-C5EB-4D1A-93F4-E90B34B938DC}" presName="sp" presStyleCnt="0"/>
      <dgm:spPr/>
    </dgm:pt>
    <dgm:pt modelId="{00D5662F-7798-478D-A15C-D4CA8A6727E4}" type="pres">
      <dgm:prSet presAssocID="{283D0434-43B8-4351-A58D-FEE5456AE7B6}" presName="linNode" presStyleCnt="0"/>
      <dgm:spPr/>
    </dgm:pt>
    <dgm:pt modelId="{929C8F87-C842-4B1A-8E23-A419CC30D686}" type="pres">
      <dgm:prSet presAssocID="{283D0434-43B8-4351-A58D-FEE5456AE7B6}" presName="parentText" presStyleLbl="node1" presStyleIdx="18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F11FF-761E-4B75-B6EC-B820698795C5}" type="pres">
      <dgm:prSet presAssocID="{B92921F6-15D7-4707-9E1D-636020970216}" presName="sp" presStyleCnt="0"/>
      <dgm:spPr/>
    </dgm:pt>
    <dgm:pt modelId="{DB4FBD2F-82AF-4FA2-A5BC-CE0B6F02D3DC}" type="pres">
      <dgm:prSet presAssocID="{98A30548-2880-4798-8195-DF37A74FC70A}" presName="linNode" presStyleCnt="0"/>
      <dgm:spPr/>
    </dgm:pt>
    <dgm:pt modelId="{C2E80A14-03E9-4AD2-918D-1145E623ED80}" type="pres">
      <dgm:prSet presAssocID="{98A30548-2880-4798-8195-DF37A74FC70A}" presName="parentText" presStyleLbl="node1" presStyleIdx="19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E6405A-D16F-4E14-AFCD-05CFBE19DED8}" type="pres">
      <dgm:prSet presAssocID="{28D74FD4-7460-42DB-A55C-CB350D86D5AF}" presName="sp" presStyleCnt="0"/>
      <dgm:spPr/>
    </dgm:pt>
    <dgm:pt modelId="{253A1048-3B4F-4347-9F32-9488DF6EC22A}" type="pres">
      <dgm:prSet presAssocID="{E8C4379B-93F4-460B-B241-23C5FA8FDC08}" presName="linNode" presStyleCnt="0"/>
      <dgm:spPr/>
    </dgm:pt>
    <dgm:pt modelId="{F7E4F91A-0900-4914-B69E-575178EE0741}" type="pres">
      <dgm:prSet presAssocID="{E8C4379B-93F4-460B-B241-23C5FA8FDC08}" presName="parentText" presStyleLbl="node1" presStyleIdx="20" presStyleCnt="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3FB661-267E-4D0F-84AF-553B581059AF}" type="presOf" srcId="{0461ADF9-E339-44DD-BA06-BDC64B41E10A}" destId="{3AAE607C-9D5A-4BF8-8D21-56E2586E0213}" srcOrd="0" destOrd="0" presId="urn:microsoft.com/office/officeart/2005/8/layout/vList5"/>
    <dgm:cxn modelId="{D487A892-D568-4F67-89E3-3D625B707F2A}" srcId="{6B2BB73B-8C58-417B-B779-B60184978AB1}" destId="{98A30548-2880-4798-8195-DF37A74FC70A}" srcOrd="19" destOrd="0" parTransId="{AEC105F5-9FE9-4F0D-828D-4474732A2C16}" sibTransId="{28D74FD4-7460-42DB-A55C-CB350D86D5AF}"/>
    <dgm:cxn modelId="{A12AD41E-EE30-4B8D-BC38-B18CD6AE4199}" srcId="{6B2BB73B-8C58-417B-B779-B60184978AB1}" destId="{13304E01-E294-4E7D-9C69-D3EA0ED6386F}" srcOrd="16" destOrd="0" parTransId="{7ADEB0C9-AF48-44A3-8256-9304DEA14B16}" sibTransId="{2DE82238-0989-435B-B96D-445B6AF8C3F8}"/>
    <dgm:cxn modelId="{2467F437-7856-4076-A030-258414788FEA}" srcId="{6B2BB73B-8C58-417B-B779-B60184978AB1}" destId="{83EBB799-EFBF-4E0C-BF1E-EF07BC6B499C}" srcOrd="6" destOrd="0" parTransId="{F7A57B8B-C0D3-4552-886E-BA829B985534}" sibTransId="{3326B681-836E-42CF-8E18-F56021FB847D}"/>
    <dgm:cxn modelId="{9F113189-02D1-4EB8-A9D7-A50A52EEFC16}" type="presOf" srcId="{283D0434-43B8-4351-A58D-FEE5456AE7B6}" destId="{929C8F87-C842-4B1A-8E23-A419CC30D686}" srcOrd="0" destOrd="0" presId="urn:microsoft.com/office/officeart/2005/8/layout/vList5"/>
    <dgm:cxn modelId="{9602A265-5ACA-4C3C-9B9E-B150EFC748B8}" type="presOf" srcId="{83952B7C-63B7-4AF6-86A8-F2CD45F5FD1F}" destId="{52C56233-C6E3-4E6B-9795-1D4516B37754}" srcOrd="0" destOrd="0" presId="urn:microsoft.com/office/officeart/2005/8/layout/vList5"/>
    <dgm:cxn modelId="{933961D3-F756-4B60-9DF1-687A42387673}" srcId="{6B2BB73B-8C58-417B-B779-B60184978AB1}" destId="{FCDE8B1C-F40E-4D6B-A560-3D837379CC5B}" srcOrd="13" destOrd="0" parTransId="{A0ED1701-CDDF-45D5-BC0F-289434978018}" sibTransId="{B054FA4E-BF3E-4FD8-9B26-F2A16E918240}"/>
    <dgm:cxn modelId="{B702D592-8917-49B4-AB47-125BEC176819}" srcId="{6B2BB73B-8C58-417B-B779-B60184978AB1}" destId="{9F238C28-C4E1-457F-BA4F-A12141F97884}" srcOrd="1" destOrd="0" parTransId="{991BCAF9-2DA2-4DCA-A65C-608E9C02DB50}" sibTransId="{30E5DEF6-0D31-43FC-ADF0-E3C214C675B7}"/>
    <dgm:cxn modelId="{91A79F6E-D17C-4440-AA73-F91915404B57}" srcId="{6B2BB73B-8C58-417B-B779-B60184978AB1}" destId="{53372F6D-216C-45E8-8C37-C7DDED38CF44}" srcOrd="5" destOrd="0" parTransId="{A813F5E3-BAA5-4FDB-AA54-55AD3F9BB954}" sibTransId="{C2EB5A9C-9EBE-40C4-BA09-87E9A7E315AD}"/>
    <dgm:cxn modelId="{72CF9735-982D-497E-B161-B799F88749EB}" srcId="{6B2BB73B-8C58-417B-B779-B60184978AB1}" destId="{7BA53ED8-4723-4EA7-9B18-F042EC952C88}" srcOrd="15" destOrd="0" parTransId="{3D6FC65F-8B92-4589-9D36-641D1D2210C4}" sibTransId="{423D1FD2-433A-4BBF-87D1-EBA90AC40870}"/>
    <dgm:cxn modelId="{D932EC74-686F-4062-AD61-4EA37CF4A62E}" type="presOf" srcId="{98A30548-2880-4798-8195-DF37A74FC70A}" destId="{C2E80A14-03E9-4AD2-918D-1145E623ED80}" srcOrd="0" destOrd="0" presId="urn:microsoft.com/office/officeart/2005/8/layout/vList5"/>
    <dgm:cxn modelId="{F1DFBB2A-CFAF-40E6-AC6C-8ECCE0AD19B4}" type="presOf" srcId="{BC73BE66-6E04-4E12-8D61-B10FB4751B47}" destId="{3DF9CF34-61C9-459A-9292-4BD3CD1CC28D}" srcOrd="0" destOrd="0" presId="urn:microsoft.com/office/officeart/2005/8/layout/vList5"/>
    <dgm:cxn modelId="{985E9253-A903-41B0-B85A-C2F624B83815}" srcId="{6B2BB73B-8C58-417B-B779-B60184978AB1}" destId="{6715BCF7-C3C9-4142-91C4-A958F5B6DC5C}" srcOrd="10" destOrd="0" parTransId="{147DE5E5-5825-4C50-9C88-39749700CDF7}" sibTransId="{3DECDDB8-CCE2-4875-AF8B-B368137D49E4}"/>
    <dgm:cxn modelId="{675BF1E2-DBB9-4593-9FFE-92420E1C5FB1}" srcId="{6B2BB73B-8C58-417B-B779-B60184978AB1}" destId="{283D0434-43B8-4351-A58D-FEE5456AE7B6}" srcOrd="18" destOrd="0" parTransId="{9673342F-7DD2-416D-B2ED-1279F3C36763}" sibTransId="{B92921F6-15D7-4707-9E1D-636020970216}"/>
    <dgm:cxn modelId="{D464E11A-E820-4F62-8627-BF6442482BA0}" srcId="{6B2BB73B-8C58-417B-B779-B60184978AB1}" destId="{E8C4379B-93F4-460B-B241-23C5FA8FDC08}" srcOrd="20" destOrd="0" parTransId="{743F5B81-6D19-4C49-8160-1B0CFC26B542}" sibTransId="{DFD4C21F-ECDD-4F1D-A292-68F60840C570}"/>
    <dgm:cxn modelId="{404406AE-8E43-4EF9-BFA0-F777E22D30DD}" srcId="{6B2BB73B-8C58-417B-B779-B60184978AB1}" destId="{40CD7B7C-D682-40AD-A74F-F88824271B4A}" srcOrd="7" destOrd="0" parTransId="{5FF356E0-C3D4-432D-B587-D92D66960DB6}" sibTransId="{824A200F-0971-40D5-A1D7-A0B815FFABA4}"/>
    <dgm:cxn modelId="{9230BF6D-421A-4CCF-8130-1474D3C573E1}" type="presOf" srcId="{1A43A60D-FEF6-4221-AAFD-AD6F2CC4FF5B}" destId="{A8C4B910-EE13-42D7-A1CA-CA71DF7C1E27}" srcOrd="0" destOrd="0" presId="urn:microsoft.com/office/officeart/2005/8/layout/vList5"/>
    <dgm:cxn modelId="{CF5B3D07-DDFD-46F9-9175-0E5F6C3ADF45}" type="presOf" srcId="{7BA53ED8-4723-4EA7-9B18-F042EC952C88}" destId="{15F4EC05-A89F-4F78-B74F-DA5D3F8EA5B7}" srcOrd="0" destOrd="0" presId="urn:microsoft.com/office/officeart/2005/8/layout/vList5"/>
    <dgm:cxn modelId="{031AE758-0B09-48C2-B465-DDBA58260832}" type="presOf" srcId="{83EBB799-EFBF-4E0C-BF1E-EF07BC6B499C}" destId="{79FAE33F-FF9A-4BDC-9549-4417B3175184}" srcOrd="0" destOrd="0" presId="urn:microsoft.com/office/officeart/2005/8/layout/vList5"/>
    <dgm:cxn modelId="{3BDCE44E-D58C-4505-ADBB-EA968EDA1575}" srcId="{6B2BB73B-8C58-417B-B779-B60184978AB1}" destId="{0461ADF9-E339-44DD-BA06-BDC64B41E10A}" srcOrd="4" destOrd="0" parTransId="{6B751018-FAF9-4F5A-B704-F46E9CD8A57A}" sibTransId="{F299313C-54C1-408D-8CF2-8DF6C004DD24}"/>
    <dgm:cxn modelId="{574EAE32-CA80-41A4-A87B-045CDC9787BA}" type="presOf" srcId="{E8C4379B-93F4-460B-B241-23C5FA8FDC08}" destId="{F7E4F91A-0900-4914-B69E-575178EE0741}" srcOrd="0" destOrd="0" presId="urn:microsoft.com/office/officeart/2005/8/layout/vList5"/>
    <dgm:cxn modelId="{2551DCA3-88C3-4F27-BEF7-B38DB642787D}" srcId="{6B2BB73B-8C58-417B-B779-B60184978AB1}" destId="{2BAAF01B-C70B-414B-9171-46E57C5E1185}" srcOrd="11" destOrd="0" parTransId="{39C66C1E-E4DB-4E7A-B1C0-3B2754C282C5}" sibTransId="{3D8DE1A6-C910-4004-AB42-E772001ABFFD}"/>
    <dgm:cxn modelId="{3B04E092-867F-4A6A-9D63-9EE0B8DDAD51}" type="presOf" srcId="{AF0D7DFE-E8C2-4BB7-9B0B-12E51771B403}" destId="{D8198D92-F669-4856-B65F-DCACF453C2C3}" srcOrd="0" destOrd="0" presId="urn:microsoft.com/office/officeart/2005/8/layout/vList5"/>
    <dgm:cxn modelId="{10F77994-AD13-4B24-A335-2CD34AAF919E}" type="presOf" srcId="{2A515AB1-D79E-49FB-A644-A20312F44167}" destId="{83D43DCF-0F85-4701-8D12-2AAC67D0531D}" srcOrd="0" destOrd="0" presId="urn:microsoft.com/office/officeart/2005/8/layout/vList5"/>
    <dgm:cxn modelId="{0205675B-942A-4C65-9017-9F091F82FB36}" type="presOf" srcId="{6B2BB73B-8C58-417B-B779-B60184978AB1}" destId="{98E63A29-10F8-4C6B-804E-CA28C64D002A}" srcOrd="0" destOrd="0" presId="urn:microsoft.com/office/officeart/2005/8/layout/vList5"/>
    <dgm:cxn modelId="{36318663-FC0E-4E1C-8BFD-0FC68CA106D0}" srcId="{6B2BB73B-8C58-417B-B779-B60184978AB1}" destId="{AF0D7DFE-E8C2-4BB7-9B0B-12E51771B403}" srcOrd="0" destOrd="0" parTransId="{65245122-C240-478D-96F2-1B958A20EF06}" sibTransId="{AED02679-FF48-4DCB-9BED-1ADF246D493D}"/>
    <dgm:cxn modelId="{CC0BCF7A-69CD-470E-A053-283D0BFF1B85}" type="presOf" srcId="{4D52DF61-E36B-4950-8236-8E8CEEB67CCD}" destId="{8E660AC1-709F-46EC-8579-89EB85CAFB68}" srcOrd="0" destOrd="0" presId="urn:microsoft.com/office/officeart/2005/8/layout/vList5"/>
    <dgm:cxn modelId="{0AFC66DE-D78A-4F35-99E7-01A6DC383BB3}" type="presOf" srcId="{40CD7B7C-D682-40AD-A74F-F88824271B4A}" destId="{5FE39178-9440-45A3-BDA3-DEEC63EA6B4D}" srcOrd="0" destOrd="0" presId="urn:microsoft.com/office/officeart/2005/8/layout/vList5"/>
    <dgm:cxn modelId="{0316F904-091A-41A5-8A0B-40C371284784}" srcId="{6B2BB73B-8C58-417B-B779-B60184978AB1}" destId="{0A18D915-7C13-4DDC-8D54-C17D8A702D54}" srcOrd="17" destOrd="0" parTransId="{CFE8CF21-9D46-41F9-9BF0-458B8AB8B569}" sibTransId="{0D9EE790-C5EB-4D1A-93F4-E90B34B938DC}"/>
    <dgm:cxn modelId="{0DB9767A-AAA7-4D66-8807-A355C62C3AF1}" srcId="{6B2BB73B-8C58-417B-B779-B60184978AB1}" destId="{4D52DF61-E36B-4950-8236-8E8CEEB67CCD}" srcOrd="2" destOrd="0" parTransId="{A8311356-EEB8-40C0-948A-FAD1ACD24B8E}" sibTransId="{637EA1FA-FB5C-42FE-9029-C5C71DA04405}"/>
    <dgm:cxn modelId="{AD416C40-75AE-4C05-B600-EFE9BB29242A}" srcId="{6B2BB73B-8C58-417B-B779-B60184978AB1}" destId="{BC73BE66-6E04-4E12-8D61-B10FB4751B47}" srcOrd="9" destOrd="0" parTransId="{9204790D-672B-432D-8820-08B94833A8AB}" sibTransId="{A95D2BE2-7414-44E1-8343-350EACC12C2A}"/>
    <dgm:cxn modelId="{9A582149-0C1E-4E7C-87D1-605953B04788}" srcId="{6B2BB73B-8C58-417B-B779-B60184978AB1}" destId="{85D8210E-6EFB-4099-8363-8B33DF76DAA6}" srcOrd="3" destOrd="0" parTransId="{CB9FD696-2B25-4E41-A5ED-06577B011EA5}" sibTransId="{FB8FDFA4-DD08-42ED-A1E0-A72DF0CAE694}"/>
    <dgm:cxn modelId="{E176854C-7E9B-4B1F-8D08-B1D51397D876}" srcId="{6B2BB73B-8C58-417B-B779-B60184978AB1}" destId="{83952B7C-63B7-4AF6-86A8-F2CD45F5FD1F}" srcOrd="8" destOrd="0" parTransId="{DE636B4E-B789-4DC6-A154-9B7E7244ECA0}" sibTransId="{DE60379B-ABA5-40F0-BE0A-56CD059B055F}"/>
    <dgm:cxn modelId="{ABECF9DE-5A55-41F4-921C-C7D19F8EA6BE}" srcId="{6B2BB73B-8C58-417B-B779-B60184978AB1}" destId="{2A515AB1-D79E-49FB-A644-A20312F44167}" srcOrd="14" destOrd="0" parTransId="{B669FAE9-AD7D-4137-B548-AC3124B0C5F7}" sibTransId="{A2F7E23B-7C5D-4CEF-88C8-E7A8C49E7E51}"/>
    <dgm:cxn modelId="{1B15C3D5-E863-4EE6-87A2-F26645673EAC}" type="presOf" srcId="{6715BCF7-C3C9-4142-91C4-A958F5B6DC5C}" destId="{01C4FAE0-36D9-4DEE-A325-C10DFFD2911A}" srcOrd="0" destOrd="0" presId="urn:microsoft.com/office/officeart/2005/8/layout/vList5"/>
    <dgm:cxn modelId="{7D88FA83-5AA9-4220-894A-660F8BEFA591}" type="presOf" srcId="{9F238C28-C4E1-457F-BA4F-A12141F97884}" destId="{E2BFE85D-7068-4E54-B580-1FA0B5FFAB44}" srcOrd="0" destOrd="0" presId="urn:microsoft.com/office/officeart/2005/8/layout/vList5"/>
    <dgm:cxn modelId="{20F88E99-2D58-4FE2-8117-3CF3118D522D}" type="presOf" srcId="{2BAAF01B-C70B-414B-9171-46E57C5E1185}" destId="{21570F88-1FBF-41D7-8355-4F3146626157}" srcOrd="0" destOrd="0" presId="urn:microsoft.com/office/officeart/2005/8/layout/vList5"/>
    <dgm:cxn modelId="{97D85E60-BBD1-4695-8BCB-F89A3118A7F7}" srcId="{6B2BB73B-8C58-417B-B779-B60184978AB1}" destId="{1A43A60D-FEF6-4221-AAFD-AD6F2CC4FF5B}" srcOrd="12" destOrd="0" parTransId="{0D1525FD-B380-439C-AB84-4B0E0DFD526A}" sibTransId="{70FF2C79-6006-428C-82E2-6CFCA7576D19}"/>
    <dgm:cxn modelId="{F651BDE9-E290-4B21-896F-CEB545D493A2}" type="presOf" srcId="{0A18D915-7C13-4DDC-8D54-C17D8A702D54}" destId="{E75ABFB3-574D-430B-A847-F0DB1D9C5872}" srcOrd="0" destOrd="0" presId="urn:microsoft.com/office/officeart/2005/8/layout/vList5"/>
    <dgm:cxn modelId="{FACB6192-9B3C-4CD0-A833-375E5310FFA6}" type="presOf" srcId="{FCDE8B1C-F40E-4D6B-A560-3D837379CC5B}" destId="{4F67F010-0D0B-47CB-BCB5-6AB6CBF0D339}" srcOrd="0" destOrd="0" presId="urn:microsoft.com/office/officeart/2005/8/layout/vList5"/>
    <dgm:cxn modelId="{6E9A6FF4-3941-45B3-9B9A-3BF706C3B1DC}" type="presOf" srcId="{85D8210E-6EFB-4099-8363-8B33DF76DAA6}" destId="{A915BE13-E547-420D-B377-882B5B066DA2}" srcOrd="0" destOrd="0" presId="urn:microsoft.com/office/officeart/2005/8/layout/vList5"/>
    <dgm:cxn modelId="{C12923CB-10B2-4473-9CCB-697F24E97416}" type="presOf" srcId="{13304E01-E294-4E7D-9C69-D3EA0ED6386F}" destId="{B6D43B2E-A461-4ECA-84FB-E513079EC28D}" srcOrd="0" destOrd="0" presId="urn:microsoft.com/office/officeart/2005/8/layout/vList5"/>
    <dgm:cxn modelId="{9CABDEA5-B6BF-4380-9EB8-7CFCF5C8DBDE}" type="presOf" srcId="{53372F6D-216C-45E8-8C37-C7DDED38CF44}" destId="{E3725009-4864-44E3-8AED-C24B8C69F477}" srcOrd="0" destOrd="0" presId="urn:microsoft.com/office/officeart/2005/8/layout/vList5"/>
    <dgm:cxn modelId="{0168BAEE-943D-4AFC-A78E-7C8A33214334}" type="presParOf" srcId="{98E63A29-10F8-4C6B-804E-CA28C64D002A}" destId="{431112C7-90AA-4480-98EA-47BE908C97B5}" srcOrd="0" destOrd="0" presId="urn:microsoft.com/office/officeart/2005/8/layout/vList5"/>
    <dgm:cxn modelId="{5AE525A7-BE71-4305-85D4-17AEFE229EAA}" type="presParOf" srcId="{431112C7-90AA-4480-98EA-47BE908C97B5}" destId="{D8198D92-F669-4856-B65F-DCACF453C2C3}" srcOrd="0" destOrd="0" presId="urn:microsoft.com/office/officeart/2005/8/layout/vList5"/>
    <dgm:cxn modelId="{6F603475-1461-4816-95D7-00AB83AB9D46}" type="presParOf" srcId="{98E63A29-10F8-4C6B-804E-CA28C64D002A}" destId="{498F9357-AFCE-48E1-9B17-546B236311D9}" srcOrd="1" destOrd="0" presId="urn:microsoft.com/office/officeart/2005/8/layout/vList5"/>
    <dgm:cxn modelId="{488F8187-F79D-4E25-BE19-13F0E274FCFB}" type="presParOf" srcId="{98E63A29-10F8-4C6B-804E-CA28C64D002A}" destId="{2297AF6A-3019-4944-9953-5F55A3F3B5C3}" srcOrd="2" destOrd="0" presId="urn:microsoft.com/office/officeart/2005/8/layout/vList5"/>
    <dgm:cxn modelId="{EE9BECED-D47A-443E-8C7F-3B7D3C74F887}" type="presParOf" srcId="{2297AF6A-3019-4944-9953-5F55A3F3B5C3}" destId="{E2BFE85D-7068-4E54-B580-1FA0B5FFAB44}" srcOrd="0" destOrd="0" presId="urn:microsoft.com/office/officeart/2005/8/layout/vList5"/>
    <dgm:cxn modelId="{FD4F2F00-7EB3-4001-BEF8-C60E2D52EAF8}" type="presParOf" srcId="{98E63A29-10F8-4C6B-804E-CA28C64D002A}" destId="{DB9BC9FC-8DA4-44E5-84F2-2678A573BFA9}" srcOrd="3" destOrd="0" presId="urn:microsoft.com/office/officeart/2005/8/layout/vList5"/>
    <dgm:cxn modelId="{C283852E-6DE2-43E9-8AD7-DB999A735996}" type="presParOf" srcId="{98E63A29-10F8-4C6B-804E-CA28C64D002A}" destId="{6D547675-BE4C-4457-9E0B-5D42D732527B}" srcOrd="4" destOrd="0" presId="urn:microsoft.com/office/officeart/2005/8/layout/vList5"/>
    <dgm:cxn modelId="{66DD3542-B33E-40AB-A6F5-8C9754831831}" type="presParOf" srcId="{6D547675-BE4C-4457-9E0B-5D42D732527B}" destId="{8E660AC1-709F-46EC-8579-89EB85CAFB68}" srcOrd="0" destOrd="0" presId="urn:microsoft.com/office/officeart/2005/8/layout/vList5"/>
    <dgm:cxn modelId="{D27BB66E-8FF2-4465-914C-481443F72C51}" type="presParOf" srcId="{98E63A29-10F8-4C6B-804E-CA28C64D002A}" destId="{6838D683-B072-4503-8022-CF4CFC8EC2E1}" srcOrd="5" destOrd="0" presId="urn:microsoft.com/office/officeart/2005/8/layout/vList5"/>
    <dgm:cxn modelId="{5D611E40-6700-488B-8F1E-25AE7575C297}" type="presParOf" srcId="{98E63A29-10F8-4C6B-804E-CA28C64D002A}" destId="{04E41637-2E27-4262-939C-CCE300F33F04}" srcOrd="6" destOrd="0" presId="urn:microsoft.com/office/officeart/2005/8/layout/vList5"/>
    <dgm:cxn modelId="{4182ADC4-800B-4F54-8E14-D40FFF0D1762}" type="presParOf" srcId="{04E41637-2E27-4262-939C-CCE300F33F04}" destId="{A915BE13-E547-420D-B377-882B5B066DA2}" srcOrd="0" destOrd="0" presId="urn:microsoft.com/office/officeart/2005/8/layout/vList5"/>
    <dgm:cxn modelId="{0A4F61F9-3F4E-4A48-832A-04F07C7929C8}" type="presParOf" srcId="{98E63A29-10F8-4C6B-804E-CA28C64D002A}" destId="{84B65A83-E059-41C0-ADAE-EDE1A1273402}" srcOrd="7" destOrd="0" presId="urn:microsoft.com/office/officeart/2005/8/layout/vList5"/>
    <dgm:cxn modelId="{684CD586-1945-4DB3-8E93-D97C740742C7}" type="presParOf" srcId="{98E63A29-10F8-4C6B-804E-CA28C64D002A}" destId="{DC8E89E1-C866-4F25-B6C4-DBEFB929906E}" srcOrd="8" destOrd="0" presId="urn:microsoft.com/office/officeart/2005/8/layout/vList5"/>
    <dgm:cxn modelId="{3158A662-B9C7-4F07-9C14-EE651896839B}" type="presParOf" srcId="{DC8E89E1-C866-4F25-B6C4-DBEFB929906E}" destId="{3AAE607C-9D5A-4BF8-8D21-56E2586E0213}" srcOrd="0" destOrd="0" presId="urn:microsoft.com/office/officeart/2005/8/layout/vList5"/>
    <dgm:cxn modelId="{8290ECEC-9E03-4525-8D19-F45CE61E7FE0}" type="presParOf" srcId="{98E63A29-10F8-4C6B-804E-CA28C64D002A}" destId="{547DD1E7-F0E7-417C-8B87-D50FD28E5CAF}" srcOrd="9" destOrd="0" presId="urn:microsoft.com/office/officeart/2005/8/layout/vList5"/>
    <dgm:cxn modelId="{185E2259-9354-49AE-AFEB-1712E61BB229}" type="presParOf" srcId="{98E63A29-10F8-4C6B-804E-CA28C64D002A}" destId="{501C05AA-2AF6-45AF-AFC6-FFFF42CE8A4E}" srcOrd="10" destOrd="0" presId="urn:microsoft.com/office/officeart/2005/8/layout/vList5"/>
    <dgm:cxn modelId="{E333D798-2110-4C7B-9D8C-0CFE083BCBDB}" type="presParOf" srcId="{501C05AA-2AF6-45AF-AFC6-FFFF42CE8A4E}" destId="{E3725009-4864-44E3-8AED-C24B8C69F477}" srcOrd="0" destOrd="0" presId="urn:microsoft.com/office/officeart/2005/8/layout/vList5"/>
    <dgm:cxn modelId="{3BC4183D-4EEA-4D50-A326-0EBCDF0B2597}" type="presParOf" srcId="{98E63A29-10F8-4C6B-804E-CA28C64D002A}" destId="{78ABF238-894B-4677-BCDB-3E7615159BC9}" srcOrd="11" destOrd="0" presId="urn:microsoft.com/office/officeart/2005/8/layout/vList5"/>
    <dgm:cxn modelId="{D0F5EE23-015F-44A5-82DB-60CD74EAD3B7}" type="presParOf" srcId="{98E63A29-10F8-4C6B-804E-CA28C64D002A}" destId="{6328541E-E1DE-4042-810E-81748BAB40CC}" srcOrd="12" destOrd="0" presId="urn:microsoft.com/office/officeart/2005/8/layout/vList5"/>
    <dgm:cxn modelId="{41915785-F3FC-4CB3-A3F5-F6019131F1AC}" type="presParOf" srcId="{6328541E-E1DE-4042-810E-81748BAB40CC}" destId="{79FAE33F-FF9A-4BDC-9549-4417B3175184}" srcOrd="0" destOrd="0" presId="urn:microsoft.com/office/officeart/2005/8/layout/vList5"/>
    <dgm:cxn modelId="{0CB48B15-6477-43FB-9C4A-6E53C0AD6824}" type="presParOf" srcId="{98E63A29-10F8-4C6B-804E-CA28C64D002A}" destId="{F616AF19-8211-40FD-B453-CB1BE50F3490}" srcOrd="13" destOrd="0" presId="urn:microsoft.com/office/officeart/2005/8/layout/vList5"/>
    <dgm:cxn modelId="{6C9D5624-88EE-4EBD-B4C2-3BBEEC0B9377}" type="presParOf" srcId="{98E63A29-10F8-4C6B-804E-CA28C64D002A}" destId="{B53E83E8-991E-40A6-914D-C768A3E844AB}" srcOrd="14" destOrd="0" presId="urn:microsoft.com/office/officeart/2005/8/layout/vList5"/>
    <dgm:cxn modelId="{B0168D91-80ED-4C9B-93F0-F6406D85FBEB}" type="presParOf" srcId="{B53E83E8-991E-40A6-914D-C768A3E844AB}" destId="{5FE39178-9440-45A3-BDA3-DEEC63EA6B4D}" srcOrd="0" destOrd="0" presId="urn:microsoft.com/office/officeart/2005/8/layout/vList5"/>
    <dgm:cxn modelId="{1CC466E0-E5A9-4ACA-9AFF-3DCCC8EC7E1B}" type="presParOf" srcId="{98E63A29-10F8-4C6B-804E-CA28C64D002A}" destId="{97A97CD9-6C9B-4EBB-9BBD-7F76CC935133}" srcOrd="15" destOrd="0" presId="urn:microsoft.com/office/officeart/2005/8/layout/vList5"/>
    <dgm:cxn modelId="{976A05C6-0559-4768-BFF2-2EA6B4D2D467}" type="presParOf" srcId="{98E63A29-10F8-4C6B-804E-CA28C64D002A}" destId="{2F3B187C-8776-4999-89F0-6A99162DB59F}" srcOrd="16" destOrd="0" presId="urn:microsoft.com/office/officeart/2005/8/layout/vList5"/>
    <dgm:cxn modelId="{7AD0A32F-D45F-455B-8E0C-ECE0BE801A82}" type="presParOf" srcId="{2F3B187C-8776-4999-89F0-6A99162DB59F}" destId="{52C56233-C6E3-4E6B-9795-1D4516B37754}" srcOrd="0" destOrd="0" presId="urn:microsoft.com/office/officeart/2005/8/layout/vList5"/>
    <dgm:cxn modelId="{FC47892E-774B-4C9E-B671-820F78C6071F}" type="presParOf" srcId="{98E63A29-10F8-4C6B-804E-CA28C64D002A}" destId="{1B628CBC-E018-462B-89D5-01534541815E}" srcOrd="17" destOrd="0" presId="urn:microsoft.com/office/officeart/2005/8/layout/vList5"/>
    <dgm:cxn modelId="{9A02FA74-3E64-4B66-A133-B6C9E6F04645}" type="presParOf" srcId="{98E63A29-10F8-4C6B-804E-CA28C64D002A}" destId="{8481A5B4-FCE7-48B8-9121-45D61839F6E6}" srcOrd="18" destOrd="0" presId="urn:microsoft.com/office/officeart/2005/8/layout/vList5"/>
    <dgm:cxn modelId="{72211823-4581-4717-A06B-1B9AC38CD44B}" type="presParOf" srcId="{8481A5B4-FCE7-48B8-9121-45D61839F6E6}" destId="{3DF9CF34-61C9-459A-9292-4BD3CD1CC28D}" srcOrd="0" destOrd="0" presId="urn:microsoft.com/office/officeart/2005/8/layout/vList5"/>
    <dgm:cxn modelId="{11F7DBF6-1820-4C29-8CBE-F4722967353D}" type="presParOf" srcId="{98E63A29-10F8-4C6B-804E-CA28C64D002A}" destId="{6503F964-AD42-48E6-A277-ED567BEE4239}" srcOrd="19" destOrd="0" presId="urn:microsoft.com/office/officeart/2005/8/layout/vList5"/>
    <dgm:cxn modelId="{3B56493B-89DE-4758-B8E9-8BFFB47017AE}" type="presParOf" srcId="{98E63A29-10F8-4C6B-804E-CA28C64D002A}" destId="{AC992D47-6AB9-49AB-929D-2513F7232C09}" srcOrd="20" destOrd="0" presId="urn:microsoft.com/office/officeart/2005/8/layout/vList5"/>
    <dgm:cxn modelId="{48B3E595-1542-4CE1-B547-D2CBEF36C4D6}" type="presParOf" srcId="{AC992D47-6AB9-49AB-929D-2513F7232C09}" destId="{01C4FAE0-36D9-4DEE-A325-C10DFFD2911A}" srcOrd="0" destOrd="0" presId="urn:microsoft.com/office/officeart/2005/8/layout/vList5"/>
    <dgm:cxn modelId="{3B83CC17-A8EE-469B-BC0E-A93D1ACB4824}" type="presParOf" srcId="{98E63A29-10F8-4C6B-804E-CA28C64D002A}" destId="{CC364538-C279-44F7-9CCB-094457EC1F7D}" srcOrd="21" destOrd="0" presId="urn:microsoft.com/office/officeart/2005/8/layout/vList5"/>
    <dgm:cxn modelId="{4EDEC08C-F0F8-4857-90E8-3A5472462B7C}" type="presParOf" srcId="{98E63A29-10F8-4C6B-804E-CA28C64D002A}" destId="{10279788-B67A-4AF2-8B51-C150D1B1B0DB}" srcOrd="22" destOrd="0" presId="urn:microsoft.com/office/officeart/2005/8/layout/vList5"/>
    <dgm:cxn modelId="{1FEED7DA-463B-4DC2-8BBB-AA680CF3B84A}" type="presParOf" srcId="{10279788-B67A-4AF2-8B51-C150D1B1B0DB}" destId="{21570F88-1FBF-41D7-8355-4F3146626157}" srcOrd="0" destOrd="0" presId="urn:microsoft.com/office/officeart/2005/8/layout/vList5"/>
    <dgm:cxn modelId="{7BCB0581-2203-4AC2-9702-3A4A02D91A2C}" type="presParOf" srcId="{98E63A29-10F8-4C6B-804E-CA28C64D002A}" destId="{924C6B5D-12CD-4FB2-8AB4-85B01D64A9CB}" srcOrd="23" destOrd="0" presId="urn:microsoft.com/office/officeart/2005/8/layout/vList5"/>
    <dgm:cxn modelId="{719F83F1-E21E-45EF-96D2-D44CE07AC29C}" type="presParOf" srcId="{98E63A29-10F8-4C6B-804E-CA28C64D002A}" destId="{CD58632F-BDAA-40FC-8627-5BBBBC4C7726}" srcOrd="24" destOrd="0" presId="urn:microsoft.com/office/officeart/2005/8/layout/vList5"/>
    <dgm:cxn modelId="{8694B4E0-5AD8-402F-8B04-CF7264D0B8B0}" type="presParOf" srcId="{CD58632F-BDAA-40FC-8627-5BBBBC4C7726}" destId="{A8C4B910-EE13-42D7-A1CA-CA71DF7C1E27}" srcOrd="0" destOrd="0" presId="urn:microsoft.com/office/officeart/2005/8/layout/vList5"/>
    <dgm:cxn modelId="{ABC7F377-DA1E-45C1-9761-C9039DF72DB9}" type="presParOf" srcId="{98E63A29-10F8-4C6B-804E-CA28C64D002A}" destId="{FD4B99A3-86F0-461D-B083-CA7A5DB36F91}" srcOrd="25" destOrd="0" presId="urn:microsoft.com/office/officeart/2005/8/layout/vList5"/>
    <dgm:cxn modelId="{82989E26-2C20-4A71-9396-BA19E4B9EC47}" type="presParOf" srcId="{98E63A29-10F8-4C6B-804E-CA28C64D002A}" destId="{9DE8E5D3-D8C6-44E8-AF60-8885AC42C61F}" srcOrd="26" destOrd="0" presId="urn:microsoft.com/office/officeart/2005/8/layout/vList5"/>
    <dgm:cxn modelId="{1048605F-85EE-4E2A-A20A-74EAC948FCFF}" type="presParOf" srcId="{9DE8E5D3-D8C6-44E8-AF60-8885AC42C61F}" destId="{4F67F010-0D0B-47CB-BCB5-6AB6CBF0D339}" srcOrd="0" destOrd="0" presId="urn:microsoft.com/office/officeart/2005/8/layout/vList5"/>
    <dgm:cxn modelId="{7A93D193-372B-496A-B209-8049DD106E6C}" type="presParOf" srcId="{98E63A29-10F8-4C6B-804E-CA28C64D002A}" destId="{84FD0C6A-C2D6-4C44-848D-761DCA113F72}" srcOrd="27" destOrd="0" presId="urn:microsoft.com/office/officeart/2005/8/layout/vList5"/>
    <dgm:cxn modelId="{0E70BEE6-01CF-44BB-BC9A-690BBA378BA3}" type="presParOf" srcId="{98E63A29-10F8-4C6B-804E-CA28C64D002A}" destId="{CC9217A6-14B9-4038-9545-4974B80CBA29}" srcOrd="28" destOrd="0" presId="urn:microsoft.com/office/officeart/2005/8/layout/vList5"/>
    <dgm:cxn modelId="{3F655477-FF5A-4DF0-936C-CC567C39FFD2}" type="presParOf" srcId="{CC9217A6-14B9-4038-9545-4974B80CBA29}" destId="{83D43DCF-0F85-4701-8D12-2AAC67D0531D}" srcOrd="0" destOrd="0" presId="urn:microsoft.com/office/officeart/2005/8/layout/vList5"/>
    <dgm:cxn modelId="{07B7AC69-DA3C-41E1-8FDE-B755422F601E}" type="presParOf" srcId="{98E63A29-10F8-4C6B-804E-CA28C64D002A}" destId="{44C5CA19-20B0-4961-BF0A-75190C5E384E}" srcOrd="29" destOrd="0" presId="urn:microsoft.com/office/officeart/2005/8/layout/vList5"/>
    <dgm:cxn modelId="{FE39AEBC-0558-4402-9CB7-284EF3352BFF}" type="presParOf" srcId="{98E63A29-10F8-4C6B-804E-CA28C64D002A}" destId="{8FA4EBE1-9474-4759-B612-9712C038CF07}" srcOrd="30" destOrd="0" presId="urn:microsoft.com/office/officeart/2005/8/layout/vList5"/>
    <dgm:cxn modelId="{0F9D8F5C-2963-4F18-89A9-64E75F0370AC}" type="presParOf" srcId="{8FA4EBE1-9474-4759-B612-9712C038CF07}" destId="{15F4EC05-A89F-4F78-B74F-DA5D3F8EA5B7}" srcOrd="0" destOrd="0" presId="urn:microsoft.com/office/officeart/2005/8/layout/vList5"/>
    <dgm:cxn modelId="{5CC4D8E5-35AB-42C7-AB6B-636941AF85DF}" type="presParOf" srcId="{98E63A29-10F8-4C6B-804E-CA28C64D002A}" destId="{643948C5-F1C1-4319-A0F0-BD9EF375EA11}" srcOrd="31" destOrd="0" presId="urn:microsoft.com/office/officeart/2005/8/layout/vList5"/>
    <dgm:cxn modelId="{6DD175B6-C22F-453F-8CEC-B7F28ECCCD9B}" type="presParOf" srcId="{98E63A29-10F8-4C6B-804E-CA28C64D002A}" destId="{3D5E876B-C39D-4D7D-9D9F-6743DD35ED6B}" srcOrd="32" destOrd="0" presId="urn:microsoft.com/office/officeart/2005/8/layout/vList5"/>
    <dgm:cxn modelId="{36E0E5D3-7C8D-4957-88E1-F420B1BE3D31}" type="presParOf" srcId="{3D5E876B-C39D-4D7D-9D9F-6743DD35ED6B}" destId="{B6D43B2E-A461-4ECA-84FB-E513079EC28D}" srcOrd="0" destOrd="0" presId="urn:microsoft.com/office/officeart/2005/8/layout/vList5"/>
    <dgm:cxn modelId="{E815C285-1709-4932-B1E6-3014CFA226E5}" type="presParOf" srcId="{98E63A29-10F8-4C6B-804E-CA28C64D002A}" destId="{60CE0BBE-D2DA-4894-A879-E0A09D0A9F1D}" srcOrd="33" destOrd="0" presId="urn:microsoft.com/office/officeart/2005/8/layout/vList5"/>
    <dgm:cxn modelId="{07AD813F-608F-4CC7-9CFA-B29CE8CAFD8B}" type="presParOf" srcId="{98E63A29-10F8-4C6B-804E-CA28C64D002A}" destId="{4353DAE4-7676-4ED3-B5A1-B7CCCC827C0F}" srcOrd="34" destOrd="0" presId="urn:microsoft.com/office/officeart/2005/8/layout/vList5"/>
    <dgm:cxn modelId="{FB41A648-178A-4B71-82E8-6564EF8F25FA}" type="presParOf" srcId="{4353DAE4-7676-4ED3-B5A1-B7CCCC827C0F}" destId="{E75ABFB3-574D-430B-A847-F0DB1D9C5872}" srcOrd="0" destOrd="0" presId="urn:microsoft.com/office/officeart/2005/8/layout/vList5"/>
    <dgm:cxn modelId="{9D197E26-3E4D-430C-8074-B8EAFD8923BF}" type="presParOf" srcId="{98E63A29-10F8-4C6B-804E-CA28C64D002A}" destId="{3AEAA157-1751-4CDF-9396-304AE63A8D30}" srcOrd="35" destOrd="0" presId="urn:microsoft.com/office/officeart/2005/8/layout/vList5"/>
    <dgm:cxn modelId="{BB49D15E-A3BF-4B27-9745-A9F63879F0CE}" type="presParOf" srcId="{98E63A29-10F8-4C6B-804E-CA28C64D002A}" destId="{00D5662F-7798-478D-A15C-D4CA8A6727E4}" srcOrd="36" destOrd="0" presId="urn:microsoft.com/office/officeart/2005/8/layout/vList5"/>
    <dgm:cxn modelId="{EBCB05C1-A8A3-474F-8273-9EB1E9113B14}" type="presParOf" srcId="{00D5662F-7798-478D-A15C-D4CA8A6727E4}" destId="{929C8F87-C842-4B1A-8E23-A419CC30D686}" srcOrd="0" destOrd="0" presId="urn:microsoft.com/office/officeart/2005/8/layout/vList5"/>
    <dgm:cxn modelId="{11401D44-7A60-4187-B5C4-68ED44449B1E}" type="presParOf" srcId="{98E63A29-10F8-4C6B-804E-CA28C64D002A}" destId="{0F0F11FF-761E-4B75-B6EC-B820698795C5}" srcOrd="37" destOrd="0" presId="urn:microsoft.com/office/officeart/2005/8/layout/vList5"/>
    <dgm:cxn modelId="{CD7B56B2-6E49-4A10-A685-9B9F769B02BB}" type="presParOf" srcId="{98E63A29-10F8-4C6B-804E-CA28C64D002A}" destId="{DB4FBD2F-82AF-4FA2-A5BC-CE0B6F02D3DC}" srcOrd="38" destOrd="0" presId="urn:microsoft.com/office/officeart/2005/8/layout/vList5"/>
    <dgm:cxn modelId="{50E2DDBD-CA38-4978-9BBD-01C07679DCD7}" type="presParOf" srcId="{DB4FBD2F-82AF-4FA2-A5BC-CE0B6F02D3DC}" destId="{C2E80A14-03E9-4AD2-918D-1145E623ED80}" srcOrd="0" destOrd="0" presId="urn:microsoft.com/office/officeart/2005/8/layout/vList5"/>
    <dgm:cxn modelId="{EB1A4DBC-11FA-45D4-917A-04189543F9E4}" type="presParOf" srcId="{98E63A29-10F8-4C6B-804E-CA28C64D002A}" destId="{62E6405A-D16F-4E14-AFCD-05CFBE19DED8}" srcOrd="39" destOrd="0" presId="urn:microsoft.com/office/officeart/2005/8/layout/vList5"/>
    <dgm:cxn modelId="{77242D0E-B224-4661-9182-20AB70B473C5}" type="presParOf" srcId="{98E63A29-10F8-4C6B-804E-CA28C64D002A}" destId="{253A1048-3B4F-4347-9F32-9488DF6EC22A}" srcOrd="40" destOrd="0" presId="urn:microsoft.com/office/officeart/2005/8/layout/vList5"/>
    <dgm:cxn modelId="{219E1AEA-6D9E-45F3-9D4B-D4904B3CF28D}" type="presParOf" srcId="{253A1048-3B4F-4347-9F32-9488DF6EC22A}" destId="{F7E4F91A-0900-4914-B69E-575178EE074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C9BD67-BDFE-4D03-9962-0650DBA5F78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3089134-8E32-4CC5-B68A-2C8248B8E9E9}">
      <dgm:prSet/>
      <dgm:spPr/>
      <dgm:t>
        <a:bodyPr/>
        <a:lstStyle/>
        <a:p>
          <a:pPr rtl="0"/>
          <a:r>
            <a:rPr lang="en-US" b="1" smtClean="0"/>
            <a:t>VI</a:t>
          </a:r>
          <a:r>
            <a:rPr lang="kk-KZ" b="1" smtClean="0"/>
            <a:t>І. Қалыптастыру тәсіліне байланысты:</a:t>
          </a:r>
          <a:endParaRPr lang="ru-RU"/>
        </a:p>
      </dgm:t>
    </dgm:pt>
    <dgm:pt modelId="{7FF83FC0-7FF9-4830-8949-78324090D70A}" type="parTrans" cxnId="{C2AA7F28-0C73-4304-B839-67DBE972130E}">
      <dgm:prSet/>
      <dgm:spPr/>
      <dgm:t>
        <a:bodyPr/>
        <a:lstStyle/>
        <a:p>
          <a:endParaRPr lang="ru-RU"/>
        </a:p>
      </dgm:t>
    </dgm:pt>
    <dgm:pt modelId="{3B743C98-719C-4B2A-A779-5B05989A11B7}" type="sibTrans" cxnId="{C2AA7F28-0C73-4304-B839-67DBE972130E}">
      <dgm:prSet/>
      <dgm:spPr/>
      <dgm:t>
        <a:bodyPr/>
        <a:lstStyle/>
        <a:p>
          <a:endParaRPr lang="ru-RU"/>
        </a:p>
      </dgm:t>
    </dgm:pt>
    <dgm:pt modelId="{9C755ACA-6E54-46AB-BEFE-0D69630FFAD0}">
      <dgm:prSet/>
      <dgm:spPr/>
      <dgm:t>
        <a:bodyPr/>
        <a:lstStyle/>
        <a:p>
          <a:pPr rtl="0"/>
          <a:r>
            <a:rPr lang="kk-KZ" b="1" smtClean="0"/>
            <a:t>1. Нақты</a:t>
          </a:r>
          <a:endParaRPr lang="ru-RU"/>
        </a:p>
      </dgm:t>
    </dgm:pt>
    <dgm:pt modelId="{9033D424-7C45-4676-B225-12BE87CE9212}" type="parTrans" cxnId="{EDB6E41D-14CD-45C2-85AA-73DED38C2E9F}">
      <dgm:prSet/>
      <dgm:spPr/>
      <dgm:t>
        <a:bodyPr/>
        <a:lstStyle/>
        <a:p>
          <a:endParaRPr lang="ru-RU"/>
        </a:p>
      </dgm:t>
    </dgm:pt>
    <dgm:pt modelId="{BBF90E4D-41DC-4294-9EFB-EF8262629C09}" type="sibTrans" cxnId="{EDB6E41D-14CD-45C2-85AA-73DED38C2E9F}">
      <dgm:prSet/>
      <dgm:spPr/>
      <dgm:t>
        <a:bodyPr/>
        <a:lstStyle/>
        <a:p>
          <a:endParaRPr lang="ru-RU"/>
        </a:p>
      </dgm:t>
    </dgm:pt>
    <dgm:pt modelId="{79278297-ACF4-4166-9A58-651DB733617E}">
      <dgm:prSet/>
      <dgm:spPr/>
      <dgm:t>
        <a:bodyPr/>
        <a:lstStyle/>
        <a:p>
          <a:pPr rtl="0"/>
          <a:r>
            <a:rPr lang="kk-KZ" b="1" smtClean="0"/>
            <a:t>а) Сәйкес келетін</a:t>
          </a:r>
          <a:endParaRPr lang="ru-RU"/>
        </a:p>
      </dgm:t>
    </dgm:pt>
    <dgm:pt modelId="{E47DD5E1-72E9-4779-88C0-4315034E88E7}" type="parTrans" cxnId="{8AE84E5D-6D37-457C-B032-76C31ADDA805}">
      <dgm:prSet/>
      <dgm:spPr/>
      <dgm:t>
        <a:bodyPr/>
        <a:lstStyle/>
        <a:p>
          <a:endParaRPr lang="ru-RU"/>
        </a:p>
      </dgm:t>
    </dgm:pt>
    <dgm:pt modelId="{B4AB7AB2-F408-4832-82B2-7DF9E24E3738}" type="sibTrans" cxnId="{8AE84E5D-6D37-457C-B032-76C31ADDA805}">
      <dgm:prSet/>
      <dgm:spPr/>
      <dgm:t>
        <a:bodyPr/>
        <a:lstStyle/>
        <a:p>
          <a:endParaRPr lang="ru-RU"/>
        </a:p>
      </dgm:t>
    </dgm:pt>
    <dgm:pt modelId="{50B1B705-314C-48FB-B4A6-1F90F53027DD}">
      <dgm:prSet/>
      <dgm:spPr/>
      <dgm:t>
        <a:bodyPr/>
        <a:lstStyle/>
        <a:p>
          <a:pPr rtl="0"/>
          <a:r>
            <a:rPr lang="kk-KZ" b="1" smtClean="0"/>
            <a:t>б) Қысқа мерзімді</a:t>
          </a:r>
          <a:endParaRPr lang="ru-RU"/>
        </a:p>
      </dgm:t>
    </dgm:pt>
    <dgm:pt modelId="{43288B96-B1B1-4E2F-8AC3-F5BAB0E39D26}" type="parTrans" cxnId="{785E37CF-EAB0-491E-A8EE-76EF0B7393B0}">
      <dgm:prSet/>
      <dgm:spPr/>
      <dgm:t>
        <a:bodyPr/>
        <a:lstStyle/>
        <a:p>
          <a:endParaRPr lang="ru-RU"/>
        </a:p>
      </dgm:t>
    </dgm:pt>
    <dgm:pt modelId="{4E3030F5-351E-4413-AEC7-59207AAA768F}" type="sibTrans" cxnId="{785E37CF-EAB0-491E-A8EE-76EF0B7393B0}">
      <dgm:prSet/>
      <dgm:spPr/>
      <dgm:t>
        <a:bodyPr/>
        <a:lstStyle/>
        <a:p>
          <a:endParaRPr lang="ru-RU"/>
        </a:p>
      </dgm:t>
    </dgm:pt>
    <dgm:pt modelId="{2C6D17A5-EEA0-410A-B6C1-ED5CB1227C8E}">
      <dgm:prSet/>
      <dgm:spPr/>
      <dgm:t>
        <a:bodyPr/>
        <a:lstStyle/>
        <a:p>
          <a:pPr rtl="0"/>
          <a:r>
            <a:rPr lang="kk-KZ" b="1" smtClean="0"/>
            <a:t>в) Ұзақ мерзімді</a:t>
          </a:r>
          <a:endParaRPr lang="ru-RU"/>
        </a:p>
      </dgm:t>
    </dgm:pt>
    <dgm:pt modelId="{9EA35FD4-B129-47E1-8535-CA852A4A1F28}" type="parTrans" cxnId="{F0524EC6-00B9-417E-9FA7-3841554925CA}">
      <dgm:prSet/>
      <dgm:spPr/>
      <dgm:t>
        <a:bodyPr/>
        <a:lstStyle/>
        <a:p>
          <a:endParaRPr lang="ru-RU"/>
        </a:p>
      </dgm:t>
    </dgm:pt>
    <dgm:pt modelId="{51790F6C-14A3-4D18-9B9A-205388578362}" type="sibTrans" cxnId="{F0524EC6-00B9-417E-9FA7-3841554925CA}">
      <dgm:prSet/>
      <dgm:spPr/>
      <dgm:t>
        <a:bodyPr/>
        <a:lstStyle/>
        <a:p>
          <a:endParaRPr lang="ru-RU"/>
        </a:p>
      </dgm:t>
    </dgm:pt>
    <dgm:pt modelId="{6735DBA0-76FF-42CB-A84A-12403447134A}">
      <dgm:prSet/>
      <dgm:spPr/>
      <dgm:t>
        <a:bodyPr/>
        <a:lstStyle/>
        <a:p>
          <a:pPr rtl="0"/>
          <a:r>
            <a:rPr lang="kk-KZ" b="1" smtClean="0"/>
            <a:t>г) Кешіктірілетін</a:t>
          </a:r>
          <a:endParaRPr lang="ru-RU"/>
        </a:p>
      </dgm:t>
    </dgm:pt>
    <dgm:pt modelId="{84A4BD58-8E98-46B1-8163-8C3F6710162F}" type="parTrans" cxnId="{911E29EC-24C4-45FF-89E1-6C7870EE93D0}">
      <dgm:prSet/>
      <dgm:spPr/>
      <dgm:t>
        <a:bodyPr/>
        <a:lstStyle/>
        <a:p>
          <a:endParaRPr lang="ru-RU"/>
        </a:p>
      </dgm:t>
    </dgm:pt>
    <dgm:pt modelId="{63FBF1B6-0F4C-4750-8A58-140DF126C9BC}" type="sibTrans" cxnId="{911E29EC-24C4-45FF-89E1-6C7870EE93D0}">
      <dgm:prSet/>
      <dgm:spPr/>
      <dgm:t>
        <a:bodyPr/>
        <a:lstStyle/>
        <a:p>
          <a:endParaRPr lang="ru-RU"/>
        </a:p>
      </dgm:t>
    </dgm:pt>
    <dgm:pt modelId="{D7C908DE-9C33-44B2-A259-38D2D67EB982}">
      <dgm:prSet/>
      <dgm:spPr/>
      <dgm:t>
        <a:bodyPr/>
        <a:lstStyle/>
        <a:p>
          <a:pPr rtl="0"/>
          <a:r>
            <a:rPr lang="kk-KZ" b="1" smtClean="0"/>
            <a:t>2. Бір ізді</a:t>
          </a:r>
          <a:endParaRPr lang="ru-RU"/>
        </a:p>
      </dgm:t>
    </dgm:pt>
    <dgm:pt modelId="{B31DC2AF-D098-4238-B3B4-5CACCF25CEF4}" type="parTrans" cxnId="{565C6367-E7C9-4EB1-8601-C82DDBD752BC}">
      <dgm:prSet/>
      <dgm:spPr/>
      <dgm:t>
        <a:bodyPr/>
        <a:lstStyle/>
        <a:p>
          <a:endParaRPr lang="ru-RU"/>
        </a:p>
      </dgm:t>
    </dgm:pt>
    <dgm:pt modelId="{DA18F4B0-B726-4836-91E5-2629604B3049}" type="sibTrans" cxnId="{565C6367-E7C9-4EB1-8601-C82DDBD752BC}">
      <dgm:prSet/>
      <dgm:spPr/>
      <dgm:t>
        <a:bodyPr/>
        <a:lstStyle/>
        <a:p>
          <a:endParaRPr lang="ru-RU"/>
        </a:p>
      </dgm:t>
    </dgm:pt>
    <dgm:pt modelId="{1AE8A964-37F3-4EE2-A686-1C5B5767B176}">
      <dgm:prSet/>
      <dgm:spPr/>
      <dgm:t>
        <a:bodyPr/>
        <a:lstStyle/>
        <a:p>
          <a:pPr rtl="0"/>
          <a:r>
            <a:rPr lang="kk-KZ" b="1" smtClean="0"/>
            <a:t>3. Бірінші, екінші немесе одан да жоғары реттік</a:t>
          </a:r>
          <a:endParaRPr lang="ru-RU"/>
        </a:p>
      </dgm:t>
    </dgm:pt>
    <dgm:pt modelId="{CAC13BCF-6E4D-4AB0-8DAD-B4F827978834}" type="parTrans" cxnId="{EA00363E-A636-47A0-AFB9-1A8F70732983}">
      <dgm:prSet/>
      <dgm:spPr/>
      <dgm:t>
        <a:bodyPr/>
        <a:lstStyle/>
        <a:p>
          <a:endParaRPr lang="ru-RU"/>
        </a:p>
      </dgm:t>
    </dgm:pt>
    <dgm:pt modelId="{5CE8743C-3B19-4199-893F-6BE9FD29205C}" type="sibTrans" cxnId="{EA00363E-A636-47A0-AFB9-1A8F70732983}">
      <dgm:prSet/>
      <dgm:spPr/>
      <dgm:t>
        <a:bodyPr/>
        <a:lstStyle/>
        <a:p>
          <a:endParaRPr lang="ru-RU"/>
        </a:p>
      </dgm:t>
    </dgm:pt>
    <dgm:pt modelId="{EF35A0A8-946B-4F54-B188-0BB83A7FDB04}">
      <dgm:prSet/>
      <dgm:spPr/>
      <dgm:t>
        <a:bodyPr/>
        <a:lstStyle/>
        <a:p>
          <a:pPr rtl="0"/>
          <a:r>
            <a:rPr lang="kk-KZ" b="1" smtClean="0"/>
            <a:t>4. Жинақы</a:t>
          </a:r>
          <a:endParaRPr lang="ru-RU"/>
        </a:p>
      </dgm:t>
    </dgm:pt>
    <dgm:pt modelId="{80BB7AC2-BAA2-46E3-8503-50CB83E4472E}" type="parTrans" cxnId="{6E61983F-015D-4AF1-BF01-7B6143743089}">
      <dgm:prSet/>
      <dgm:spPr/>
      <dgm:t>
        <a:bodyPr/>
        <a:lstStyle/>
        <a:p>
          <a:endParaRPr lang="ru-RU"/>
        </a:p>
      </dgm:t>
    </dgm:pt>
    <dgm:pt modelId="{3AC537F8-1BAC-4B84-96AE-0A54F85EA5B0}" type="sibTrans" cxnId="{6E61983F-015D-4AF1-BF01-7B6143743089}">
      <dgm:prSet/>
      <dgm:spPr/>
      <dgm:t>
        <a:bodyPr/>
        <a:lstStyle/>
        <a:p>
          <a:endParaRPr lang="ru-RU"/>
        </a:p>
      </dgm:t>
    </dgm:pt>
    <dgm:pt modelId="{E767A583-54E2-4A2C-B5AF-BC5B4D90DDDD}">
      <dgm:prSet/>
      <dgm:spPr/>
      <dgm:t>
        <a:bodyPr/>
        <a:lstStyle/>
        <a:p>
          <a:pPr rtl="0"/>
          <a:r>
            <a:rPr lang="kk-KZ" b="1" smtClean="0"/>
            <a:t>5. Ажыратылған және жайылмалы (жалпылама)</a:t>
          </a:r>
          <a:endParaRPr lang="ru-RU"/>
        </a:p>
      </dgm:t>
    </dgm:pt>
    <dgm:pt modelId="{0012645F-B8B6-4938-B8A6-16CA97B8FA8F}" type="parTrans" cxnId="{1F8B2F81-4644-46BA-AF12-BA26E5DE35FC}">
      <dgm:prSet/>
      <dgm:spPr/>
      <dgm:t>
        <a:bodyPr/>
        <a:lstStyle/>
        <a:p>
          <a:endParaRPr lang="ru-RU"/>
        </a:p>
      </dgm:t>
    </dgm:pt>
    <dgm:pt modelId="{678E0993-CF2C-49E4-800D-16F27ACDD3AD}" type="sibTrans" cxnId="{1F8B2F81-4644-46BA-AF12-BA26E5DE35FC}">
      <dgm:prSet/>
      <dgm:spPr/>
      <dgm:t>
        <a:bodyPr/>
        <a:lstStyle/>
        <a:p>
          <a:endParaRPr lang="ru-RU"/>
        </a:p>
      </dgm:t>
    </dgm:pt>
    <dgm:pt modelId="{D1D0798E-67F6-44B8-ABD5-EB6493B91041}">
      <dgm:prSet/>
      <dgm:spPr/>
      <dgm:t>
        <a:bodyPr/>
        <a:lstStyle/>
        <a:p>
          <a:pPr rtl="0"/>
          <a:r>
            <a:rPr lang="kk-KZ" b="1" smtClean="0"/>
            <a:t>6. Комплексті   (бір мезгілді, кеңістікті).</a:t>
          </a:r>
          <a:endParaRPr lang="ru-RU"/>
        </a:p>
      </dgm:t>
    </dgm:pt>
    <dgm:pt modelId="{74846587-FCD2-4222-8B0F-D8760550CC4D}" type="parTrans" cxnId="{4FA0698B-F0C7-4939-8EE0-EF782A2437D5}">
      <dgm:prSet/>
      <dgm:spPr/>
      <dgm:t>
        <a:bodyPr/>
        <a:lstStyle/>
        <a:p>
          <a:endParaRPr lang="ru-RU"/>
        </a:p>
      </dgm:t>
    </dgm:pt>
    <dgm:pt modelId="{4C949360-18EE-44B1-8F49-4708C4C7F939}" type="sibTrans" cxnId="{4FA0698B-F0C7-4939-8EE0-EF782A2437D5}">
      <dgm:prSet/>
      <dgm:spPr/>
      <dgm:t>
        <a:bodyPr/>
        <a:lstStyle/>
        <a:p>
          <a:endParaRPr lang="ru-RU"/>
        </a:p>
      </dgm:t>
    </dgm:pt>
    <dgm:pt modelId="{D892AA70-4A45-447F-B423-D935CD067174}">
      <dgm:prSet/>
      <dgm:spPr/>
      <dgm:t>
        <a:bodyPr/>
        <a:lstStyle/>
        <a:p>
          <a:pPr rtl="0"/>
          <a:r>
            <a:rPr lang="kk-KZ" b="1" smtClean="0"/>
            <a:t>7. Динамикалық стереотип.</a:t>
          </a:r>
          <a:endParaRPr lang="ru-RU"/>
        </a:p>
      </dgm:t>
    </dgm:pt>
    <dgm:pt modelId="{75085245-8318-441F-9408-85592C6F0389}" type="parTrans" cxnId="{1016FB69-CF1C-4058-B1F8-4A8EE621E73D}">
      <dgm:prSet/>
      <dgm:spPr/>
      <dgm:t>
        <a:bodyPr/>
        <a:lstStyle/>
        <a:p>
          <a:endParaRPr lang="ru-RU"/>
        </a:p>
      </dgm:t>
    </dgm:pt>
    <dgm:pt modelId="{E792872E-9A4D-4980-ACB1-308ABA8876F1}" type="sibTrans" cxnId="{1016FB69-CF1C-4058-B1F8-4A8EE621E73D}">
      <dgm:prSet/>
      <dgm:spPr/>
      <dgm:t>
        <a:bodyPr/>
        <a:lstStyle/>
        <a:p>
          <a:endParaRPr lang="ru-RU"/>
        </a:p>
      </dgm:t>
    </dgm:pt>
    <dgm:pt modelId="{06FDA228-D26E-4892-9547-7A5BEF2F62EA}">
      <dgm:prSet/>
      <dgm:spPr/>
      <dgm:t>
        <a:bodyPr/>
        <a:lstStyle/>
        <a:p>
          <a:pPr rtl="0"/>
          <a:r>
            <a:rPr lang="kk-KZ" b="1" smtClean="0"/>
            <a:t>8. Ұқсас немесе сәйкес.</a:t>
          </a:r>
          <a:endParaRPr lang="ru-RU"/>
        </a:p>
      </dgm:t>
    </dgm:pt>
    <dgm:pt modelId="{0A31A55E-864B-4174-8859-FE1C950674CF}" type="parTrans" cxnId="{36719E9B-F398-4BA8-AE76-BE0CAA69D0E5}">
      <dgm:prSet/>
      <dgm:spPr/>
      <dgm:t>
        <a:bodyPr/>
        <a:lstStyle/>
        <a:p>
          <a:endParaRPr lang="ru-RU"/>
        </a:p>
      </dgm:t>
    </dgm:pt>
    <dgm:pt modelId="{2804CD97-89A6-43C8-8271-362E33EE6D23}" type="sibTrans" cxnId="{36719E9B-F398-4BA8-AE76-BE0CAA69D0E5}">
      <dgm:prSet/>
      <dgm:spPr/>
      <dgm:t>
        <a:bodyPr/>
        <a:lstStyle/>
        <a:p>
          <a:endParaRPr lang="ru-RU"/>
        </a:p>
      </dgm:t>
    </dgm:pt>
    <dgm:pt modelId="{3001C578-0FC8-4B83-B9EB-1C3593C0F431}" type="pres">
      <dgm:prSet presAssocID="{B1C9BD67-BDFE-4D03-9962-0650DBA5F78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A94F9A-7640-4491-87B0-489E11E5E7DC}" type="pres">
      <dgm:prSet presAssocID="{63089134-8E32-4CC5-B68A-2C8248B8E9E9}" presName="parentText" presStyleLbl="node1" presStyleIdx="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2E8A12-B656-4303-9F3E-B0ED72E70985}" type="pres">
      <dgm:prSet presAssocID="{3B743C98-719C-4B2A-A779-5B05989A11B7}" presName="spacer" presStyleCnt="0"/>
      <dgm:spPr/>
    </dgm:pt>
    <dgm:pt modelId="{8C2F2C60-5C7C-40A3-8A09-05D27C023F1E}" type="pres">
      <dgm:prSet presAssocID="{9C755ACA-6E54-46AB-BEFE-0D69630FFAD0}" presName="parentText" presStyleLbl="node1" presStyleIdx="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97CC5E-6099-48D2-AFFD-F4FD55EFC5B2}" type="pres">
      <dgm:prSet presAssocID="{BBF90E4D-41DC-4294-9EFB-EF8262629C09}" presName="spacer" presStyleCnt="0"/>
      <dgm:spPr/>
    </dgm:pt>
    <dgm:pt modelId="{CC7A4025-8017-4667-B6B3-82C2BD5C3294}" type="pres">
      <dgm:prSet presAssocID="{79278297-ACF4-4166-9A58-651DB733617E}" presName="parentText" presStyleLbl="node1" presStyleIdx="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684ADE-6892-4898-ACD5-F0765172331B}" type="pres">
      <dgm:prSet presAssocID="{B4AB7AB2-F408-4832-82B2-7DF9E24E3738}" presName="spacer" presStyleCnt="0"/>
      <dgm:spPr/>
    </dgm:pt>
    <dgm:pt modelId="{1958C754-BB18-4BB7-B9E7-02D568B583C1}" type="pres">
      <dgm:prSet presAssocID="{50B1B705-314C-48FB-B4A6-1F90F53027DD}" presName="parentText" presStyleLbl="node1" presStyleIdx="3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5FD540-45B9-4083-856C-7D91E1003609}" type="pres">
      <dgm:prSet presAssocID="{4E3030F5-351E-4413-AEC7-59207AAA768F}" presName="spacer" presStyleCnt="0"/>
      <dgm:spPr/>
    </dgm:pt>
    <dgm:pt modelId="{789D2AFB-613A-4FDB-9B34-450C3886C96E}" type="pres">
      <dgm:prSet presAssocID="{2C6D17A5-EEA0-410A-B6C1-ED5CB1227C8E}" presName="parentText" presStyleLbl="node1" presStyleIdx="4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3E44CB-FD5F-4C48-9237-3A687F64321C}" type="pres">
      <dgm:prSet presAssocID="{51790F6C-14A3-4D18-9B9A-205388578362}" presName="spacer" presStyleCnt="0"/>
      <dgm:spPr/>
    </dgm:pt>
    <dgm:pt modelId="{1D6E6953-6D7B-49A7-897F-0803F5F3DBE8}" type="pres">
      <dgm:prSet presAssocID="{6735DBA0-76FF-42CB-A84A-12403447134A}" presName="parentText" presStyleLbl="node1" presStyleIdx="5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650A03-BD88-40CE-83E0-2FFE6B628064}" type="pres">
      <dgm:prSet presAssocID="{63FBF1B6-0F4C-4750-8A58-140DF126C9BC}" presName="spacer" presStyleCnt="0"/>
      <dgm:spPr/>
    </dgm:pt>
    <dgm:pt modelId="{17CE7C0C-35DE-4247-8B1C-3128408EEAD8}" type="pres">
      <dgm:prSet presAssocID="{D7C908DE-9C33-44B2-A259-38D2D67EB982}" presName="parentText" presStyleLbl="node1" presStyleIdx="6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9F313-3359-41E5-9704-1A44A14DDC1B}" type="pres">
      <dgm:prSet presAssocID="{DA18F4B0-B726-4836-91E5-2629604B3049}" presName="spacer" presStyleCnt="0"/>
      <dgm:spPr/>
    </dgm:pt>
    <dgm:pt modelId="{F4D3039B-8A6D-4DDB-BF64-6C805E1DE2A7}" type="pres">
      <dgm:prSet presAssocID="{1AE8A964-37F3-4EE2-A686-1C5B5767B176}" presName="parentText" presStyleLbl="node1" presStyleIdx="7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C3F58A-8FC9-4C59-995A-67B3BCE08CC8}" type="pres">
      <dgm:prSet presAssocID="{5CE8743C-3B19-4199-893F-6BE9FD29205C}" presName="spacer" presStyleCnt="0"/>
      <dgm:spPr/>
    </dgm:pt>
    <dgm:pt modelId="{09124615-2506-4705-9C6A-404989D164DC}" type="pres">
      <dgm:prSet presAssocID="{EF35A0A8-946B-4F54-B188-0BB83A7FDB04}" presName="parentText" presStyleLbl="node1" presStyleIdx="8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13DFBF-8DE1-4738-8F06-8AD5BAAF8844}" type="pres">
      <dgm:prSet presAssocID="{3AC537F8-1BAC-4B84-96AE-0A54F85EA5B0}" presName="spacer" presStyleCnt="0"/>
      <dgm:spPr/>
    </dgm:pt>
    <dgm:pt modelId="{50842851-C4B3-4D45-867F-BA7B4CFD4272}" type="pres">
      <dgm:prSet presAssocID="{E767A583-54E2-4A2C-B5AF-BC5B4D90DDDD}" presName="parentText" presStyleLbl="node1" presStyleIdx="9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2C4393-4837-4AA7-B90C-AB158343EAFF}" type="pres">
      <dgm:prSet presAssocID="{678E0993-CF2C-49E4-800D-16F27ACDD3AD}" presName="spacer" presStyleCnt="0"/>
      <dgm:spPr/>
    </dgm:pt>
    <dgm:pt modelId="{9348C284-9FEC-4C2E-8265-9B9395D1D811}" type="pres">
      <dgm:prSet presAssocID="{D1D0798E-67F6-44B8-ABD5-EB6493B91041}" presName="parentText" presStyleLbl="node1" presStyleIdx="1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603D6B-8167-4245-8E92-0FBF71BE4709}" type="pres">
      <dgm:prSet presAssocID="{4C949360-18EE-44B1-8F49-4708C4C7F939}" presName="spacer" presStyleCnt="0"/>
      <dgm:spPr/>
    </dgm:pt>
    <dgm:pt modelId="{869D8415-A3AC-49A7-B9DC-23AED96B6034}" type="pres">
      <dgm:prSet presAssocID="{D892AA70-4A45-447F-B423-D935CD067174}" presName="parentText" presStyleLbl="node1" presStyleIdx="1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62488F-3A34-42E1-B9C2-36181D2B7351}" type="pres">
      <dgm:prSet presAssocID="{E792872E-9A4D-4980-ACB1-308ABA8876F1}" presName="spacer" presStyleCnt="0"/>
      <dgm:spPr/>
    </dgm:pt>
    <dgm:pt modelId="{0C878CC3-FFE4-42EE-B47B-146730129375}" type="pres">
      <dgm:prSet presAssocID="{06FDA228-D26E-4892-9547-7A5BEF2F62EA}" presName="parentText" presStyleLbl="node1" presStyleIdx="1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61983F-015D-4AF1-BF01-7B6143743089}" srcId="{B1C9BD67-BDFE-4D03-9962-0650DBA5F788}" destId="{EF35A0A8-946B-4F54-B188-0BB83A7FDB04}" srcOrd="8" destOrd="0" parTransId="{80BB7AC2-BAA2-46E3-8503-50CB83E4472E}" sibTransId="{3AC537F8-1BAC-4B84-96AE-0A54F85EA5B0}"/>
    <dgm:cxn modelId="{785E37CF-EAB0-491E-A8EE-76EF0B7393B0}" srcId="{B1C9BD67-BDFE-4D03-9962-0650DBA5F788}" destId="{50B1B705-314C-48FB-B4A6-1F90F53027DD}" srcOrd="3" destOrd="0" parTransId="{43288B96-B1B1-4E2F-8AC3-F5BAB0E39D26}" sibTransId="{4E3030F5-351E-4413-AEC7-59207AAA768F}"/>
    <dgm:cxn modelId="{4FA0698B-F0C7-4939-8EE0-EF782A2437D5}" srcId="{B1C9BD67-BDFE-4D03-9962-0650DBA5F788}" destId="{D1D0798E-67F6-44B8-ABD5-EB6493B91041}" srcOrd="10" destOrd="0" parTransId="{74846587-FCD2-4222-8B0F-D8760550CC4D}" sibTransId="{4C949360-18EE-44B1-8F49-4708C4C7F939}"/>
    <dgm:cxn modelId="{CC9F07F3-E4FC-4EF2-9FC0-DA8D9FA18D66}" type="presOf" srcId="{06FDA228-D26E-4892-9547-7A5BEF2F62EA}" destId="{0C878CC3-FFE4-42EE-B47B-146730129375}" srcOrd="0" destOrd="0" presId="urn:microsoft.com/office/officeart/2005/8/layout/vList2"/>
    <dgm:cxn modelId="{847DECD2-DBEA-4269-BD31-097FD31DB978}" type="presOf" srcId="{63089134-8E32-4CC5-B68A-2C8248B8E9E9}" destId="{DAA94F9A-7640-4491-87B0-489E11E5E7DC}" srcOrd="0" destOrd="0" presId="urn:microsoft.com/office/officeart/2005/8/layout/vList2"/>
    <dgm:cxn modelId="{DB4E39E6-2855-4842-8572-1EF19CD55A9E}" type="presOf" srcId="{D7C908DE-9C33-44B2-A259-38D2D67EB982}" destId="{17CE7C0C-35DE-4247-8B1C-3128408EEAD8}" srcOrd="0" destOrd="0" presId="urn:microsoft.com/office/officeart/2005/8/layout/vList2"/>
    <dgm:cxn modelId="{911E29EC-24C4-45FF-89E1-6C7870EE93D0}" srcId="{B1C9BD67-BDFE-4D03-9962-0650DBA5F788}" destId="{6735DBA0-76FF-42CB-A84A-12403447134A}" srcOrd="5" destOrd="0" parTransId="{84A4BD58-8E98-46B1-8163-8C3F6710162F}" sibTransId="{63FBF1B6-0F4C-4750-8A58-140DF126C9BC}"/>
    <dgm:cxn modelId="{D2233991-3F31-4350-9D11-EFE0CB60DDA8}" type="presOf" srcId="{D1D0798E-67F6-44B8-ABD5-EB6493B91041}" destId="{9348C284-9FEC-4C2E-8265-9B9395D1D811}" srcOrd="0" destOrd="0" presId="urn:microsoft.com/office/officeart/2005/8/layout/vList2"/>
    <dgm:cxn modelId="{565C6367-E7C9-4EB1-8601-C82DDBD752BC}" srcId="{B1C9BD67-BDFE-4D03-9962-0650DBA5F788}" destId="{D7C908DE-9C33-44B2-A259-38D2D67EB982}" srcOrd="6" destOrd="0" parTransId="{B31DC2AF-D098-4238-B3B4-5CACCF25CEF4}" sibTransId="{DA18F4B0-B726-4836-91E5-2629604B3049}"/>
    <dgm:cxn modelId="{EA00363E-A636-47A0-AFB9-1A8F70732983}" srcId="{B1C9BD67-BDFE-4D03-9962-0650DBA5F788}" destId="{1AE8A964-37F3-4EE2-A686-1C5B5767B176}" srcOrd="7" destOrd="0" parTransId="{CAC13BCF-6E4D-4AB0-8DAD-B4F827978834}" sibTransId="{5CE8743C-3B19-4199-893F-6BE9FD29205C}"/>
    <dgm:cxn modelId="{F948F301-D41C-413B-B764-7C17EF644707}" type="presOf" srcId="{79278297-ACF4-4166-9A58-651DB733617E}" destId="{CC7A4025-8017-4667-B6B3-82C2BD5C3294}" srcOrd="0" destOrd="0" presId="urn:microsoft.com/office/officeart/2005/8/layout/vList2"/>
    <dgm:cxn modelId="{1016FB69-CF1C-4058-B1F8-4A8EE621E73D}" srcId="{B1C9BD67-BDFE-4D03-9962-0650DBA5F788}" destId="{D892AA70-4A45-447F-B423-D935CD067174}" srcOrd="11" destOrd="0" parTransId="{75085245-8318-441F-9408-85592C6F0389}" sibTransId="{E792872E-9A4D-4980-ACB1-308ABA8876F1}"/>
    <dgm:cxn modelId="{F0524EC6-00B9-417E-9FA7-3841554925CA}" srcId="{B1C9BD67-BDFE-4D03-9962-0650DBA5F788}" destId="{2C6D17A5-EEA0-410A-B6C1-ED5CB1227C8E}" srcOrd="4" destOrd="0" parTransId="{9EA35FD4-B129-47E1-8535-CA852A4A1F28}" sibTransId="{51790F6C-14A3-4D18-9B9A-205388578362}"/>
    <dgm:cxn modelId="{C2AA7F28-0C73-4304-B839-67DBE972130E}" srcId="{B1C9BD67-BDFE-4D03-9962-0650DBA5F788}" destId="{63089134-8E32-4CC5-B68A-2C8248B8E9E9}" srcOrd="0" destOrd="0" parTransId="{7FF83FC0-7FF9-4830-8949-78324090D70A}" sibTransId="{3B743C98-719C-4B2A-A779-5B05989A11B7}"/>
    <dgm:cxn modelId="{0FFE9133-D8CB-4220-B67E-73829CEEC615}" type="presOf" srcId="{6735DBA0-76FF-42CB-A84A-12403447134A}" destId="{1D6E6953-6D7B-49A7-897F-0803F5F3DBE8}" srcOrd="0" destOrd="0" presId="urn:microsoft.com/office/officeart/2005/8/layout/vList2"/>
    <dgm:cxn modelId="{93D31F4B-0209-4EC8-99E5-D647691780E0}" type="presOf" srcId="{9C755ACA-6E54-46AB-BEFE-0D69630FFAD0}" destId="{8C2F2C60-5C7C-40A3-8A09-05D27C023F1E}" srcOrd="0" destOrd="0" presId="urn:microsoft.com/office/officeart/2005/8/layout/vList2"/>
    <dgm:cxn modelId="{537F9959-EEAD-4039-8648-A1EC0C9A0CAC}" type="presOf" srcId="{EF35A0A8-946B-4F54-B188-0BB83A7FDB04}" destId="{09124615-2506-4705-9C6A-404989D164DC}" srcOrd="0" destOrd="0" presId="urn:microsoft.com/office/officeart/2005/8/layout/vList2"/>
    <dgm:cxn modelId="{1F8B2F81-4644-46BA-AF12-BA26E5DE35FC}" srcId="{B1C9BD67-BDFE-4D03-9962-0650DBA5F788}" destId="{E767A583-54E2-4A2C-B5AF-BC5B4D90DDDD}" srcOrd="9" destOrd="0" parTransId="{0012645F-B8B6-4938-B8A6-16CA97B8FA8F}" sibTransId="{678E0993-CF2C-49E4-800D-16F27ACDD3AD}"/>
    <dgm:cxn modelId="{8AE84E5D-6D37-457C-B032-76C31ADDA805}" srcId="{B1C9BD67-BDFE-4D03-9962-0650DBA5F788}" destId="{79278297-ACF4-4166-9A58-651DB733617E}" srcOrd="2" destOrd="0" parTransId="{E47DD5E1-72E9-4779-88C0-4315034E88E7}" sibTransId="{B4AB7AB2-F408-4832-82B2-7DF9E24E3738}"/>
    <dgm:cxn modelId="{71A56798-43C2-4F9E-BB22-8D2F7C242330}" type="presOf" srcId="{2C6D17A5-EEA0-410A-B6C1-ED5CB1227C8E}" destId="{789D2AFB-613A-4FDB-9B34-450C3886C96E}" srcOrd="0" destOrd="0" presId="urn:microsoft.com/office/officeart/2005/8/layout/vList2"/>
    <dgm:cxn modelId="{2D844680-C938-4FA0-9FB7-A3634A32A4B6}" type="presOf" srcId="{E767A583-54E2-4A2C-B5AF-BC5B4D90DDDD}" destId="{50842851-C4B3-4D45-867F-BA7B4CFD4272}" srcOrd="0" destOrd="0" presId="urn:microsoft.com/office/officeart/2005/8/layout/vList2"/>
    <dgm:cxn modelId="{36719E9B-F398-4BA8-AE76-BE0CAA69D0E5}" srcId="{B1C9BD67-BDFE-4D03-9962-0650DBA5F788}" destId="{06FDA228-D26E-4892-9547-7A5BEF2F62EA}" srcOrd="12" destOrd="0" parTransId="{0A31A55E-864B-4174-8859-FE1C950674CF}" sibTransId="{2804CD97-89A6-43C8-8271-362E33EE6D23}"/>
    <dgm:cxn modelId="{C06FAF25-C3C7-46F9-9399-91366C2BF31D}" type="presOf" srcId="{D892AA70-4A45-447F-B423-D935CD067174}" destId="{869D8415-A3AC-49A7-B9DC-23AED96B6034}" srcOrd="0" destOrd="0" presId="urn:microsoft.com/office/officeart/2005/8/layout/vList2"/>
    <dgm:cxn modelId="{F0178E56-B335-48C9-A471-B0D339F8AF2D}" type="presOf" srcId="{1AE8A964-37F3-4EE2-A686-1C5B5767B176}" destId="{F4D3039B-8A6D-4DDB-BF64-6C805E1DE2A7}" srcOrd="0" destOrd="0" presId="urn:microsoft.com/office/officeart/2005/8/layout/vList2"/>
    <dgm:cxn modelId="{9B3D1663-BAF9-408D-B713-9240413D367E}" type="presOf" srcId="{50B1B705-314C-48FB-B4A6-1F90F53027DD}" destId="{1958C754-BB18-4BB7-B9E7-02D568B583C1}" srcOrd="0" destOrd="0" presId="urn:microsoft.com/office/officeart/2005/8/layout/vList2"/>
    <dgm:cxn modelId="{EDB6E41D-14CD-45C2-85AA-73DED38C2E9F}" srcId="{B1C9BD67-BDFE-4D03-9962-0650DBA5F788}" destId="{9C755ACA-6E54-46AB-BEFE-0D69630FFAD0}" srcOrd="1" destOrd="0" parTransId="{9033D424-7C45-4676-B225-12BE87CE9212}" sibTransId="{BBF90E4D-41DC-4294-9EFB-EF8262629C09}"/>
    <dgm:cxn modelId="{81818653-FE6E-48AC-8A7C-009F84D19F34}" type="presOf" srcId="{B1C9BD67-BDFE-4D03-9962-0650DBA5F788}" destId="{3001C578-0FC8-4B83-B9EB-1C3593C0F431}" srcOrd="0" destOrd="0" presId="urn:microsoft.com/office/officeart/2005/8/layout/vList2"/>
    <dgm:cxn modelId="{4A4D40C3-19DD-4E47-AB8D-B2D9BFD77A68}" type="presParOf" srcId="{3001C578-0FC8-4B83-B9EB-1C3593C0F431}" destId="{DAA94F9A-7640-4491-87B0-489E11E5E7DC}" srcOrd="0" destOrd="0" presId="urn:microsoft.com/office/officeart/2005/8/layout/vList2"/>
    <dgm:cxn modelId="{D1A22E7E-3A7E-4BE2-927C-F36E287C1349}" type="presParOf" srcId="{3001C578-0FC8-4B83-B9EB-1C3593C0F431}" destId="{072E8A12-B656-4303-9F3E-B0ED72E70985}" srcOrd="1" destOrd="0" presId="urn:microsoft.com/office/officeart/2005/8/layout/vList2"/>
    <dgm:cxn modelId="{BC0B7514-82B5-4915-BF60-B5FBE3D30EB1}" type="presParOf" srcId="{3001C578-0FC8-4B83-B9EB-1C3593C0F431}" destId="{8C2F2C60-5C7C-40A3-8A09-05D27C023F1E}" srcOrd="2" destOrd="0" presId="urn:microsoft.com/office/officeart/2005/8/layout/vList2"/>
    <dgm:cxn modelId="{DD888BB8-8BE4-4D8B-B09C-10E28903709E}" type="presParOf" srcId="{3001C578-0FC8-4B83-B9EB-1C3593C0F431}" destId="{3C97CC5E-6099-48D2-AFFD-F4FD55EFC5B2}" srcOrd="3" destOrd="0" presId="urn:microsoft.com/office/officeart/2005/8/layout/vList2"/>
    <dgm:cxn modelId="{3DF036D3-6014-44FC-9089-19465E12601F}" type="presParOf" srcId="{3001C578-0FC8-4B83-B9EB-1C3593C0F431}" destId="{CC7A4025-8017-4667-B6B3-82C2BD5C3294}" srcOrd="4" destOrd="0" presId="urn:microsoft.com/office/officeart/2005/8/layout/vList2"/>
    <dgm:cxn modelId="{6DEA605E-B9F4-4C64-838D-D9DB71D2A8CB}" type="presParOf" srcId="{3001C578-0FC8-4B83-B9EB-1C3593C0F431}" destId="{1C684ADE-6892-4898-ACD5-F0765172331B}" srcOrd="5" destOrd="0" presId="urn:microsoft.com/office/officeart/2005/8/layout/vList2"/>
    <dgm:cxn modelId="{E7883CCF-47B8-4779-8A0C-7A6B06A6A2BE}" type="presParOf" srcId="{3001C578-0FC8-4B83-B9EB-1C3593C0F431}" destId="{1958C754-BB18-4BB7-B9E7-02D568B583C1}" srcOrd="6" destOrd="0" presId="urn:microsoft.com/office/officeart/2005/8/layout/vList2"/>
    <dgm:cxn modelId="{33C41BE8-2AB0-434E-8354-B67ECF52E8C1}" type="presParOf" srcId="{3001C578-0FC8-4B83-B9EB-1C3593C0F431}" destId="{F55FD540-45B9-4083-856C-7D91E1003609}" srcOrd="7" destOrd="0" presId="urn:microsoft.com/office/officeart/2005/8/layout/vList2"/>
    <dgm:cxn modelId="{7A9B2F7E-E9D3-41E1-8C05-58C20D163DED}" type="presParOf" srcId="{3001C578-0FC8-4B83-B9EB-1C3593C0F431}" destId="{789D2AFB-613A-4FDB-9B34-450C3886C96E}" srcOrd="8" destOrd="0" presId="urn:microsoft.com/office/officeart/2005/8/layout/vList2"/>
    <dgm:cxn modelId="{3EE4BBB6-2525-45B6-B153-290446F1D9CD}" type="presParOf" srcId="{3001C578-0FC8-4B83-B9EB-1C3593C0F431}" destId="{593E44CB-FD5F-4C48-9237-3A687F64321C}" srcOrd="9" destOrd="0" presId="urn:microsoft.com/office/officeart/2005/8/layout/vList2"/>
    <dgm:cxn modelId="{680C760C-BE3B-48E4-B6E3-D13461DD3704}" type="presParOf" srcId="{3001C578-0FC8-4B83-B9EB-1C3593C0F431}" destId="{1D6E6953-6D7B-49A7-897F-0803F5F3DBE8}" srcOrd="10" destOrd="0" presId="urn:microsoft.com/office/officeart/2005/8/layout/vList2"/>
    <dgm:cxn modelId="{4318C323-7AB1-415E-896B-026173DD37E6}" type="presParOf" srcId="{3001C578-0FC8-4B83-B9EB-1C3593C0F431}" destId="{C2650A03-BD88-40CE-83E0-2FFE6B628064}" srcOrd="11" destOrd="0" presId="urn:microsoft.com/office/officeart/2005/8/layout/vList2"/>
    <dgm:cxn modelId="{E970C169-392F-4E72-8E9A-2C4656C20AED}" type="presParOf" srcId="{3001C578-0FC8-4B83-B9EB-1C3593C0F431}" destId="{17CE7C0C-35DE-4247-8B1C-3128408EEAD8}" srcOrd="12" destOrd="0" presId="urn:microsoft.com/office/officeart/2005/8/layout/vList2"/>
    <dgm:cxn modelId="{846891BA-50D6-4051-823A-4AB4812E1CD1}" type="presParOf" srcId="{3001C578-0FC8-4B83-B9EB-1C3593C0F431}" destId="{B3C9F313-3359-41E5-9704-1A44A14DDC1B}" srcOrd="13" destOrd="0" presId="urn:microsoft.com/office/officeart/2005/8/layout/vList2"/>
    <dgm:cxn modelId="{02FBEB37-4057-47BC-90E0-235C8A2FAC96}" type="presParOf" srcId="{3001C578-0FC8-4B83-B9EB-1C3593C0F431}" destId="{F4D3039B-8A6D-4DDB-BF64-6C805E1DE2A7}" srcOrd="14" destOrd="0" presId="urn:microsoft.com/office/officeart/2005/8/layout/vList2"/>
    <dgm:cxn modelId="{7B5F9EF9-495A-45A0-8210-263B1C4B815C}" type="presParOf" srcId="{3001C578-0FC8-4B83-B9EB-1C3593C0F431}" destId="{BFC3F58A-8FC9-4C59-995A-67B3BCE08CC8}" srcOrd="15" destOrd="0" presId="urn:microsoft.com/office/officeart/2005/8/layout/vList2"/>
    <dgm:cxn modelId="{70C959CF-1C59-438B-BFF4-C8EF1A85EC21}" type="presParOf" srcId="{3001C578-0FC8-4B83-B9EB-1C3593C0F431}" destId="{09124615-2506-4705-9C6A-404989D164DC}" srcOrd="16" destOrd="0" presId="urn:microsoft.com/office/officeart/2005/8/layout/vList2"/>
    <dgm:cxn modelId="{C5FF5817-83B5-4432-848D-CD8D956A49A9}" type="presParOf" srcId="{3001C578-0FC8-4B83-B9EB-1C3593C0F431}" destId="{3513DFBF-8DE1-4738-8F06-8AD5BAAF8844}" srcOrd="17" destOrd="0" presId="urn:microsoft.com/office/officeart/2005/8/layout/vList2"/>
    <dgm:cxn modelId="{9A699871-F27F-462F-8EC3-88D720D8C783}" type="presParOf" srcId="{3001C578-0FC8-4B83-B9EB-1C3593C0F431}" destId="{50842851-C4B3-4D45-867F-BA7B4CFD4272}" srcOrd="18" destOrd="0" presId="urn:microsoft.com/office/officeart/2005/8/layout/vList2"/>
    <dgm:cxn modelId="{6FFD1B0F-320C-4202-B772-6565C2CCF4B6}" type="presParOf" srcId="{3001C578-0FC8-4B83-B9EB-1C3593C0F431}" destId="{7F2C4393-4837-4AA7-B90C-AB158343EAFF}" srcOrd="19" destOrd="0" presId="urn:microsoft.com/office/officeart/2005/8/layout/vList2"/>
    <dgm:cxn modelId="{008117DF-1ADE-4876-BD3C-EBCB3B353B77}" type="presParOf" srcId="{3001C578-0FC8-4B83-B9EB-1C3593C0F431}" destId="{9348C284-9FEC-4C2E-8265-9B9395D1D811}" srcOrd="20" destOrd="0" presId="urn:microsoft.com/office/officeart/2005/8/layout/vList2"/>
    <dgm:cxn modelId="{D24AECE8-6E80-4091-A958-76A6A4842BA0}" type="presParOf" srcId="{3001C578-0FC8-4B83-B9EB-1C3593C0F431}" destId="{10603D6B-8167-4245-8E92-0FBF71BE4709}" srcOrd="21" destOrd="0" presId="urn:microsoft.com/office/officeart/2005/8/layout/vList2"/>
    <dgm:cxn modelId="{F59C70FF-2AFF-4647-830B-B46E809DE828}" type="presParOf" srcId="{3001C578-0FC8-4B83-B9EB-1C3593C0F431}" destId="{869D8415-A3AC-49A7-B9DC-23AED96B6034}" srcOrd="22" destOrd="0" presId="urn:microsoft.com/office/officeart/2005/8/layout/vList2"/>
    <dgm:cxn modelId="{10FED796-FAA3-461C-9BA0-769DEAAF3FF4}" type="presParOf" srcId="{3001C578-0FC8-4B83-B9EB-1C3593C0F431}" destId="{8F62488F-3A34-42E1-B9C2-36181D2B7351}" srcOrd="23" destOrd="0" presId="urn:microsoft.com/office/officeart/2005/8/layout/vList2"/>
    <dgm:cxn modelId="{911F1B04-11A6-4EAF-95D9-F00A89979C52}" type="presParOf" srcId="{3001C578-0FC8-4B83-B9EB-1C3593C0F431}" destId="{0C878CC3-FFE4-42EE-B47B-146730129375}" srcOrd="2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33481-11B0-4EA9-9A4F-5E56705E80D4}">
      <dsp:nvSpPr>
        <dsp:cNvPr id="0" name=""/>
        <dsp:cNvSpPr/>
      </dsp:nvSpPr>
      <dsp:spPr>
        <a:xfrm rot="16200000">
          <a:off x="-1797945" y="2675832"/>
          <a:ext cx="4530137" cy="771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80415" bIns="0" numCol="1" spcCol="1270" anchor="t" anchorCtr="0">
          <a:noAutofit/>
        </a:bodyPr>
        <a:lstStyle/>
        <a:p>
          <a:pPr lvl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/>
            <a:t>Шартсыз рефлекс</a:t>
          </a:r>
          <a:endParaRPr lang="ru-RU" sz="3700" kern="1200" dirty="0"/>
        </a:p>
      </dsp:txBody>
      <dsp:txXfrm>
        <a:off x="-1797945" y="2675832"/>
        <a:ext cx="4530137" cy="771494"/>
      </dsp:txXfrm>
    </dsp:sp>
    <dsp:sp modelId="{F88B194B-E5C1-4B99-AEB1-7CB73B643493}">
      <dsp:nvSpPr>
        <dsp:cNvPr id="0" name=""/>
        <dsp:cNvSpPr/>
      </dsp:nvSpPr>
      <dsp:spPr>
        <a:xfrm>
          <a:off x="1236907" y="116469"/>
          <a:ext cx="3892395" cy="5807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680415" rIns="128016" bIns="128016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b="1" i="0" u="none" kern="1200" baseline="0" smtClean="0"/>
            <a:t>Шартсыз рефлекс</a:t>
          </a:r>
          <a:r>
            <a:rPr lang="kk-KZ" sz="1800" b="0" i="0" u="none" kern="1200" baseline="0" smtClean="0"/>
            <a:t> </a:t>
          </a:r>
          <a:endParaRPr lang="ru-RU" sz="1800" b="0" i="0" u="none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b="1" i="0" u="none" kern="1200" baseline="0" smtClean="0"/>
            <a:t>1. Туа пайда болған</a:t>
          </a:r>
          <a:r>
            <a:rPr lang="ru-RU" sz="1800" b="0" i="0" u="none" kern="1200" baseline="0" smtClean="0"/>
            <a:t> </a:t>
          </a:r>
          <a:r>
            <a:rPr lang="kk-KZ" sz="1800" b="1" i="0" u="none" kern="1200" baseline="0" smtClean="0"/>
            <a:t>;</a:t>
          </a:r>
          <a:endParaRPr lang="ru-RU" sz="1800" b="0" i="0" u="none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b="1" i="0" u="none" kern="1200" baseline="0" smtClean="0"/>
            <a:t>2. Түрлік;</a:t>
          </a:r>
          <a:endParaRPr lang="ru-RU" sz="1800" b="0" i="0" u="none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b="1" i="0" u="none" kern="1200" baseline="0" smtClean="0"/>
            <a:t>3. Рефлекстік доға тұрақты;</a:t>
          </a:r>
          <a:endParaRPr lang="ru-RU" sz="1800" b="0" i="0" u="none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b="1" i="0" u="none" kern="1200" baseline="0" smtClean="0"/>
            <a:t>4. Рефлекстік доға қыртыс асты құрылымында тұйықталады</a:t>
          </a:r>
          <a:r>
            <a:rPr lang="ru-RU" sz="1800" b="0" i="0" u="none" kern="1200" baseline="0" smtClean="0"/>
            <a:t> </a:t>
          </a:r>
          <a:r>
            <a:rPr lang="kk-KZ" sz="1800" b="1" i="0" u="none" kern="1200" baseline="0" smtClean="0"/>
            <a:t>;</a:t>
          </a:r>
          <a:endParaRPr lang="ru-RU" sz="1800" b="0" i="0" u="none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b="1" i="0" u="none" kern="1200" baseline="0" smtClean="0"/>
            <a:t>5. Рефлекс тұрақты</a:t>
          </a:r>
          <a:r>
            <a:rPr lang="ru-RU" sz="1800" b="0" i="0" u="none" kern="1200" baseline="0" smtClean="0"/>
            <a:t> ,</a:t>
          </a:r>
          <a:r>
            <a:rPr lang="ru-RU" sz="1800" b="1" i="0" u="none" kern="1200" baseline="0" smtClean="0"/>
            <a:t>әрі нықты</a:t>
          </a:r>
          <a:r>
            <a:rPr lang="kk-KZ" sz="1800" b="1" i="0" u="none" kern="1200" baseline="0" smtClean="0"/>
            <a:t>;</a:t>
          </a:r>
          <a:endParaRPr lang="ru-RU" sz="1800" b="0" i="0" u="none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b="1" i="0" u="none" kern="1200" baseline="0" dirty="0" smtClean="0"/>
            <a:t>6. Рефлекс арнайы рецептивтік өріске, тітіркендіргіште байқалады</a:t>
          </a:r>
          <a:r>
            <a:rPr lang="kk-KZ" sz="1300" b="1" i="0" u="none" kern="1200" baseline="0" dirty="0" smtClean="0"/>
            <a:t>.</a:t>
          </a:r>
          <a:endParaRPr lang="ru-RU" sz="1300" b="0" i="0" u="none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</dsp:txBody>
      <dsp:txXfrm>
        <a:off x="1236907" y="116469"/>
        <a:ext cx="3892395" cy="5807863"/>
      </dsp:txXfrm>
    </dsp:sp>
    <dsp:sp modelId="{5A387937-6201-4F52-8A27-EBD486736CB3}">
      <dsp:nvSpPr>
        <dsp:cNvPr id="0" name=""/>
        <dsp:cNvSpPr/>
      </dsp:nvSpPr>
      <dsp:spPr>
        <a:xfrm>
          <a:off x="0" y="-189752"/>
          <a:ext cx="1439315" cy="147876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7000" r="-47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848EA8-654B-4A57-AD62-B588B3921258}">
      <dsp:nvSpPr>
        <dsp:cNvPr id="0" name=""/>
        <dsp:cNvSpPr/>
      </dsp:nvSpPr>
      <dsp:spPr>
        <a:xfrm rot="16200000">
          <a:off x="3836644" y="2707942"/>
          <a:ext cx="4530137" cy="771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80415" bIns="0" numCol="1" spcCol="1270" anchor="t" anchorCtr="0">
          <a:noAutofit/>
        </a:bodyPr>
        <a:lstStyle/>
        <a:p>
          <a:pPr lvl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/>
            <a:t>Шартты рефлекс</a:t>
          </a:r>
          <a:endParaRPr lang="ru-RU" sz="3700" kern="1200" dirty="0"/>
        </a:p>
      </dsp:txBody>
      <dsp:txXfrm>
        <a:off x="3836644" y="2707942"/>
        <a:ext cx="4530137" cy="771494"/>
      </dsp:txXfrm>
    </dsp:sp>
    <dsp:sp modelId="{D68BEDEC-D8D4-46C0-8182-48575D26AEEC}">
      <dsp:nvSpPr>
        <dsp:cNvPr id="0" name=""/>
        <dsp:cNvSpPr/>
      </dsp:nvSpPr>
      <dsp:spPr>
        <a:xfrm>
          <a:off x="6180358" y="189757"/>
          <a:ext cx="4457065" cy="5807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680415" rIns="170688" bIns="170688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b="1" i="0" u="none" kern="1200" baseline="0" dirty="0" smtClean="0"/>
            <a:t>Ш</a:t>
          </a:r>
          <a:r>
            <a:rPr lang="kk-KZ" sz="2000" b="1" i="0" u="none" kern="1200" baseline="0" dirty="0" smtClean="0"/>
            <a:t>артты рефлекс</a:t>
          </a:r>
          <a:r>
            <a:rPr lang="ru-RU" sz="2000" b="1" i="0" u="none" kern="1200" baseline="0" dirty="0" smtClean="0"/>
            <a:t> </a:t>
          </a:r>
          <a:endParaRPr lang="ru-RU" sz="2000" b="0" i="0" u="none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i="0" u="none" kern="1200" baseline="0" dirty="0" smtClean="0"/>
            <a:t>1. Жүре пайда болған</a:t>
          </a:r>
          <a:r>
            <a:rPr lang="ru-RU" sz="2000" b="0" i="0" u="none" kern="1200" baseline="0" dirty="0" smtClean="0"/>
            <a:t> </a:t>
          </a:r>
          <a:r>
            <a:rPr lang="kk-KZ" sz="2000" b="1" i="0" u="none" kern="1200" baseline="0" dirty="0" smtClean="0"/>
            <a:t>;</a:t>
          </a:r>
          <a:endParaRPr lang="ru-RU" sz="2000" b="0" i="0" u="none" kern="1200" dirty="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i="0" u="none" kern="1200" baseline="0" dirty="0" smtClean="0"/>
            <a:t>2. Жекешілдігі;</a:t>
          </a:r>
          <a:endParaRPr lang="ru-RU" sz="2000" b="0" i="0" u="none" kern="1200" dirty="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i="0" u="none" kern="1200" baseline="0" dirty="0" smtClean="0"/>
            <a:t>3. Рефлекстік доға тұрақсыз( уақытша байланыс);</a:t>
          </a:r>
          <a:endParaRPr lang="ru-RU" sz="2000" b="0" i="0" u="none" kern="1200" dirty="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i="0" u="none" kern="1200" baseline="0" dirty="0" smtClean="0"/>
            <a:t>4. Рефлекстік доға ми қыртысында тұйықталады;</a:t>
          </a:r>
          <a:endParaRPr lang="ru-RU" sz="2000" b="0" i="0" u="none" kern="1200" dirty="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i="0" u="none" kern="1200" baseline="0" dirty="0" smtClean="0"/>
            <a:t>5. Тұрақсыз;</a:t>
          </a:r>
          <a:endParaRPr lang="ru-RU" sz="2000" b="0" i="0" u="none" kern="1200" dirty="0"/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i="0" u="none" kern="1200" baseline="0" dirty="0" smtClean="0"/>
            <a:t>6. Кез-келген индиферентті тітіркендіргіште байқалады.</a:t>
          </a:r>
          <a:endParaRPr lang="ru-RU" sz="2000" b="0" i="0" u="none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</dsp:txBody>
      <dsp:txXfrm>
        <a:off x="6180358" y="189757"/>
        <a:ext cx="4457065" cy="5807863"/>
      </dsp:txXfrm>
    </dsp:sp>
    <dsp:sp modelId="{ED51607A-1965-4660-82FB-B29A6D0598CA}">
      <dsp:nvSpPr>
        <dsp:cNvPr id="0" name=""/>
        <dsp:cNvSpPr/>
      </dsp:nvSpPr>
      <dsp:spPr>
        <a:xfrm>
          <a:off x="4736368" y="-189752"/>
          <a:ext cx="1542989" cy="154298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198D92-F669-4856-B65F-DCACF453C2C3}">
      <dsp:nvSpPr>
        <dsp:cNvPr id="0" name=""/>
        <dsp:cNvSpPr/>
      </dsp:nvSpPr>
      <dsp:spPr>
        <a:xfrm>
          <a:off x="3852672" y="3348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 smtClean="0"/>
            <a:t>І. Рецептордың орналасуына сәйкес</a:t>
          </a:r>
          <a:endParaRPr lang="ru-RU" sz="1200" kern="1200" dirty="0"/>
        </a:p>
      </dsp:txBody>
      <dsp:txXfrm>
        <a:off x="3867874" y="18550"/>
        <a:ext cx="4303852" cy="281018"/>
      </dsp:txXfrm>
    </dsp:sp>
    <dsp:sp modelId="{E2BFE85D-7068-4E54-B580-1FA0B5FFAB44}">
      <dsp:nvSpPr>
        <dsp:cNvPr id="0" name=""/>
        <dsp:cNvSpPr/>
      </dsp:nvSpPr>
      <dsp:spPr>
        <a:xfrm>
          <a:off x="3852672" y="330342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1. Экстероцептивті</a:t>
          </a:r>
          <a:endParaRPr lang="ru-RU" sz="1200" kern="1200"/>
        </a:p>
      </dsp:txBody>
      <dsp:txXfrm>
        <a:off x="3867874" y="345544"/>
        <a:ext cx="4303852" cy="281018"/>
      </dsp:txXfrm>
    </dsp:sp>
    <dsp:sp modelId="{8E660AC1-709F-46EC-8579-89EB85CAFB68}">
      <dsp:nvSpPr>
        <dsp:cNvPr id="0" name=""/>
        <dsp:cNvSpPr/>
      </dsp:nvSpPr>
      <dsp:spPr>
        <a:xfrm>
          <a:off x="3852672" y="657336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2. Проприоцептивті</a:t>
          </a:r>
          <a:endParaRPr lang="ru-RU" sz="1200" kern="1200"/>
        </a:p>
      </dsp:txBody>
      <dsp:txXfrm>
        <a:off x="3867874" y="672538"/>
        <a:ext cx="4303852" cy="281018"/>
      </dsp:txXfrm>
    </dsp:sp>
    <dsp:sp modelId="{A915BE13-E547-420D-B377-882B5B066DA2}">
      <dsp:nvSpPr>
        <dsp:cNvPr id="0" name=""/>
        <dsp:cNvSpPr/>
      </dsp:nvSpPr>
      <dsp:spPr>
        <a:xfrm>
          <a:off x="3852672" y="984330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3. Интероцептивті</a:t>
          </a:r>
          <a:endParaRPr lang="ru-RU" sz="1200" kern="1200"/>
        </a:p>
      </dsp:txBody>
      <dsp:txXfrm>
        <a:off x="3867874" y="999532"/>
        <a:ext cx="4303852" cy="281018"/>
      </dsp:txXfrm>
    </dsp:sp>
    <dsp:sp modelId="{3AAE607C-9D5A-4BF8-8D21-56E2586E0213}">
      <dsp:nvSpPr>
        <dsp:cNvPr id="0" name=""/>
        <dsp:cNvSpPr/>
      </dsp:nvSpPr>
      <dsp:spPr>
        <a:xfrm>
          <a:off x="3852672" y="1311324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ІІ.  Шартты тітіркендіргіштің табиғатына сәйкес</a:t>
          </a:r>
          <a:endParaRPr lang="ru-RU" sz="1200" kern="1200"/>
        </a:p>
      </dsp:txBody>
      <dsp:txXfrm>
        <a:off x="3867874" y="1326526"/>
        <a:ext cx="4303852" cy="281018"/>
      </dsp:txXfrm>
    </dsp:sp>
    <dsp:sp modelId="{E3725009-4864-44E3-8AED-C24B8C69F477}">
      <dsp:nvSpPr>
        <dsp:cNvPr id="0" name=""/>
        <dsp:cNvSpPr/>
      </dsp:nvSpPr>
      <dsp:spPr>
        <a:xfrm>
          <a:off x="3852672" y="1638318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1. Табиғи</a:t>
          </a:r>
          <a:endParaRPr lang="ru-RU" sz="1200" kern="1200"/>
        </a:p>
      </dsp:txBody>
      <dsp:txXfrm>
        <a:off x="3867874" y="1653520"/>
        <a:ext cx="4303852" cy="281018"/>
      </dsp:txXfrm>
    </dsp:sp>
    <dsp:sp modelId="{79FAE33F-FF9A-4BDC-9549-4417B3175184}">
      <dsp:nvSpPr>
        <dsp:cNvPr id="0" name=""/>
        <dsp:cNvSpPr/>
      </dsp:nvSpPr>
      <dsp:spPr>
        <a:xfrm>
          <a:off x="3852672" y="1950887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2. Жасанды</a:t>
          </a:r>
          <a:r>
            <a:rPr lang="ru-RU" sz="1200" b="1" kern="1200" smtClean="0"/>
            <a:t> </a:t>
          </a:r>
          <a:endParaRPr lang="ru-RU" sz="1200" kern="1200"/>
        </a:p>
      </dsp:txBody>
      <dsp:txXfrm>
        <a:off x="3867874" y="1966089"/>
        <a:ext cx="4303852" cy="281018"/>
      </dsp:txXfrm>
    </dsp:sp>
    <dsp:sp modelId="{5FE39178-9440-45A3-BDA3-DEEC63EA6B4D}">
      <dsp:nvSpPr>
        <dsp:cNvPr id="0" name=""/>
        <dsp:cNvSpPr/>
      </dsp:nvSpPr>
      <dsp:spPr>
        <a:xfrm>
          <a:off x="3852672" y="2292306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smtClean="0"/>
            <a:t>III</a:t>
          </a:r>
          <a:r>
            <a:rPr lang="kk-KZ" sz="1200" b="1" kern="1200" smtClean="0"/>
            <a:t>. Биологиялық маңызына байланысты</a:t>
          </a:r>
          <a:endParaRPr lang="ru-RU" sz="1200" kern="1200"/>
        </a:p>
      </dsp:txBody>
      <dsp:txXfrm>
        <a:off x="3867874" y="2307508"/>
        <a:ext cx="4303852" cy="281018"/>
      </dsp:txXfrm>
    </dsp:sp>
    <dsp:sp modelId="{52C56233-C6E3-4E6B-9795-1D4516B37754}">
      <dsp:nvSpPr>
        <dsp:cNvPr id="0" name=""/>
        <dsp:cNvSpPr/>
      </dsp:nvSpPr>
      <dsp:spPr>
        <a:xfrm>
          <a:off x="3852672" y="2619300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1. Ас қорыту</a:t>
          </a:r>
          <a:endParaRPr lang="ru-RU" sz="1200" kern="1200"/>
        </a:p>
      </dsp:txBody>
      <dsp:txXfrm>
        <a:off x="3867874" y="2634502"/>
        <a:ext cx="4303852" cy="281018"/>
      </dsp:txXfrm>
    </dsp:sp>
    <dsp:sp modelId="{3DF9CF34-61C9-459A-9292-4BD3CD1CC28D}">
      <dsp:nvSpPr>
        <dsp:cNvPr id="0" name=""/>
        <dsp:cNvSpPr/>
      </dsp:nvSpPr>
      <dsp:spPr>
        <a:xfrm>
          <a:off x="3852672" y="2946294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2. Қорғаныш</a:t>
          </a:r>
          <a:endParaRPr lang="ru-RU" sz="1200" kern="1200"/>
        </a:p>
      </dsp:txBody>
      <dsp:txXfrm>
        <a:off x="3867874" y="2961496"/>
        <a:ext cx="4303852" cy="281018"/>
      </dsp:txXfrm>
    </dsp:sp>
    <dsp:sp modelId="{01C4FAE0-36D9-4DEE-A325-C10DFFD2911A}">
      <dsp:nvSpPr>
        <dsp:cNvPr id="0" name=""/>
        <dsp:cNvSpPr/>
      </dsp:nvSpPr>
      <dsp:spPr>
        <a:xfrm>
          <a:off x="3852672" y="3273288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3. Жыныстық</a:t>
          </a:r>
          <a:endParaRPr lang="ru-RU" sz="1200" kern="1200"/>
        </a:p>
      </dsp:txBody>
      <dsp:txXfrm>
        <a:off x="3867874" y="3288490"/>
        <a:ext cx="4303852" cy="281018"/>
      </dsp:txXfrm>
    </dsp:sp>
    <dsp:sp modelId="{21570F88-1FBF-41D7-8355-4F3146626157}">
      <dsp:nvSpPr>
        <dsp:cNvPr id="0" name=""/>
        <dsp:cNvSpPr/>
      </dsp:nvSpPr>
      <dsp:spPr>
        <a:xfrm>
          <a:off x="3852672" y="3600282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4. Бағдарлау</a:t>
          </a:r>
          <a:r>
            <a:rPr lang="ru-RU" sz="1200" b="1" kern="1200" smtClean="0"/>
            <a:t> </a:t>
          </a:r>
          <a:endParaRPr lang="ru-RU" sz="1200" kern="1200"/>
        </a:p>
      </dsp:txBody>
      <dsp:txXfrm>
        <a:off x="3867874" y="3615484"/>
        <a:ext cx="4303852" cy="281018"/>
      </dsp:txXfrm>
    </dsp:sp>
    <dsp:sp modelId="{A8C4B910-EE13-42D7-A1CA-CA71DF7C1E27}">
      <dsp:nvSpPr>
        <dsp:cNvPr id="0" name=""/>
        <dsp:cNvSpPr/>
      </dsp:nvSpPr>
      <dsp:spPr>
        <a:xfrm>
          <a:off x="3852672" y="3927276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IV. Жауап беру реакциясына байланысты</a:t>
          </a:r>
          <a:endParaRPr lang="ru-RU" sz="1200" kern="1200"/>
        </a:p>
      </dsp:txBody>
      <dsp:txXfrm>
        <a:off x="3867874" y="3942478"/>
        <a:ext cx="4303852" cy="281018"/>
      </dsp:txXfrm>
    </dsp:sp>
    <dsp:sp modelId="{4F67F010-0D0B-47CB-BCB5-6AB6CBF0D339}">
      <dsp:nvSpPr>
        <dsp:cNvPr id="0" name=""/>
        <dsp:cNvSpPr/>
      </dsp:nvSpPr>
      <dsp:spPr>
        <a:xfrm>
          <a:off x="3852672" y="4254270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1. Тамыр қозғалтқыш</a:t>
          </a:r>
          <a:endParaRPr lang="ru-RU" sz="1200" kern="1200"/>
        </a:p>
      </dsp:txBody>
      <dsp:txXfrm>
        <a:off x="3867874" y="4269472"/>
        <a:ext cx="4303852" cy="281018"/>
      </dsp:txXfrm>
    </dsp:sp>
    <dsp:sp modelId="{83D43DCF-0F85-4701-8D12-2AAC67D0531D}">
      <dsp:nvSpPr>
        <dsp:cNvPr id="0" name=""/>
        <dsp:cNvSpPr/>
      </dsp:nvSpPr>
      <dsp:spPr>
        <a:xfrm>
          <a:off x="3852672" y="4581264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2. Сөл бөліну</a:t>
          </a:r>
          <a:endParaRPr lang="ru-RU" sz="1200" kern="1200"/>
        </a:p>
      </dsp:txBody>
      <dsp:txXfrm>
        <a:off x="3867874" y="4596466"/>
        <a:ext cx="4303852" cy="281018"/>
      </dsp:txXfrm>
    </dsp:sp>
    <dsp:sp modelId="{15F4EC05-A89F-4F78-B74F-DA5D3F8EA5B7}">
      <dsp:nvSpPr>
        <dsp:cNvPr id="0" name=""/>
        <dsp:cNvSpPr/>
      </dsp:nvSpPr>
      <dsp:spPr>
        <a:xfrm>
          <a:off x="3852672" y="4908258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3. Қимыл-әрекеттік</a:t>
          </a:r>
          <a:endParaRPr lang="ru-RU" sz="1200" kern="1200"/>
        </a:p>
      </dsp:txBody>
      <dsp:txXfrm>
        <a:off x="3867874" y="4923460"/>
        <a:ext cx="4303852" cy="281018"/>
      </dsp:txXfrm>
    </dsp:sp>
    <dsp:sp modelId="{B6D43B2E-A461-4ECA-84FB-E513079EC28D}">
      <dsp:nvSpPr>
        <dsp:cNvPr id="0" name=""/>
        <dsp:cNvSpPr/>
      </dsp:nvSpPr>
      <dsp:spPr>
        <a:xfrm>
          <a:off x="3852672" y="5235252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4. Экскреторлы және т.б.</a:t>
          </a:r>
          <a:endParaRPr lang="ru-RU" sz="1200" kern="1200"/>
        </a:p>
      </dsp:txBody>
      <dsp:txXfrm>
        <a:off x="3867874" y="5250454"/>
        <a:ext cx="4303852" cy="281018"/>
      </dsp:txXfrm>
    </dsp:sp>
    <dsp:sp modelId="{E75ABFB3-574D-430B-A847-F0DB1D9C5872}">
      <dsp:nvSpPr>
        <dsp:cNvPr id="0" name=""/>
        <dsp:cNvSpPr/>
      </dsp:nvSpPr>
      <dsp:spPr>
        <a:xfrm>
          <a:off x="3852672" y="5562246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smtClean="0"/>
            <a:t>V</a:t>
          </a:r>
          <a:r>
            <a:rPr lang="kk-KZ" sz="1200" b="1" kern="1200" smtClean="0"/>
            <a:t>. Рефлекстің ерекше түрі - уақытқа байланысты рефлекс</a:t>
          </a:r>
          <a:endParaRPr lang="ru-RU" sz="1200" kern="1200"/>
        </a:p>
      </dsp:txBody>
      <dsp:txXfrm>
        <a:off x="3867874" y="5577448"/>
        <a:ext cx="4303852" cy="281018"/>
      </dsp:txXfrm>
    </dsp:sp>
    <dsp:sp modelId="{929C8F87-C842-4B1A-8E23-A419CC30D686}">
      <dsp:nvSpPr>
        <dsp:cNvPr id="0" name=""/>
        <dsp:cNvSpPr/>
      </dsp:nvSpPr>
      <dsp:spPr>
        <a:xfrm>
          <a:off x="3852672" y="5889240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VI. Үрдістің өту ағымына байланысты</a:t>
          </a:r>
          <a:endParaRPr lang="ru-RU" sz="1200" kern="1200"/>
        </a:p>
      </dsp:txBody>
      <dsp:txXfrm>
        <a:off x="3867874" y="5904442"/>
        <a:ext cx="4303852" cy="281018"/>
      </dsp:txXfrm>
    </dsp:sp>
    <dsp:sp modelId="{C2E80A14-03E9-4AD2-918D-1145E623ED80}">
      <dsp:nvSpPr>
        <dsp:cNvPr id="0" name=""/>
        <dsp:cNvSpPr/>
      </dsp:nvSpPr>
      <dsp:spPr>
        <a:xfrm>
          <a:off x="3852672" y="6216234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1. Қозғыш</a:t>
          </a:r>
          <a:endParaRPr lang="ru-RU" sz="1200" kern="1200"/>
        </a:p>
      </dsp:txBody>
      <dsp:txXfrm>
        <a:off x="3867874" y="6231436"/>
        <a:ext cx="4303852" cy="281018"/>
      </dsp:txXfrm>
    </dsp:sp>
    <dsp:sp modelId="{F7E4F91A-0900-4914-B69E-575178EE0741}">
      <dsp:nvSpPr>
        <dsp:cNvPr id="0" name=""/>
        <dsp:cNvSpPr/>
      </dsp:nvSpPr>
      <dsp:spPr>
        <a:xfrm>
          <a:off x="3852672" y="6543228"/>
          <a:ext cx="4334256" cy="3114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smtClean="0"/>
            <a:t>2. Тежегіш</a:t>
          </a:r>
          <a:endParaRPr lang="ru-RU" sz="1200" kern="1200"/>
        </a:p>
      </dsp:txBody>
      <dsp:txXfrm>
        <a:off x="3867874" y="6558430"/>
        <a:ext cx="4303852" cy="2810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94F9A-7640-4491-87B0-489E11E5E7DC}">
      <dsp:nvSpPr>
        <dsp:cNvPr id="0" name=""/>
        <dsp:cNvSpPr/>
      </dsp:nvSpPr>
      <dsp:spPr>
        <a:xfrm>
          <a:off x="0" y="17882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smtClean="0"/>
            <a:t>VI</a:t>
          </a:r>
          <a:r>
            <a:rPr lang="kk-KZ" sz="1900" b="1" kern="1200" smtClean="0"/>
            <a:t>І. Қалыптастыру тәсіліне байланысты:</a:t>
          </a:r>
          <a:endParaRPr lang="ru-RU" sz="1900" kern="1200"/>
        </a:p>
      </dsp:txBody>
      <dsp:txXfrm>
        <a:off x="22246" y="40128"/>
        <a:ext cx="11458533" cy="411223"/>
      </dsp:txXfrm>
    </dsp:sp>
    <dsp:sp modelId="{8C2F2C60-5C7C-40A3-8A09-05D27C023F1E}">
      <dsp:nvSpPr>
        <dsp:cNvPr id="0" name=""/>
        <dsp:cNvSpPr/>
      </dsp:nvSpPr>
      <dsp:spPr>
        <a:xfrm>
          <a:off x="0" y="528317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1. Нақты</a:t>
          </a:r>
          <a:endParaRPr lang="ru-RU" sz="1900" kern="1200"/>
        </a:p>
      </dsp:txBody>
      <dsp:txXfrm>
        <a:off x="22246" y="550563"/>
        <a:ext cx="11458533" cy="411223"/>
      </dsp:txXfrm>
    </dsp:sp>
    <dsp:sp modelId="{CC7A4025-8017-4667-B6B3-82C2BD5C3294}">
      <dsp:nvSpPr>
        <dsp:cNvPr id="0" name=""/>
        <dsp:cNvSpPr/>
      </dsp:nvSpPr>
      <dsp:spPr>
        <a:xfrm>
          <a:off x="0" y="1038752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а) Сәйкес келетін</a:t>
          </a:r>
          <a:endParaRPr lang="ru-RU" sz="1900" kern="1200"/>
        </a:p>
      </dsp:txBody>
      <dsp:txXfrm>
        <a:off x="22246" y="1060998"/>
        <a:ext cx="11458533" cy="411223"/>
      </dsp:txXfrm>
    </dsp:sp>
    <dsp:sp modelId="{1958C754-BB18-4BB7-B9E7-02D568B583C1}">
      <dsp:nvSpPr>
        <dsp:cNvPr id="0" name=""/>
        <dsp:cNvSpPr/>
      </dsp:nvSpPr>
      <dsp:spPr>
        <a:xfrm>
          <a:off x="0" y="1549187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б) Қысқа мерзімді</a:t>
          </a:r>
          <a:endParaRPr lang="ru-RU" sz="1900" kern="1200"/>
        </a:p>
      </dsp:txBody>
      <dsp:txXfrm>
        <a:off x="22246" y="1571433"/>
        <a:ext cx="11458533" cy="411223"/>
      </dsp:txXfrm>
    </dsp:sp>
    <dsp:sp modelId="{789D2AFB-613A-4FDB-9B34-450C3886C96E}">
      <dsp:nvSpPr>
        <dsp:cNvPr id="0" name=""/>
        <dsp:cNvSpPr/>
      </dsp:nvSpPr>
      <dsp:spPr>
        <a:xfrm>
          <a:off x="0" y="2059622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в) Ұзақ мерзімді</a:t>
          </a:r>
          <a:endParaRPr lang="ru-RU" sz="1900" kern="1200"/>
        </a:p>
      </dsp:txBody>
      <dsp:txXfrm>
        <a:off x="22246" y="2081868"/>
        <a:ext cx="11458533" cy="411223"/>
      </dsp:txXfrm>
    </dsp:sp>
    <dsp:sp modelId="{1D6E6953-6D7B-49A7-897F-0803F5F3DBE8}">
      <dsp:nvSpPr>
        <dsp:cNvPr id="0" name=""/>
        <dsp:cNvSpPr/>
      </dsp:nvSpPr>
      <dsp:spPr>
        <a:xfrm>
          <a:off x="0" y="2570057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г) Кешіктірілетін</a:t>
          </a:r>
          <a:endParaRPr lang="ru-RU" sz="1900" kern="1200"/>
        </a:p>
      </dsp:txBody>
      <dsp:txXfrm>
        <a:off x="22246" y="2592303"/>
        <a:ext cx="11458533" cy="411223"/>
      </dsp:txXfrm>
    </dsp:sp>
    <dsp:sp modelId="{17CE7C0C-35DE-4247-8B1C-3128408EEAD8}">
      <dsp:nvSpPr>
        <dsp:cNvPr id="0" name=""/>
        <dsp:cNvSpPr/>
      </dsp:nvSpPr>
      <dsp:spPr>
        <a:xfrm>
          <a:off x="0" y="3080492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2. Бір ізді</a:t>
          </a:r>
          <a:endParaRPr lang="ru-RU" sz="1900" kern="1200"/>
        </a:p>
      </dsp:txBody>
      <dsp:txXfrm>
        <a:off x="22246" y="3102738"/>
        <a:ext cx="11458533" cy="411223"/>
      </dsp:txXfrm>
    </dsp:sp>
    <dsp:sp modelId="{F4D3039B-8A6D-4DDB-BF64-6C805E1DE2A7}">
      <dsp:nvSpPr>
        <dsp:cNvPr id="0" name=""/>
        <dsp:cNvSpPr/>
      </dsp:nvSpPr>
      <dsp:spPr>
        <a:xfrm>
          <a:off x="0" y="3590927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3. Бірінші, екінші немесе одан да жоғары реттік</a:t>
          </a:r>
          <a:endParaRPr lang="ru-RU" sz="1900" kern="1200"/>
        </a:p>
      </dsp:txBody>
      <dsp:txXfrm>
        <a:off x="22246" y="3613173"/>
        <a:ext cx="11458533" cy="411223"/>
      </dsp:txXfrm>
    </dsp:sp>
    <dsp:sp modelId="{09124615-2506-4705-9C6A-404989D164DC}">
      <dsp:nvSpPr>
        <dsp:cNvPr id="0" name=""/>
        <dsp:cNvSpPr/>
      </dsp:nvSpPr>
      <dsp:spPr>
        <a:xfrm>
          <a:off x="0" y="4101362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4. Жинақы</a:t>
          </a:r>
          <a:endParaRPr lang="ru-RU" sz="1900" kern="1200"/>
        </a:p>
      </dsp:txBody>
      <dsp:txXfrm>
        <a:off x="22246" y="4123608"/>
        <a:ext cx="11458533" cy="411223"/>
      </dsp:txXfrm>
    </dsp:sp>
    <dsp:sp modelId="{50842851-C4B3-4D45-867F-BA7B4CFD4272}">
      <dsp:nvSpPr>
        <dsp:cNvPr id="0" name=""/>
        <dsp:cNvSpPr/>
      </dsp:nvSpPr>
      <dsp:spPr>
        <a:xfrm>
          <a:off x="0" y="4611797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5. Ажыратылған және жайылмалы (жалпылама)</a:t>
          </a:r>
          <a:endParaRPr lang="ru-RU" sz="1900" kern="1200"/>
        </a:p>
      </dsp:txBody>
      <dsp:txXfrm>
        <a:off x="22246" y="4634043"/>
        <a:ext cx="11458533" cy="411223"/>
      </dsp:txXfrm>
    </dsp:sp>
    <dsp:sp modelId="{9348C284-9FEC-4C2E-8265-9B9395D1D811}">
      <dsp:nvSpPr>
        <dsp:cNvPr id="0" name=""/>
        <dsp:cNvSpPr/>
      </dsp:nvSpPr>
      <dsp:spPr>
        <a:xfrm>
          <a:off x="0" y="5122232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6. Комплексті   (бір мезгілді, кеңістікті).</a:t>
          </a:r>
          <a:endParaRPr lang="ru-RU" sz="1900" kern="1200"/>
        </a:p>
      </dsp:txBody>
      <dsp:txXfrm>
        <a:off x="22246" y="5144478"/>
        <a:ext cx="11458533" cy="411223"/>
      </dsp:txXfrm>
    </dsp:sp>
    <dsp:sp modelId="{869D8415-A3AC-49A7-B9DC-23AED96B6034}">
      <dsp:nvSpPr>
        <dsp:cNvPr id="0" name=""/>
        <dsp:cNvSpPr/>
      </dsp:nvSpPr>
      <dsp:spPr>
        <a:xfrm>
          <a:off x="0" y="5632667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7. Динамикалық стереотип.</a:t>
          </a:r>
          <a:endParaRPr lang="ru-RU" sz="1900" kern="1200"/>
        </a:p>
      </dsp:txBody>
      <dsp:txXfrm>
        <a:off x="22246" y="5654913"/>
        <a:ext cx="11458533" cy="411223"/>
      </dsp:txXfrm>
    </dsp:sp>
    <dsp:sp modelId="{0C878CC3-FFE4-42EE-B47B-146730129375}">
      <dsp:nvSpPr>
        <dsp:cNvPr id="0" name=""/>
        <dsp:cNvSpPr/>
      </dsp:nvSpPr>
      <dsp:spPr>
        <a:xfrm>
          <a:off x="0" y="6143102"/>
          <a:ext cx="11503025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smtClean="0"/>
            <a:t>8. Ұқсас немесе сәйкес.</a:t>
          </a:r>
          <a:endParaRPr lang="ru-RU" sz="1900" kern="1200"/>
        </a:p>
      </dsp:txBody>
      <dsp:txXfrm>
        <a:off x="22246" y="6165348"/>
        <a:ext cx="11458533" cy="411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22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16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028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729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680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604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511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92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41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6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68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003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9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08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781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85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50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25D7CAF-3DFC-4717-98A0-98991BC07A5A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21F18E7-5947-4233-9257-1674F6053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81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  <p:sldLayoutId id="21474837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2008" y="2501900"/>
            <a:ext cx="10566400" cy="3759200"/>
          </a:xfrm>
        </p:spPr>
        <p:txBody>
          <a:bodyPr>
            <a:normAutofit/>
          </a:bodyPr>
          <a:lstStyle/>
          <a:p>
            <a:r>
              <a:rPr lang="kk-KZ" sz="2800" b="1" dirty="0"/>
              <a:t>Тақырып:Шартты рефлекторлық қызмет, шартты рефлекстердің түрлері</a:t>
            </a:r>
            <a:endParaRPr lang="ru-RU" sz="2800" b="1" dirty="0"/>
          </a:p>
          <a:p>
            <a:pPr algn="r"/>
            <a:endParaRPr lang="kk-KZ" dirty="0" smtClean="0"/>
          </a:p>
          <a:p>
            <a:pPr algn="r"/>
            <a:endParaRPr lang="kk-KZ" dirty="0"/>
          </a:p>
          <a:p>
            <a:pPr algn="r"/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6410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kk-KZ" altLang="ru-RU" b="1" dirty="0">
                <a:latin typeface="Times New Roman" panose="02020603050405020304" pitchFamily="18" charset="0"/>
              </a:rPr>
              <a:t>Қыртыстық теория (Павлов И.П.). </a:t>
            </a:r>
          </a:p>
          <a:p>
            <a:pPr marL="457200" indent="-457200"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      а) Қозу иррадиациясы.</a:t>
            </a:r>
          </a:p>
          <a:p>
            <a:pPr marL="457200" indent="-457200"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      б) Қозу орталығының үстемділігі.</a:t>
            </a:r>
          </a:p>
          <a:p>
            <a:pPr marL="457200" indent="-457200"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      в) Із салуы.</a:t>
            </a:r>
          </a:p>
          <a:p>
            <a:r>
              <a:rPr lang="kk-KZ" altLang="ru-RU" b="1" dirty="0">
                <a:latin typeface="Times New Roman" panose="02020603050405020304" pitchFamily="18" charset="0"/>
              </a:rPr>
              <a:t>. Қыртыс – қыртыс асты – қыртыс (Асратян Э.А</a:t>
            </a:r>
            <a:r>
              <a:rPr lang="kk-KZ" altLang="ru-RU" b="1" dirty="0" smtClean="0">
                <a:latin typeface="Times New Roman" panose="02020603050405020304" pitchFamily="18" charset="0"/>
              </a:rPr>
              <a:t>.).</a:t>
            </a:r>
          </a:p>
          <a:p>
            <a:r>
              <a:rPr lang="kk-KZ" altLang="ru-RU" b="1" dirty="0"/>
              <a:t>3. </a:t>
            </a:r>
            <a:r>
              <a:rPr lang="ru-RU" altLang="ru-RU" b="1" dirty="0" err="1"/>
              <a:t>Конвергенттік</a:t>
            </a:r>
            <a:r>
              <a:rPr lang="ru-RU" altLang="ru-RU" b="1" dirty="0"/>
              <a:t> теория (Анохин П.К.).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4242" y="2819649"/>
            <a:ext cx="2591025" cy="2286198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912" y="5258496"/>
            <a:ext cx="32766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961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kk-KZ" altLang="ru-RU" b="1" dirty="0" smtClean="0">
                <a:latin typeface="Times New Roman" panose="02020603050405020304" pitchFamily="18" charset="0"/>
              </a:rPr>
              <a:t>4. Синапстағы морфологиялық өзгерістер.</a:t>
            </a:r>
          </a:p>
          <a:p>
            <a:pPr>
              <a:buFontTx/>
              <a:buNone/>
            </a:pPr>
            <a:r>
              <a:rPr lang="kk-KZ" altLang="ru-RU" b="1" dirty="0" smtClean="0">
                <a:latin typeface="Times New Roman" panose="02020603050405020304" pitchFamily="18" charset="0"/>
              </a:rPr>
              <a:t>5. Синапстағы биохимиялық өзгерістер.</a:t>
            </a:r>
          </a:p>
          <a:p>
            <a:pPr>
              <a:buFontTx/>
              <a:buNone/>
            </a:pPr>
            <a:r>
              <a:rPr lang="kk-KZ" altLang="ru-RU" b="1" dirty="0" smtClean="0">
                <a:latin typeface="Times New Roman" panose="02020603050405020304" pitchFamily="18" charset="0"/>
              </a:rPr>
              <a:t>6. Нейроглияның қатысуы.</a:t>
            </a:r>
            <a:endParaRPr lang="ru-RU" altLang="ru-RU" b="1" dirty="0" smtClean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2163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1950" algn="ctr"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ЖЖІӘ - мидың үлкен жарты шарының қыртыспен құрылымдық байланысымы, жаңа ақпаратты құру және оның қабылдауын қайта өңдеу құбылыстар комплексінің негізгі кезеңдері.</a:t>
            </a:r>
          </a:p>
          <a:p>
            <a:pPr marL="0" indent="361950" algn="ctr">
              <a:buNone/>
            </a:pPr>
            <a:endParaRPr lang="kk-KZ" altLang="ru-RU" b="1" dirty="0">
              <a:latin typeface="Times New Roman" panose="02020603050405020304" pitchFamily="18" charset="0"/>
            </a:endParaRPr>
          </a:p>
          <a:p>
            <a:pPr marL="0" indent="361950" algn="ctr"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Адам миының интегративтік қызметінің күрделі формасы- сыртқы қоршаған ортаның элементтерінің үздіксіз талдауы және жалпылай тәрбиелеу түріндегі синтездеу болып табылады.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057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1950" algn="ctr"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ЖЖІӘ - мидың үлкен жарты шарының қыртыспен құрылымдық байланысымы, жаңа ақпаратты құру және оның қабылдауын қайта өңдеу құбылыстар комплексінің негізгі кезеңдері.</a:t>
            </a:r>
          </a:p>
          <a:p>
            <a:pPr marL="0" indent="361950" algn="ctr">
              <a:buNone/>
            </a:pPr>
            <a:endParaRPr lang="kk-KZ" altLang="ru-RU" b="1" dirty="0">
              <a:latin typeface="Times New Roman" panose="02020603050405020304" pitchFamily="18" charset="0"/>
            </a:endParaRPr>
          </a:p>
          <a:p>
            <a:pPr marL="0" indent="361950" algn="ctr"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Адам миының интегративтік қызметінің күрделі формасы- сыртқы қоршаған ортаның элементтерінің үздіксіз талдауы және жалпылай тәрбиелеу түріндегі синтездеу болып табылады.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3490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256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0170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Жоспар:</a:t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231901"/>
            <a:ext cx="10018713" cy="4559300"/>
          </a:xfrm>
        </p:spPr>
        <p:txBody>
          <a:bodyPr/>
          <a:lstStyle/>
          <a:p>
            <a:r>
              <a:rPr lang="kk-KZ" altLang="ru-RU" b="1" dirty="0">
                <a:latin typeface="Times New Roman" panose="02020603050405020304" pitchFamily="18" charset="0"/>
              </a:rPr>
              <a:t>Павловтың шартты және шартсыз рефлекстер туралы ілімі</a:t>
            </a:r>
            <a:r>
              <a:rPr lang="kk-KZ" altLang="ru-RU" b="1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kk-KZ" altLang="ru-RU" b="1" dirty="0">
                <a:latin typeface="Times New Roman" panose="02020603050405020304" pitchFamily="18" charset="0"/>
              </a:rPr>
              <a:t>Шартты және шартсыз рефлекстер сипаттамасы.</a:t>
            </a:r>
            <a:endParaRPr lang="ru-RU" altLang="ru-RU" b="1" dirty="0">
              <a:latin typeface="Times New Roman" panose="02020603050405020304" pitchFamily="18" charset="0"/>
            </a:endParaRPr>
          </a:p>
          <a:p>
            <a:r>
              <a:rPr lang="kk-KZ" altLang="ru-RU" b="1" dirty="0">
                <a:latin typeface="Times New Roman" panose="02020603050405020304" pitchFamily="18" charset="0"/>
              </a:rPr>
              <a:t>Шартты рефлекстің шартсыздан айырмашылығы.</a:t>
            </a:r>
            <a:endParaRPr lang="ru-RU" altLang="ru-RU" b="1" dirty="0">
              <a:latin typeface="Times New Roman" panose="02020603050405020304" pitchFamily="18" charset="0"/>
            </a:endParaRPr>
          </a:p>
          <a:p>
            <a:r>
              <a:rPr lang="kk-KZ" altLang="ru-RU" b="1" dirty="0">
                <a:latin typeface="Times New Roman" panose="02020603050405020304" pitchFamily="18" charset="0"/>
              </a:rPr>
              <a:t>Шартты  сілекей бөлу рефлекстің қалыптастыруы </a:t>
            </a:r>
          </a:p>
          <a:p>
            <a:endParaRPr lang="ru-RU" altLang="ru-RU" b="1" dirty="0">
              <a:latin typeface="Times New Roman" panose="02020603050405020304" pitchFamily="18" charset="0"/>
            </a:endParaRPr>
          </a:p>
          <a:p>
            <a:r>
              <a:rPr lang="kk-KZ" altLang="ru-RU" b="1" dirty="0">
                <a:latin typeface="Times New Roman" panose="02020603050405020304" pitchFamily="18" charset="0"/>
              </a:rPr>
              <a:t>Шартты рефлекстің негізі- уақытша байланыс.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68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1046284"/>
            <a:ext cx="10018713" cy="1752599"/>
          </a:xfrm>
        </p:spPr>
        <p:txBody>
          <a:bodyPr>
            <a:normAutofit fontScale="90000"/>
          </a:bodyPr>
          <a:lstStyle/>
          <a:p>
            <a:r>
              <a:rPr lang="kk-KZ" altLang="ru-RU" b="1" dirty="0">
                <a:latin typeface="Times New Roman" panose="02020603050405020304" pitchFamily="18" charset="0"/>
              </a:rPr>
              <a:t>Алғаш рет психикалық қызметтің негізі  ретінде рефлекстік қағиданы </a:t>
            </a:r>
            <a:br>
              <a:rPr lang="kk-KZ" altLang="ru-RU" b="1" dirty="0">
                <a:latin typeface="Times New Roman" panose="02020603050405020304" pitchFamily="18" charset="0"/>
              </a:rPr>
            </a:br>
            <a:r>
              <a:rPr lang="kk-KZ" altLang="ru-RU" b="1" dirty="0">
                <a:latin typeface="Times New Roman" panose="02020603050405020304" pitchFamily="18" charset="0"/>
              </a:rPr>
              <a:t>     И.М.Сеченов (1863 ж) дәлелдеді.</a:t>
            </a:r>
            <a:br>
              <a:rPr lang="kk-KZ" altLang="ru-RU" b="1" dirty="0">
                <a:latin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altLang="ru-RU" b="1" dirty="0" smtClean="0">
                <a:latin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kk-KZ" altLang="ru-RU" dirty="0" smtClean="0"/>
              <a:t>     </a:t>
            </a:r>
            <a:r>
              <a:rPr lang="kk-KZ" altLang="ru-RU" b="1" dirty="0">
                <a:latin typeface="Times New Roman" panose="02020603050405020304" pitchFamily="18" charset="0"/>
              </a:rPr>
              <a:t>XX ғасырдың басында И.П. Павлов ми қыртысын зертеуде көптеген өзгерістер енгізді. Адамның мінез-құлқы негізінде, ЖЖІӘ-нің маңызды орын атқаратынын атап көрсетті. Сілекей бөліну үрдісін зерттей келе И.П. Павлов шартты рефлексті ашты. Ол шарты рефлекстің жоғарғы деңгейі тітіркендіргіш емес, оған ілесіп жүретін сигнал (ишара) екенін көрсетті.</a:t>
            </a:r>
            <a:r>
              <a:rPr lang="ru-RU" altLang="ru-RU" b="1" dirty="0"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627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FontTx/>
              <a:buNone/>
            </a:pPr>
            <a:r>
              <a:rPr lang="kk-KZ" altLang="ru-RU" b="1" dirty="0" smtClean="0"/>
              <a:t> </a:t>
            </a:r>
            <a:r>
              <a:rPr lang="kk-KZ" altLang="ru-RU" sz="3200" b="1" i="1" dirty="0" smtClean="0">
                <a:latin typeface="Times New Roman" panose="02020603050405020304" pitchFamily="18" charset="0"/>
              </a:rPr>
              <a:t>Шартсыз рефлекстер</a:t>
            </a:r>
            <a:r>
              <a:rPr lang="kk-KZ" altLang="ru-RU" b="1" i="1" dirty="0" smtClean="0">
                <a:latin typeface="Times New Roman" panose="02020603050405020304" pitchFamily="18" charset="0"/>
              </a:rPr>
              <a:t> – г</a:t>
            </a:r>
            <a:r>
              <a:rPr lang="kk-KZ" altLang="ru-RU" b="1" dirty="0" smtClean="0">
                <a:latin typeface="Times New Roman" panose="02020603050405020304" pitchFamily="18" charset="0"/>
              </a:rPr>
              <a:t>омеостаз тұрақтылығын сақтау үшін тұқым қуалайтын (филогенезде қалыптасқан) рефлекторлы механизмдер.</a:t>
            </a:r>
          </a:p>
          <a:p>
            <a:pPr marL="0" indent="0" algn="just">
              <a:buFontTx/>
              <a:buNone/>
            </a:pPr>
            <a:endParaRPr lang="kk-KZ" altLang="ru-RU" b="1" dirty="0" smtClean="0">
              <a:latin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r>
              <a:rPr lang="kk-KZ" altLang="ru-RU" sz="3200" b="1" i="1" dirty="0" smtClean="0">
                <a:latin typeface="Times New Roman" panose="02020603050405020304" pitchFamily="18" charset="0"/>
              </a:rPr>
              <a:t>Шартты рефлекстер</a:t>
            </a:r>
            <a:r>
              <a:rPr lang="kk-KZ" altLang="ru-RU" b="1" i="1" dirty="0" smtClean="0">
                <a:latin typeface="Times New Roman" panose="02020603050405020304" pitchFamily="18" charset="0"/>
              </a:rPr>
              <a:t> </a:t>
            </a:r>
            <a:r>
              <a:rPr lang="kk-KZ" altLang="ru-RU" b="1" dirty="0" smtClean="0">
                <a:latin typeface="Times New Roman" panose="02020603050405020304" pitchFamily="18" charset="0"/>
              </a:rPr>
              <a:t>– организмнің қоршаған ортаға бейімделу реакциясы. </a:t>
            </a:r>
          </a:p>
          <a:p>
            <a:pPr marL="0" indent="0">
              <a:buFontTx/>
              <a:buNone/>
            </a:pPr>
            <a:endParaRPr lang="kk-KZ" altLang="ru-RU" dirty="0" smtClean="0"/>
          </a:p>
          <a:p>
            <a:pPr marL="0" indent="0" algn="ctr">
              <a:buFontTx/>
              <a:buNone/>
            </a:pPr>
            <a:r>
              <a:rPr lang="kk-KZ" altLang="ru-RU" sz="3200" b="1" i="1" dirty="0" smtClean="0">
                <a:latin typeface="Times New Roman" panose="02020603050405020304" pitchFamily="18" charset="0"/>
              </a:rPr>
              <a:t>Шартты рефлекстер</a:t>
            </a:r>
            <a:r>
              <a:rPr lang="kk-KZ" altLang="ru-RU" b="1" dirty="0" smtClean="0">
                <a:latin typeface="Times New Roman" panose="02020603050405020304" pitchFamily="18" charset="0"/>
              </a:rPr>
              <a:t> -  ойлау қабілетінің, мінез-құлықтың және қоршаған ортаға бейімделуінің негізі.</a:t>
            </a:r>
            <a:r>
              <a:rPr lang="ru-RU" altLang="ru-RU" dirty="0" smtClean="0">
                <a:latin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7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410840"/>
              </p:ext>
            </p:extLst>
          </p:nvPr>
        </p:nvGraphicFramePr>
        <p:xfrm>
          <a:off x="0" y="0"/>
          <a:ext cx="10718800" cy="5807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1186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000" y="101600"/>
            <a:ext cx="11376023" cy="62737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FontTx/>
              <a:buNone/>
            </a:pPr>
            <a:r>
              <a:rPr lang="kk-KZ" altLang="ru-RU" sz="3200" b="1" dirty="0" smtClean="0">
                <a:latin typeface="Times New Roman" panose="02020603050405020304" pitchFamily="18" charset="0"/>
              </a:rPr>
              <a:t>Шартты  сілекей бөлу рефлекстің қалыптастыруы 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endParaRPr lang="kk-KZ" altLang="ru-RU" b="1" dirty="0">
              <a:latin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- жануарға сілекей безіне фистула қояды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- тәжірибені сауыққанан кейін жасайды;</a:t>
            </a:r>
          </a:p>
          <a:p>
            <a:pPr marL="0" indent="0">
              <a:lnSpc>
                <a:spcPct val="80000"/>
              </a:lnSpc>
              <a:buFontTx/>
              <a:buChar char="-"/>
            </a:pPr>
            <a:r>
              <a:rPr lang="kk-KZ" altLang="ru-RU" b="1" dirty="0">
                <a:latin typeface="Times New Roman" panose="02020603050405020304" pitchFamily="18" charset="0"/>
              </a:rPr>
              <a:t> жануарларды жеке камерада ұстайды. </a:t>
            </a:r>
          </a:p>
          <a:p>
            <a:pPr marL="0" indent="0">
              <a:lnSpc>
                <a:spcPct val="80000"/>
              </a:lnSpc>
              <a:buFontTx/>
              <a:buChar char="-"/>
            </a:pPr>
            <a:endParaRPr lang="kk-KZ" altLang="ru-RU" b="1" dirty="0">
              <a:latin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Жануарға тағам шартты рефлексін қалыптастыру үшін    алдымен индифферентті (шартты) тітіркендіргішті (қоңырау, шам) қолданып, 4-5 секундтан кейін тағаммен (шартсыз тітіркендіргіш) нықтау керек.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 Егер біраз қайталанғаннан кейін жарыққа, сілекей бөлінсе, онда рефлекс қалыптасқан болып табылады.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endParaRPr lang="kk-KZ" altLang="ru-RU" b="1" dirty="0">
              <a:latin typeface="Times New Roman" panose="02020603050405020304" pitchFamily="18" charset="0"/>
            </a:endParaRPr>
          </a:p>
          <a:p>
            <a:pPr marL="0" indent="0" algn="ctr">
              <a:lnSpc>
                <a:spcPct val="80000"/>
              </a:lnSpc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Қорғаныштық шартты рефлексті қалыптастыруда шартсыз тітіркендіргіш ретінде электрлік ток қолданылады.</a:t>
            </a:r>
            <a:r>
              <a:rPr lang="kk-KZ" altLang="ru-RU" sz="3200" b="1" dirty="0" smtClean="0">
                <a:latin typeface="Times New Roman" panose="02020603050405020304" pitchFamily="18" charset="0"/>
              </a:rPr>
              <a:t> </a:t>
            </a:r>
            <a:endParaRPr lang="ru-RU" altLang="ru-RU" sz="3200" b="1" dirty="0" smtClean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1000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927468"/>
              </p:ext>
            </p:extLst>
          </p:nvPr>
        </p:nvGraphicFramePr>
        <p:xfrm>
          <a:off x="152400" y="0"/>
          <a:ext cx="12039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723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568670"/>
              </p:ext>
            </p:extLst>
          </p:nvPr>
        </p:nvGraphicFramePr>
        <p:xfrm>
          <a:off x="0" y="241300"/>
          <a:ext cx="11503025" cy="6616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3916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000" y="88900"/>
            <a:ext cx="11376023" cy="6070599"/>
          </a:xfrm>
        </p:spPr>
        <p:txBody>
          <a:bodyPr>
            <a:normAutofit/>
          </a:bodyPr>
          <a:lstStyle/>
          <a:p>
            <a:pPr marL="0" indent="268288" algn="ctr"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Шартты рефлекстің негізі- уақытша байланыс.</a:t>
            </a:r>
          </a:p>
          <a:p>
            <a:pPr marL="0" indent="268288" algn="ctr">
              <a:buFontTx/>
              <a:buNone/>
            </a:pPr>
            <a:endParaRPr lang="kk-KZ" altLang="ru-RU" b="1" dirty="0">
              <a:latin typeface="Times New Roman" panose="02020603050405020304" pitchFamily="18" charset="0"/>
            </a:endParaRPr>
          </a:p>
          <a:p>
            <a:pPr marL="0" indent="268288" algn="ctr"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Бұл шартты және шартсыз тітіркендіргіштерге болатын реакцияны қаматамасыз ететін екі немесе бірнеше қыртыс асты құрылым және қыртыс орталықтарының функционалдық бірлесуі. </a:t>
            </a:r>
          </a:p>
          <a:p>
            <a:pPr marL="0" indent="268288" algn="ctr">
              <a:buFontTx/>
              <a:buNone/>
            </a:pPr>
            <a:endParaRPr lang="kk-KZ" altLang="ru-RU" b="1" dirty="0">
              <a:latin typeface="Times New Roman" panose="02020603050405020304" pitchFamily="18" charset="0"/>
            </a:endParaRPr>
          </a:p>
          <a:p>
            <a:pPr marL="0" indent="268288" algn="ctr">
              <a:buFontTx/>
              <a:buNone/>
            </a:pPr>
            <a:r>
              <a:rPr lang="kk-KZ" altLang="ru-RU" b="1" dirty="0">
                <a:latin typeface="Times New Roman" panose="02020603050405020304" pitchFamily="18" charset="0"/>
              </a:rPr>
              <a:t>Бұл байланыс организмнің жағдайына байланысты нықталады немесе жоғалады</a:t>
            </a:r>
            <a:r>
              <a:rPr lang="ru-RU" altLang="ru-RU" dirty="0">
                <a:latin typeface="Times New Roman" panose="02020603050405020304" pitchFamily="18" charset="0"/>
              </a:rPr>
              <a:t> </a:t>
            </a:r>
            <a:endParaRPr lang="kk-KZ" altLang="ru-RU" b="1" dirty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7051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109</TotalTime>
  <Words>651</Words>
  <Application>Microsoft Office PowerPoint</Application>
  <PresentationFormat>Широкоэкранный</PresentationFormat>
  <Paragraphs>98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Corbel</vt:lpstr>
      <vt:lpstr>Times New Roman</vt:lpstr>
      <vt:lpstr>Параллакс</vt:lpstr>
      <vt:lpstr>Презентация PowerPoint</vt:lpstr>
      <vt:lpstr>Жоспар: </vt:lpstr>
      <vt:lpstr>Алғаш рет психикалық қызметтің негізі  ретінде рефлекстік қағиданы       И.М.Сеченов (1863 ж) дәлелдеді.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Оңтүстік қазақстан Медициналық Академиясы Қалыпты және патологиялық физиология кафедрасы Презентация</dc:title>
  <dc:creator>Дəуірхан Темірхан</dc:creator>
  <cp:lastModifiedBy>Данагул</cp:lastModifiedBy>
  <cp:revision>7</cp:revision>
  <dcterms:created xsi:type="dcterms:W3CDTF">2020-09-27T08:14:31Z</dcterms:created>
  <dcterms:modified xsi:type="dcterms:W3CDTF">2025-02-12T16:00:57Z</dcterms:modified>
</cp:coreProperties>
</file>