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24AF-BE4C-41DB-80C8-2643A19AA65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47D8-72F6-4035-A3FA-4D24F440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2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24AF-BE4C-41DB-80C8-2643A19AA65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47D8-72F6-4035-A3FA-4D24F440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5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24AF-BE4C-41DB-80C8-2643A19AA65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47D8-72F6-4035-A3FA-4D24F440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0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24AF-BE4C-41DB-80C8-2643A19AA65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47D8-72F6-4035-A3FA-4D24F440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8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24AF-BE4C-41DB-80C8-2643A19AA65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47D8-72F6-4035-A3FA-4D24F440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8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24AF-BE4C-41DB-80C8-2643A19AA65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47D8-72F6-4035-A3FA-4D24F440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6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24AF-BE4C-41DB-80C8-2643A19AA65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47D8-72F6-4035-A3FA-4D24F440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75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24AF-BE4C-41DB-80C8-2643A19AA65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47D8-72F6-4035-A3FA-4D24F440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1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24AF-BE4C-41DB-80C8-2643A19AA65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47D8-72F6-4035-A3FA-4D24F440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1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24AF-BE4C-41DB-80C8-2643A19AA65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47D8-72F6-4035-A3FA-4D24F440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24AF-BE4C-41DB-80C8-2643A19AA65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47D8-72F6-4035-A3FA-4D24F440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6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24AF-BE4C-41DB-80C8-2643A19AA651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47D8-72F6-4035-A3FA-4D24F440F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6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ordwall.net/resource/7153366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8011616" cy="5112568"/>
          </a:xfrm>
        </p:spPr>
        <p:txBody>
          <a:bodyPr>
            <a:normAutofit/>
          </a:bodyPr>
          <a:lstStyle/>
          <a:p>
            <a:r>
              <a:rPr lang="kk-KZ" b="1" dirty="0" smtClean="0"/>
              <a:t>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АТМОСФЕРА ОРНАТУ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«Менен бір мотивациялық сөз»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  жағымды психологиялық ахуал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орнатады</a:t>
            </a:r>
          </a:p>
          <a:p>
            <a:endParaRPr lang="kk-K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Стикер </a:t>
            </a: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түстері»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бойынша топтарға бірігеді.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07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692696"/>
            <a:ext cx="756084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жиырылу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босаңсу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терминдерді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бүгілсе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екібасты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Үшбасты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жазылса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екібасты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Үшбасты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жаттығуды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орындаған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бұлшықеттің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жасады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Антагонистер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синергистер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бұлшықеттердің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айырмашылығы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13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87624" y="188640"/>
            <a:ext cx="758711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927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стикеры\68ee52425cb4cfa35682cfcef58cccf9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24"/>
            <a:ext cx="784887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01358" y="3244334"/>
            <a:ext cx="1696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/>
              <a:t>§</a:t>
            </a:r>
            <a:r>
              <a:rPr lang="ru-RU" sz="3600" b="1" dirty="0" smtClean="0"/>
              <a:t>28 </a:t>
            </a:r>
            <a:r>
              <a:rPr lang="kk-KZ" sz="3600" b="1" dirty="0"/>
              <a:t>оку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3830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75819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Номер слайда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fld id="{7FF4D051-1CA9-49C3-BD1E-5DC0CFA87FF8}" type="slidenum">
              <a:rPr lang="ru-RU" altLang="ru-RU"/>
              <a:pPr>
                <a:buFont typeface="Arial" charset="0"/>
                <a:buNone/>
                <a:defRPr/>
              </a:pPr>
              <a:t>2</a:t>
            </a:fld>
            <a:endParaRPr lang="ru-RU" altLang="ru-RU"/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1115616" y="260648"/>
            <a:ext cx="42824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k-KZ" altLang="ru-RU" sz="3600" b="1" dirty="0">
                <a:latin typeface="Times New Roman" pitchFamily="18" charset="0"/>
                <a:cs typeface="Times New Roman" pitchFamily="18" charset="0"/>
              </a:rPr>
              <a:t>Үй тапсырмасы</a:t>
            </a:r>
            <a:endParaRPr lang="ru-RU" alt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0830" y="1166842"/>
            <a:ext cx="74175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 платформа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  өткен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 қайталау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 өсуі мен дамуын реттеуші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https://wordwall.net/resource/71533666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\Desktop\Без названия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60773" y="2593841"/>
            <a:ext cx="2246389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7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 Стоп кадр» </a:t>
            </a:r>
            <a:r>
              <a:rPr lang="kk-KZ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тәсілі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10" y="1628800"/>
            <a:ext cx="681192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94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498080" cy="2290266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r>
              <a:rPr lang="kk-KZ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9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9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Бұлшық еттің жұмысы.  </a:t>
            </a:r>
            <a:r>
              <a:rPr lang="kk-KZ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1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1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Зертханалық жұмыс</a:t>
            </a:r>
            <a:r>
              <a:rPr lang="kk-KZ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kk-KZ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«Статикалық және динамикалық жұмыс кезіндегі қажу үдерісін зерттеу» 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933056"/>
            <a:ext cx="7498080" cy="173928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marL="82296" indent="0">
              <a:buNone/>
            </a:pP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СЫНЫБЫ: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52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2809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  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9.1.6.1-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 еттерінің максималды жұмыс күшін және күшке төзімділігін зерттеу;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9.1.6.2 -бұлшық еттің жұмысына оның жиырылу жиілігіне тәуелділігін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зерттеу:</a:t>
            </a:r>
          </a:p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 еттерінің максимальды бұлшық ет күшін және күшке төзімділігін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еттің жиырылу жиілігіне бұлшықет жұмысының тәуелділігін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қол мен сол қолдың күшін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салыстыру;</a:t>
            </a:r>
          </a:p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Құзыреттілік: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азаматтық борыш және парасаттылық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Заң және тәртіп: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 жүйе мен адам құқығы негіздерін білу;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тәртіп пен әділдік, нормалар мен ережелерді сақтау қажеттілігін түсіну;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 қорғау мен қауіпсіздікті қамтамасыз етудегі заң мен тәртіптің маңыздылығын білу;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Зертханалық </a:t>
            </a:r>
            <a:r>
              <a:rPr lang="kk-KZ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kk-KZ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№7 </a:t>
            </a:r>
            <a:r>
              <a:rPr lang="kk-KZ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Статикалық және динамикалық жұмыс кезіндегі қажу үдерісін зерттеу» 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980728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457781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стикеры\13952429665329b7d6f07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27440"/>
            <a:ext cx="3810000" cy="341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2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225689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717857"/>
            <a:ext cx="741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46628"/>
            <a:ext cx="2372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902523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980728"/>
            <a:ext cx="72673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бұлшық еттердің жұмысын  бақылау үшін төмендегі  тапсырманы орындаңыздар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1.Отырған күйі сол жақ жауырынның астыңғы бұрышын табыңыздар.Сол қолды көлденең  деңгейге дейінгі жаққа апарыңыздар.Жаурын жылжи ма?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2.Қол қозғалысын жоғары тік орынға  дейін апарыңыздар. Жаурын жылжи ма?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3.Қолды сол жақ бұғанаға қойып, қимылды жалғастырыңыздар.қандай жағдайда  бұғана жылжиды?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Қолды қимылдатуға иық белдеуінің рөліне қортынды жасаңыздар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17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908720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Зертханалық жұмыс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Құрал-жабдықтар: секундомер, массасы 1,5 және 3кг болатын жүк, білезіктің күшін өлшеуіш.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 барысы: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1-тәжірибе. Статикалық жұмыс кезінде қажу.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2-тәжірибе.Динамимкалық жұмыс кезіндегі қажу.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Екі тәжірибенің нәтижесін кестені дәптерге сызып  толтырыңыздар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077072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Жұмыстың  қортындысы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 бере отырып жұмысты қорытындылаңыздар.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1.Жаттығуды жасаудың әрбір кезеңінде бұлшықеттеріңде қандай өзгерістер болды?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2.Жаттығудың соңғы кезеңінде сенің қолың мен саусақтарың нені сезді?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3.Алынған нәтижелерің доминантты және доминантты емес қолдарың үшін бірдей болды ма? Себебін түсіндіріңізде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9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64209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  </a:t>
            </a:r>
            <a:r>
              <a:rPr lang="kk-KZ" sz="2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7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7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 </a:t>
            </a:r>
            <a:r>
              <a:rPr lang="kk-KZ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мұқият қарап шығып сұрақтарға жауап </a:t>
            </a:r>
            <a:r>
              <a:rPr lang="kk-KZ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br>
              <a:rPr lang="kk-KZ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5616" y="1196171"/>
            <a:ext cx="2744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303708"/>
              </p:ext>
            </p:extLst>
          </p:nvPr>
        </p:nvGraphicFramePr>
        <p:xfrm>
          <a:off x="1115616" y="1728169"/>
          <a:ext cx="4248472" cy="3725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Точечный рисунок" r:id="rId3" imgW="3143412" imgH="1498677" progId="Paint.Picture">
                  <p:embed/>
                </p:oleObj>
              </mc:Choice>
              <mc:Fallback>
                <p:oleObj name="Точечный рисунок" r:id="rId3" imgW="3143412" imgH="149867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728169"/>
                        <a:ext cx="4248472" cy="372583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824530"/>
              </p:ext>
            </p:extLst>
          </p:nvPr>
        </p:nvGraphicFramePr>
        <p:xfrm>
          <a:off x="5508104" y="1719391"/>
          <a:ext cx="3456384" cy="3725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Точечный рисунок" r:id="rId5" imgW="2502029" imgH="1371670" progId="Paint.Picture">
                  <p:embed/>
                </p:oleObj>
              </mc:Choice>
              <mc:Fallback>
                <p:oleObj name="Точечный рисунок" r:id="rId5" imgW="2502029" imgH="137167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719391"/>
                        <a:ext cx="3456384" cy="3725833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5657671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(і)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Қолыңды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жазып-бүгу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екібасты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(бицепс)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үшбасты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(трицепс)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істейтіндігін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22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392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Точечный рисунок</vt:lpstr>
      <vt:lpstr>Презентация PowerPoint</vt:lpstr>
      <vt:lpstr> </vt:lpstr>
      <vt:lpstr> « Стоп кадр»  тәсілі </vt:lpstr>
      <vt:lpstr>  САБАҚТЫҢ ТАҚЫРЫБЫ:       Бұлшық еттің жұмысы.     Зертханалық жұмыс  №7 «Статикалық және динамикалық жұмыс кезіндегі қажу үдерісін зерттеу» </vt:lpstr>
      <vt:lpstr>Презентация PowerPoint</vt:lpstr>
      <vt:lpstr>    Зертханалық жұмыс №7  «Статикалық және динамикалық жұмыс кезіндегі қажу үдерісін зерттеу» </vt:lpstr>
      <vt:lpstr>Презентация PowerPoint</vt:lpstr>
      <vt:lpstr>Презентация PowerPoint</vt:lpstr>
      <vt:lpstr> 3-тапсырма    Суретті мұқият қарап шығып сұрақтарға жауап бер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2023-11-05T16:07:06Z</dcterms:created>
  <dcterms:modified xsi:type="dcterms:W3CDTF">2025-01-07T17:43:24Z</dcterms:modified>
</cp:coreProperties>
</file>