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x="18288000" cy="10287000"/>
  <p:notesSz cx="6858000" cy="9144000"/>
  <p:embeddedFontLst>
    <p:embeddedFont>
      <p:font typeface="Glacial Indifference Bold" charset="1" panose="00000800000000000000"/>
      <p:regular r:id="rId47"/>
    </p:embeddedFont>
    <p:embeddedFont>
      <p:font typeface="Open Sans Extra Bold" charset="1" panose="020B0906030804020204"/>
      <p:regular r:id="rId4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slides/slide23.xml" Type="http://schemas.openxmlformats.org/officeDocument/2006/relationships/slide"/><Relationship Id="rId29" Target="slides/slide24.xml" Type="http://schemas.openxmlformats.org/officeDocument/2006/relationships/slide"/><Relationship Id="rId3" Target="viewProps.xml" Type="http://schemas.openxmlformats.org/officeDocument/2006/relationships/viewProps"/><Relationship Id="rId30" Target="slides/slide25.xml" Type="http://schemas.openxmlformats.org/officeDocument/2006/relationships/slide"/><Relationship Id="rId31" Target="slides/slide26.xml" Type="http://schemas.openxmlformats.org/officeDocument/2006/relationships/slide"/><Relationship Id="rId32" Target="slides/slide27.xml" Type="http://schemas.openxmlformats.org/officeDocument/2006/relationships/slide"/><Relationship Id="rId33" Target="slides/slide28.xml" Type="http://schemas.openxmlformats.org/officeDocument/2006/relationships/slide"/><Relationship Id="rId34" Target="slides/slide29.xml" Type="http://schemas.openxmlformats.org/officeDocument/2006/relationships/slide"/><Relationship Id="rId35" Target="slides/slide30.xml" Type="http://schemas.openxmlformats.org/officeDocument/2006/relationships/slide"/><Relationship Id="rId36" Target="slides/slide31.xml" Type="http://schemas.openxmlformats.org/officeDocument/2006/relationships/slide"/><Relationship Id="rId37" Target="slides/slide32.xml" Type="http://schemas.openxmlformats.org/officeDocument/2006/relationships/slide"/><Relationship Id="rId38" Target="slides/slide33.xml" Type="http://schemas.openxmlformats.org/officeDocument/2006/relationships/slide"/><Relationship Id="rId39" Target="slides/slide34.xml" Type="http://schemas.openxmlformats.org/officeDocument/2006/relationships/slide"/><Relationship Id="rId4" Target="theme/theme1.xml" Type="http://schemas.openxmlformats.org/officeDocument/2006/relationships/theme"/><Relationship Id="rId40" Target="slides/slide35.xml" Type="http://schemas.openxmlformats.org/officeDocument/2006/relationships/slide"/><Relationship Id="rId41" Target="slides/slide36.xml" Type="http://schemas.openxmlformats.org/officeDocument/2006/relationships/slide"/><Relationship Id="rId42" Target="slides/slide37.xml" Type="http://schemas.openxmlformats.org/officeDocument/2006/relationships/slide"/><Relationship Id="rId43" Target="slides/slide38.xml" Type="http://schemas.openxmlformats.org/officeDocument/2006/relationships/slide"/><Relationship Id="rId44" Target="slides/slide39.xml" Type="http://schemas.openxmlformats.org/officeDocument/2006/relationships/slide"/><Relationship Id="rId45" Target="slides/slide40.xml" Type="http://schemas.openxmlformats.org/officeDocument/2006/relationships/slide"/><Relationship Id="rId46" Target="slides/slide41.xml" Type="http://schemas.openxmlformats.org/officeDocument/2006/relationships/slide"/><Relationship Id="rId47" Target="fonts/font47.fntdata" Type="http://schemas.openxmlformats.org/officeDocument/2006/relationships/font"/><Relationship Id="rId48" Target="fonts/font48.fntdata" Type="http://schemas.openxmlformats.org/officeDocument/2006/relationships/font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3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3968" t="-4458" r="-20079" b="-29589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018808" y="5607998"/>
            <a:ext cx="14250384" cy="12240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57"/>
              </a:lnSpc>
            </a:pPr>
            <a:r>
              <a:rPr lang="en-US" b="true" sz="7112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Күнделікті жаттығулар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2018808" y="3204518"/>
            <a:ext cx="14250384" cy="22225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199"/>
              </a:lnSpc>
            </a:pPr>
            <a:r>
              <a:rPr lang="en-US" b="true" sz="1299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КӨБЕЙТУ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438107" y="2771775"/>
            <a:ext cx="15411787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12 x 4 =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 x 7 =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3 x 3 =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8D7E3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493974" y="2771775"/>
            <a:ext cx="15200878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0 x 8 =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305529" y="2771775"/>
            <a:ext cx="15676942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1 x 11 =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6 x 6 =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 x 7 =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2 x 8 =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6 x 7 =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8D7E3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3 x 8 =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 x 6 =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5 x 7 =</a:t>
            </a: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 x 5 =</a:t>
            </a:r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7 x 7 =</a:t>
            </a:r>
          </a:p>
        </p:txBody>
      </p:sp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8D7E3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1 x 9 =</a:t>
            </a:r>
          </a:p>
        </p:txBody>
      </p:sp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8 x 9 =</a:t>
            </a:r>
          </a:p>
        </p:txBody>
      </p:sp>
    </p:spTree>
  </p:cSld>
  <p:clrMapOvr>
    <a:masterClrMapping/>
  </p:clrMapOvr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354932" y="2771775"/>
            <a:ext cx="15578135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 x 11 =</a:t>
            </a:r>
          </a:p>
        </p:txBody>
      </p:sp>
    </p:spTree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522593" y="3014474"/>
            <a:ext cx="15242814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12 x 2 =</a:t>
            </a:r>
          </a:p>
        </p:txBody>
      </p:sp>
    </p:spTree>
  </p:cSld>
  <p:clrMapOvr>
    <a:masterClrMapping/>
  </p:clrMapOvr>
</p:sld>
</file>

<file path=ppt/slides/slide2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3 x 2 =</a:t>
            </a:r>
          </a:p>
        </p:txBody>
      </p:sp>
    </p:spTree>
  </p:cSld>
  <p:clrMapOvr>
    <a:masterClrMapping/>
  </p:clrMapOvr>
</p:sld>
</file>

<file path=ppt/slides/slide2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9 x 5 =</a:t>
            </a:r>
          </a:p>
        </p:txBody>
      </p:sp>
    </p:spTree>
  </p:cSld>
  <p:clrMapOvr>
    <a:masterClrMapping/>
  </p:clrMapOvr>
</p:sld>
</file>

<file path=ppt/slides/slide2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423376" y="2771775"/>
            <a:ext cx="15441249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1 x 12 =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969777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371818" y="2771775"/>
            <a:ext cx="15426518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2 x 10 =</a:t>
            </a:r>
          </a:p>
        </p:txBody>
      </p:sp>
    </p:spTree>
  </p:cSld>
  <p:clrMapOvr>
    <a:masterClrMapping/>
  </p:clrMapOvr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5 x 6 =</a:t>
            </a:r>
          </a:p>
        </p:txBody>
      </p:sp>
    </p:spTree>
  </p:cSld>
  <p:clrMapOvr>
    <a:masterClrMapping/>
  </p:clrMapOvr>
</p:sld>
</file>

<file path=ppt/slides/slide3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8D7E3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423376" y="2771775"/>
            <a:ext cx="15441249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3 x 11 =</a:t>
            </a:r>
          </a:p>
        </p:txBody>
      </p:sp>
    </p:spTree>
  </p:cSld>
  <p:clrMapOvr>
    <a:masterClrMapping/>
  </p:clrMapOvr>
</p:sld>
</file>

<file path=ppt/slides/slide3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 x 4 =</a:t>
            </a:r>
          </a:p>
        </p:txBody>
      </p:sp>
    </p:spTree>
  </p:cSld>
  <p:clrMapOvr>
    <a:masterClrMapping/>
  </p:clrMapOvr>
</p:sld>
</file>

<file path=ppt/slides/slide3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6 x 4 =</a:t>
            </a:r>
          </a:p>
        </p:txBody>
      </p:sp>
    </p:spTree>
  </p:cSld>
  <p:clrMapOvr>
    <a:masterClrMapping/>
  </p:clrMapOvr>
</p:sld>
</file>

<file path=ppt/slides/slide3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2 x 7 =</a:t>
            </a:r>
          </a:p>
        </p:txBody>
      </p:sp>
    </p:spTree>
  </p:cSld>
  <p:clrMapOvr>
    <a:masterClrMapping/>
  </p:clrMapOvr>
</p:sld>
</file>

<file path=ppt/slides/slide3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9 x 9 =</a:t>
            </a:r>
          </a:p>
        </p:txBody>
      </p:sp>
    </p:spTree>
  </p:cSld>
  <p:clrMapOvr>
    <a:masterClrMapping/>
  </p:clrMapOvr>
</p:sld>
</file>

<file path=ppt/slides/slide3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4 x 3 =</a:t>
            </a:r>
          </a:p>
        </p:txBody>
      </p:sp>
    </p:spTree>
  </p:cSld>
  <p:clrMapOvr>
    <a:masterClrMapping/>
  </p:clrMapOvr>
</p:sld>
</file>

<file path=ppt/slides/slide3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8D7E3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8 x 9 =</a:t>
            </a:r>
          </a:p>
        </p:txBody>
      </p:sp>
    </p:spTree>
  </p:cSld>
  <p:clrMapOvr>
    <a:masterClrMapping/>
  </p:clrMapOvr>
</p:sld>
</file>

<file path=ppt/slides/slide3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354932" y="2771775"/>
            <a:ext cx="15578135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5 x 12 =</a:t>
            </a:r>
          </a:p>
        </p:txBody>
      </p:sp>
    </p:spTree>
  </p:cSld>
  <p:clrMapOvr>
    <a:masterClrMapping/>
  </p:clrMapOvr>
</p:sld>
</file>

<file path=ppt/slides/slide3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1 x 1 =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7 x 9 =</a:t>
            </a:r>
          </a:p>
        </p:txBody>
      </p:sp>
    </p:spTree>
  </p:cSld>
  <p:clrMapOvr>
    <a:masterClrMapping/>
  </p:clrMapOvr>
</p:sld>
</file>

<file path=ppt/slides/slide4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9 x 6 =</a:t>
            </a:r>
          </a:p>
        </p:txBody>
      </p:sp>
    </p:spTree>
  </p:cSld>
  <p:clrMapOvr>
    <a:masterClrMapping/>
  </p:clrMapOvr>
</p:sld>
</file>

<file path=ppt/slides/slide4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354932" y="2771775"/>
            <a:ext cx="15578135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3 x 12 =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8 x 5 =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2 x 8 =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354932" y="2771775"/>
            <a:ext cx="15578135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11 x 5 =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EFA4AB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6 x 7 =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091" t="-2091" r="-1839" b="-1839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028700" y="1028700"/>
            <a:ext cx="16230600" cy="8229600"/>
            <a:chOff x="0" y="0"/>
            <a:chExt cx="5490351" cy="278384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5490351" cy="2783840"/>
            </a:xfrm>
            <a:custGeom>
              <a:avLst/>
              <a:gdLst/>
              <a:ahLst/>
              <a:cxnLst/>
              <a:rect r="r" b="b" t="t" l="l"/>
              <a:pathLst>
                <a:path h="2783840" w="5490351">
                  <a:moveTo>
                    <a:pt x="0" y="0"/>
                  </a:moveTo>
                  <a:lnTo>
                    <a:pt x="5490351" y="0"/>
                  </a:lnTo>
                  <a:lnTo>
                    <a:pt x="5490351" y="2783840"/>
                  </a:lnTo>
                  <a:lnTo>
                    <a:pt x="0" y="2783840"/>
                  </a:lnTo>
                  <a:close/>
                </a:path>
              </a:pathLst>
            </a:custGeom>
            <a:solidFill>
              <a:srgbClr val="C3D8E5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681165" y="2771775"/>
            <a:ext cx="14925670" cy="4276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9"/>
              </a:lnSpc>
            </a:pPr>
            <a:r>
              <a:rPr lang="en-US" b="true" sz="24999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9 x 0 =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DAGZAJMyn_Y</dc:identifier>
  <dcterms:modified xsi:type="dcterms:W3CDTF">2011-08-01T06:04:30Z</dcterms:modified>
  <cp:revision>1</cp:revision>
  <dc:title>Abstract Multiplication Daily Drill Presentation</dc:title>
</cp:coreProperties>
</file>