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Poppins" panose="020B0604020202020204" charset="0"/>
      <p:regular r:id="rId12"/>
    </p:embeddedFont>
    <p:embeddedFont>
      <p:font typeface="Telegraf Bold" panose="020B0604020202020204" charset="0"/>
      <p:regular r:id="rId13"/>
    </p:embeddedFont>
    <p:embeddedFont>
      <p:font typeface="Telegraf" panose="020B0604020202020204" charset="0"/>
      <p:regular r:id="rId14"/>
    </p:embeddedFont>
    <p:embeddedFont>
      <p:font typeface="Open Sauce" panose="020B0604020202020204" charset="0"/>
      <p:regular r:id="rId15"/>
    </p:embeddedFont>
    <p:embeddedFont>
      <p:font typeface="Calibri" panose="020F0502020204030204" pitchFamily="34" charset="0"/>
      <p:regular r:id="rId16"/>
      <p:bold r:id="rId17"/>
      <p:italic r:id="rId18"/>
      <p:boldItalic r:id="rId19"/>
    </p:embeddedFont>
    <p:embeddedFont>
      <p:font typeface="Poppins Bold"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09033D">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296111" y="349538"/>
            <a:ext cx="17695777" cy="9587924"/>
            <a:chOff x="0" y="0"/>
            <a:chExt cx="4660616" cy="2525215"/>
          </a:xfrm>
        </p:grpSpPr>
        <p:sp>
          <p:nvSpPr>
            <p:cNvPr id="3" name="Freeform 3"/>
            <p:cNvSpPr/>
            <p:nvPr/>
          </p:nvSpPr>
          <p:spPr>
            <a:xfrm>
              <a:off x="0" y="0"/>
              <a:ext cx="4660616" cy="2525215"/>
            </a:xfrm>
            <a:custGeom>
              <a:avLst/>
              <a:gdLst/>
              <a:ahLst/>
              <a:cxnLst/>
              <a:rect l="l" t="t" r="r" b="b"/>
              <a:pathLst>
                <a:path w="4660616" h="2525215">
                  <a:moveTo>
                    <a:pt x="24500" y="0"/>
                  </a:moveTo>
                  <a:lnTo>
                    <a:pt x="4636116" y="0"/>
                  </a:lnTo>
                  <a:cubicBezTo>
                    <a:pt x="4649647" y="0"/>
                    <a:pt x="4660616" y="10969"/>
                    <a:pt x="4660616" y="24500"/>
                  </a:cubicBezTo>
                  <a:lnTo>
                    <a:pt x="4660616" y="2500715"/>
                  </a:lnTo>
                  <a:cubicBezTo>
                    <a:pt x="4660616" y="2507212"/>
                    <a:pt x="4658035" y="2513444"/>
                    <a:pt x="4653440" y="2518039"/>
                  </a:cubicBezTo>
                  <a:cubicBezTo>
                    <a:pt x="4648846" y="2522633"/>
                    <a:pt x="4642614" y="2525215"/>
                    <a:pt x="4636116" y="2525215"/>
                  </a:cubicBezTo>
                  <a:lnTo>
                    <a:pt x="24500" y="2525215"/>
                  </a:lnTo>
                  <a:cubicBezTo>
                    <a:pt x="10969" y="2525215"/>
                    <a:pt x="0" y="2514246"/>
                    <a:pt x="0" y="2500715"/>
                  </a:cubicBezTo>
                  <a:lnTo>
                    <a:pt x="0" y="24500"/>
                  </a:lnTo>
                  <a:cubicBezTo>
                    <a:pt x="0" y="10969"/>
                    <a:pt x="10969" y="0"/>
                    <a:pt x="24500" y="0"/>
                  </a:cubicBezTo>
                  <a:close/>
                </a:path>
              </a:pathLst>
            </a:custGeom>
            <a:solidFill>
              <a:srgbClr val="FFFFFF">
                <a:alpha val="21961"/>
              </a:srgbClr>
            </a:solidFill>
          </p:spPr>
        </p:sp>
        <p:sp>
          <p:nvSpPr>
            <p:cNvPr id="4" name="TextBox 4"/>
            <p:cNvSpPr txBox="1"/>
            <p:nvPr/>
          </p:nvSpPr>
          <p:spPr>
            <a:xfrm>
              <a:off x="0" y="-38100"/>
              <a:ext cx="4660616" cy="256331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803986" y="803986"/>
            <a:ext cx="449429" cy="449429"/>
          </a:xfrm>
          <a:custGeom>
            <a:avLst/>
            <a:gdLst/>
            <a:ahLst/>
            <a:cxnLst/>
            <a:rect l="l" t="t" r="r" b="b"/>
            <a:pathLst>
              <a:path w="449429" h="449429">
                <a:moveTo>
                  <a:pt x="0" y="0"/>
                </a:moveTo>
                <a:lnTo>
                  <a:pt x="449428" y="0"/>
                </a:lnTo>
                <a:lnTo>
                  <a:pt x="449428" y="449428"/>
                </a:lnTo>
                <a:lnTo>
                  <a:pt x="0" y="44942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TextBox 6"/>
          <p:cNvSpPr txBox="1"/>
          <p:nvPr/>
        </p:nvSpPr>
        <p:spPr>
          <a:xfrm>
            <a:off x="3054412" y="3687473"/>
            <a:ext cx="12179177" cy="2502478"/>
          </a:xfrm>
          <a:prstGeom prst="rect">
            <a:avLst/>
          </a:prstGeom>
        </p:spPr>
        <p:txBody>
          <a:bodyPr lIns="0" tIns="0" rIns="0" bIns="0" rtlCol="0" anchor="t">
            <a:spAutoFit/>
          </a:bodyPr>
          <a:lstStyle/>
          <a:p>
            <a:pPr algn="ctr">
              <a:lnSpc>
                <a:spcPts val="19302"/>
              </a:lnSpc>
              <a:spcBef>
                <a:spcPct val="0"/>
              </a:spcBef>
            </a:pPr>
            <a:r>
              <a:rPr lang="en-US" sz="13787" b="1" spc="-620" dirty="0">
                <a:solidFill>
                  <a:srgbClr val="FFFFFF"/>
                </a:solidFill>
                <a:latin typeface="Telegraf Bold"/>
                <a:ea typeface="Telegraf Bold"/>
                <a:cs typeface="Telegraf Bold"/>
                <a:sym typeface="Telegraf Bold"/>
              </a:rPr>
              <a:t>Programmer.</a:t>
            </a:r>
          </a:p>
        </p:txBody>
      </p:sp>
      <p:sp>
        <p:nvSpPr>
          <p:cNvPr id="7" name="TextBox 7"/>
          <p:cNvSpPr txBox="1"/>
          <p:nvPr/>
        </p:nvSpPr>
        <p:spPr>
          <a:xfrm>
            <a:off x="1363845" y="768097"/>
            <a:ext cx="2685498" cy="445006"/>
          </a:xfrm>
          <a:prstGeom prst="rect">
            <a:avLst/>
          </a:prstGeom>
        </p:spPr>
        <p:txBody>
          <a:bodyPr lIns="0" tIns="0" rIns="0" bIns="0" rtlCol="0" anchor="t">
            <a:spAutoFit/>
          </a:bodyPr>
          <a:lstStyle/>
          <a:p>
            <a:pPr algn="l">
              <a:lnSpc>
                <a:spcPts val="3391"/>
              </a:lnSpc>
              <a:spcBef>
                <a:spcPct val="0"/>
              </a:spcBef>
            </a:pPr>
            <a:r>
              <a:rPr lang="en-US" sz="2422" b="1" spc="-109">
                <a:solidFill>
                  <a:srgbClr val="FFFFFF"/>
                </a:solidFill>
                <a:latin typeface="Telegraf Bold"/>
                <a:ea typeface="Telegraf Bold"/>
                <a:cs typeface="Telegraf Bold"/>
                <a:sym typeface="Telegraf Bold"/>
              </a:rPr>
              <a:t>Thynk Unlimited</a:t>
            </a:r>
          </a:p>
        </p:txBody>
      </p:sp>
      <p:sp>
        <p:nvSpPr>
          <p:cNvPr id="8" name="TextBox 8"/>
          <p:cNvSpPr txBox="1"/>
          <p:nvPr/>
        </p:nvSpPr>
        <p:spPr>
          <a:xfrm>
            <a:off x="1005489" y="8994425"/>
            <a:ext cx="4747340" cy="451551"/>
          </a:xfrm>
          <a:prstGeom prst="rect">
            <a:avLst/>
          </a:prstGeom>
        </p:spPr>
        <p:txBody>
          <a:bodyPr lIns="0" tIns="0" rIns="0" bIns="0" rtlCol="0" anchor="t">
            <a:spAutoFit/>
          </a:bodyPr>
          <a:lstStyle/>
          <a:p>
            <a:pPr algn="l">
              <a:lnSpc>
                <a:spcPts val="3461"/>
              </a:lnSpc>
            </a:pPr>
            <a:r>
              <a:rPr lang="en-US" sz="2472">
                <a:solidFill>
                  <a:srgbClr val="FFFFFF"/>
                </a:solidFill>
                <a:latin typeface="Poppins"/>
                <a:ea typeface="Poppins"/>
                <a:cs typeface="Poppins"/>
                <a:sym typeface="Poppins"/>
              </a:rPr>
              <a:t>www.reallygreatsite.com</a:t>
            </a:r>
          </a:p>
        </p:txBody>
      </p:sp>
      <p:sp>
        <p:nvSpPr>
          <p:cNvPr id="9" name="TextBox 9"/>
          <p:cNvSpPr txBox="1"/>
          <p:nvPr/>
        </p:nvSpPr>
        <p:spPr>
          <a:xfrm>
            <a:off x="12511960" y="9002119"/>
            <a:ext cx="4747340" cy="451551"/>
          </a:xfrm>
          <a:prstGeom prst="rect">
            <a:avLst/>
          </a:prstGeom>
        </p:spPr>
        <p:txBody>
          <a:bodyPr lIns="0" tIns="0" rIns="0" bIns="0" rtlCol="0" anchor="t">
            <a:spAutoFit/>
          </a:bodyPr>
          <a:lstStyle/>
          <a:p>
            <a:pPr algn="r">
              <a:lnSpc>
                <a:spcPts val="3461"/>
              </a:lnSpc>
            </a:pPr>
            <a:r>
              <a:rPr lang="en-US" sz="2472">
                <a:solidFill>
                  <a:srgbClr val="FFFFFF"/>
                </a:solidFill>
                <a:latin typeface="Poppins"/>
                <a:ea typeface="Poppins"/>
                <a:cs typeface="Poppins"/>
                <a:sym typeface="Poppins"/>
              </a:rPr>
              <a:t>hello@reallygreatsite.com</a:t>
            </a:r>
          </a:p>
        </p:txBody>
      </p:sp>
      <p:sp>
        <p:nvSpPr>
          <p:cNvPr id="10" name="TextBox 10"/>
          <p:cNvSpPr txBox="1"/>
          <p:nvPr/>
        </p:nvSpPr>
        <p:spPr>
          <a:xfrm>
            <a:off x="8496029" y="9002119"/>
            <a:ext cx="1274721" cy="451551"/>
          </a:xfrm>
          <a:prstGeom prst="rect">
            <a:avLst/>
          </a:prstGeom>
        </p:spPr>
        <p:txBody>
          <a:bodyPr lIns="0" tIns="0" rIns="0" bIns="0" rtlCol="0" anchor="t">
            <a:spAutoFit/>
          </a:bodyPr>
          <a:lstStyle/>
          <a:p>
            <a:pPr algn="ctr">
              <a:lnSpc>
                <a:spcPts val="3461"/>
              </a:lnSpc>
            </a:pPr>
            <a:r>
              <a:rPr lang="en-US" sz="2472">
                <a:solidFill>
                  <a:srgbClr val="FFFFFF"/>
                </a:solidFill>
                <a:latin typeface="Poppins"/>
                <a:ea typeface="Poppins"/>
                <a:cs typeface="Poppins"/>
                <a:sym typeface="Poppins"/>
              </a:rPr>
              <a:t>-</a:t>
            </a:r>
          </a:p>
        </p:txBody>
      </p:sp>
      <p:sp>
        <p:nvSpPr>
          <p:cNvPr id="11" name="TextBox 11"/>
          <p:cNvSpPr txBox="1"/>
          <p:nvPr/>
        </p:nvSpPr>
        <p:spPr>
          <a:xfrm>
            <a:off x="9144000" y="841660"/>
            <a:ext cx="1662550" cy="403311"/>
          </a:xfrm>
          <a:prstGeom prst="rect">
            <a:avLst/>
          </a:prstGeom>
        </p:spPr>
        <p:txBody>
          <a:bodyPr lIns="0" tIns="0" rIns="0" bIns="0" rtlCol="0" anchor="t">
            <a:spAutoFit/>
          </a:bodyPr>
          <a:lstStyle/>
          <a:p>
            <a:pPr marL="0" lvl="0" indent="0" algn="r">
              <a:lnSpc>
                <a:spcPts val="3151"/>
              </a:lnSpc>
              <a:spcBef>
                <a:spcPct val="0"/>
              </a:spcBef>
            </a:pPr>
            <a:r>
              <a:rPr lang="en-US" sz="2251" b="1">
                <a:solidFill>
                  <a:srgbClr val="FFFFFF"/>
                </a:solidFill>
                <a:latin typeface="Poppins Bold"/>
                <a:ea typeface="Poppins Bold"/>
                <a:cs typeface="Poppins Bold"/>
                <a:sym typeface="Poppins Bold"/>
              </a:rPr>
              <a:t>Home</a:t>
            </a:r>
          </a:p>
        </p:txBody>
      </p:sp>
      <p:sp>
        <p:nvSpPr>
          <p:cNvPr id="12" name="TextBox 12"/>
          <p:cNvSpPr txBox="1"/>
          <p:nvPr/>
        </p:nvSpPr>
        <p:spPr>
          <a:xfrm>
            <a:off x="11408122" y="843874"/>
            <a:ext cx="1907082" cy="409541"/>
          </a:xfrm>
          <a:prstGeom prst="rect">
            <a:avLst/>
          </a:prstGeom>
        </p:spPr>
        <p:txBody>
          <a:bodyPr lIns="0" tIns="0" rIns="0" bIns="0" rtlCol="0" anchor="t">
            <a:spAutoFit/>
          </a:bodyPr>
          <a:lstStyle/>
          <a:p>
            <a:pPr marL="0" lvl="0" indent="0" algn="ctr">
              <a:lnSpc>
                <a:spcPts val="3151"/>
              </a:lnSpc>
              <a:spcBef>
                <a:spcPct val="0"/>
              </a:spcBef>
            </a:pPr>
            <a:r>
              <a:rPr lang="en-US" sz="2251">
                <a:solidFill>
                  <a:srgbClr val="FFFFFF"/>
                </a:solidFill>
                <a:latin typeface="Poppins"/>
                <a:ea typeface="Poppins"/>
                <a:cs typeface="Poppins"/>
                <a:sym typeface="Poppins"/>
              </a:rPr>
              <a:t>About</a:t>
            </a:r>
          </a:p>
        </p:txBody>
      </p:sp>
      <p:sp>
        <p:nvSpPr>
          <p:cNvPr id="13" name="TextBox 13"/>
          <p:cNvSpPr txBox="1"/>
          <p:nvPr/>
        </p:nvSpPr>
        <p:spPr>
          <a:xfrm>
            <a:off x="13726729" y="819695"/>
            <a:ext cx="1916881" cy="409541"/>
          </a:xfrm>
          <a:prstGeom prst="rect">
            <a:avLst/>
          </a:prstGeom>
        </p:spPr>
        <p:txBody>
          <a:bodyPr lIns="0" tIns="0" rIns="0" bIns="0" rtlCol="0" anchor="t">
            <a:spAutoFit/>
          </a:bodyPr>
          <a:lstStyle/>
          <a:p>
            <a:pPr marL="0" lvl="0" indent="0" algn="ctr">
              <a:lnSpc>
                <a:spcPts val="3151"/>
              </a:lnSpc>
              <a:spcBef>
                <a:spcPct val="0"/>
              </a:spcBef>
            </a:pPr>
            <a:r>
              <a:rPr lang="en-US" sz="2251">
                <a:solidFill>
                  <a:srgbClr val="FFFFFF"/>
                </a:solidFill>
                <a:latin typeface="Poppins"/>
                <a:ea typeface="Poppins"/>
                <a:cs typeface="Poppins"/>
                <a:sym typeface="Poppins"/>
              </a:rPr>
              <a:t>Content</a:t>
            </a:r>
          </a:p>
        </p:txBody>
      </p:sp>
      <p:sp>
        <p:nvSpPr>
          <p:cNvPr id="14" name="TextBox 14"/>
          <p:cNvSpPr txBox="1"/>
          <p:nvPr/>
        </p:nvSpPr>
        <p:spPr>
          <a:xfrm>
            <a:off x="15034325" y="841660"/>
            <a:ext cx="2224975" cy="409541"/>
          </a:xfrm>
          <a:prstGeom prst="rect">
            <a:avLst/>
          </a:prstGeom>
        </p:spPr>
        <p:txBody>
          <a:bodyPr lIns="0" tIns="0" rIns="0" bIns="0" rtlCol="0" anchor="t">
            <a:spAutoFit/>
          </a:bodyPr>
          <a:lstStyle/>
          <a:p>
            <a:pPr marL="0" lvl="0" indent="0" algn="r">
              <a:lnSpc>
                <a:spcPts val="3151"/>
              </a:lnSpc>
              <a:spcBef>
                <a:spcPct val="0"/>
              </a:spcBef>
            </a:pPr>
            <a:r>
              <a:rPr lang="en-US" sz="2251">
                <a:solidFill>
                  <a:srgbClr val="FFFFFF"/>
                </a:solidFill>
                <a:latin typeface="Poppins"/>
                <a:ea typeface="Poppins"/>
                <a:cs typeface="Poppins"/>
                <a:sym typeface="Poppins"/>
              </a:rPr>
              <a:t>Others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09033D">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296111" y="349538"/>
            <a:ext cx="17695777" cy="9587924"/>
            <a:chOff x="0" y="0"/>
            <a:chExt cx="4660616" cy="2525215"/>
          </a:xfrm>
        </p:grpSpPr>
        <p:sp>
          <p:nvSpPr>
            <p:cNvPr id="3" name="Freeform 3"/>
            <p:cNvSpPr/>
            <p:nvPr/>
          </p:nvSpPr>
          <p:spPr>
            <a:xfrm>
              <a:off x="0" y="0"/>
              <a:ext cx="4660616" cy="2525215"/>
            </a:xfrm>
            <a:custGeom>
              <a:avLst/>
              <a:gdLst/>
              <a:ahLst/>
              <a:cxnLst/>
              <a:rect l="l" t="t" r="r" b="b"/>
              <a:pathLst>
                <a:path w="4660616" h="2525215">
                  <a:moveTo>
                    <a:pt x="24500" y="0"/>
                  </a:moveTo>
                  <a:lnTo>
                    <a:pt x="4636116" y="0"/>
                  </a:lnTo>
                  <a:cubicBezTo>
                    <a:pt x="4649647" y="0"/>
                    <a:pt x="4660616" y="10969"/>
                    <a:pt x="4660616" y="24500"/>
                  </a:cubicBezTo>
                  <a:lnTo>
                    <a:pt x="4660616" y="2500715"/>
                  </a:lnTo>
                  <a:cubicBezTo>
                    <a:pt x="4660616" y="2507212"/>
                    <a:pt x="4658035" y="2513444"/>
                    <a:pt x="4653440" y="2518039"/>
                  </a:cubicBezTo>
                  <a:cubicBezTo>
                    <a:pt x="4648846" y="2522633"/>
                    <a:pt x="4642614" y="2525215"/>
                    <a:pt x="4636116" y="2525215"/>
                  </a:cubicBezTo>
                  <a:lnTo>
                    <a:pt x="24500" y="2525215"/>
                  </a:lnTo>
                  <a:cubicBezTo>
                    <a:pt x="10969" y="2525215"/>
                    <a:pt x="0" y="2514246"/>
                    <a:pt x="0" y="2500715"/>
                  </a:cubicBezTo>
                  <a:lnTo>
                    <a:pt x="0" y="24500"/>
                  </a:lnTo>
                  <a:cubicBezTo>
                    <a:pt x="0" y="10969"/>
                    <a:pt x="10969" y="0"/>
                    <a:pt x="24500" y="0"/>
                  </a:cubicBezTo>
                  <a:close/>
                </a:path>
              </a:pathLst>
            </a:custGeom>
            <a:solidFill>
              <a:srgbClr val="FFFFFF">
                <a:alpha val="21961"/>
              </a:srgbClr>
            </a:solidFill>
          </p:spPr>
        </p:sp>
        <p:sp>
          <p:nvSpPr>
            <p:cNvPr id="4" name="TextBox 4"/>
            <p:cNvSpPr txBox="1"/>
            <p:nvPr/>
          </p:nvSpPr>
          <p:spPr>
            <a:xfrm>
              <a:off x="0" y="-38100"/>
              <a:ext cx="4660616" cy="256331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803986" y="803986"/>
            <a:ext cx="449429" cy="449429"/>
          </a:xfrm>
          <a:custGeom>
            <a:avLst/>
            <a:gdLst/>
            <a:ahLst/>
            <a:cxnLst/>
            <a:rect l="l" t="t" r="r" b="b"/>
            <a:pathLst>
              <a:path w="449429" h="449429">
                <a:moveTo>
                  <a:pt x="0" y="0"/>
                </a:moveTo>
                <a:lnTo>
                  <a:pt x="449428" y="0"/>
                </a:lnTo>
                <a:lnTo>
                  <a:pt x="449428" y="449428"/>
                </a:lnTo>
                <a:lnTo>
                  <a:pt x="0" y="44942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TextBox 6"/>
          <p:cNvSpPr txBox="1"/>
          <p:nvPr/>
        </p:nvSpPr>
        <p:spPr>
          <a:xfrm>
            <a:off x="3054412" y="3687473"/>
            <a:ext cx="12179177" cy="2502478"/>
          </a:xfrm>
          <a:prstGeom prst="rect">
            <a:avLst/>
          </a:prstGeom>
        </p:spPr>
        <p:txBody>
          <a:bodyPr lIns="0" tIns="0" rIns="0" bIns="0" rtlCol="0" anchor="t">
            <a:spAutoFit/>
          </a:bodyPr>
          <a:lstStyle/>
          <a:p>
            <a:pPr algn="ctr">
              <a:lnSpc>
                <a:spcPts val="19302"/>
              </a:lnSpc>
              <a:spcBef>
                <a:spcPct val="0"/>
              </a:spcBef>
            </a:pPr>
            <a:r>
              <a:rPr lang="en-US" sz="13787" b="1" spc="-620">
                <a:solidFill>
                  <a:srgbClr val="FFFFFF"/>
                </a:solidFill>
                <a:latin typeface="Telegraf Bold"/>
                <a:ea typeface="Telegraf Bold"/>
                <a:cs typeface="Telegraf Bold"/>
                <a:sym typeface="Telegraf Bold"/>
              </a:rPr>
              <a:t>Thank You</a:t>
            </a:r>
          </a:p>
        </p:txBody>
      </p:sp>
      <p:sp>
        <p:nvSpPr>
          <p:cNvPr id="7" name="TextBox 7"/>
          <p:cNvSpPr txBox="1"/>
          <p:nvPr/>
        </p:nvSpPr>
        <p:spPr>
          <a:xfrm>
            <a:off x="1363845" y="768097"/>
            <a:ext cx="2685498" cy="445006"/>
          </a:xfrm>
          <a:prstGeom prst="rect">
            <a:avLst/>
          </a:prstGeom>
        </p:spPr>
        <p:txBody>
          <a:bodyPr lIns="0" tIns="0" rIns="0" bIns="0" rtlCol="0" anchor="t">
            <a:spAutoFit/>
          </a:bodyPr>
          <a:lstStyle/>
          <a:p>
            <a:pPr algn="l">
              <a:lnSpc>
                <a:spcPts val="3391"/>
              </a:lnSpc>
              <a:spcBef>
                <a:spcPct val="0"/>
              </a:spcBef>
            </a:pPr>
            <a:r>
              <a:rPr lang="en-US" sz="2422" b="1" spc="-109">
                <a:solidFill>
                  <a:srgbClr val="FFFFFF"/>
                </a:solidFill>
                <a:latin typeface="Telegraf Bold"/>
                <a:ea typeface="Telegraf Bold"/>
                <a:cs typeface="Telegraf Bold"/>
                <a:sym typeface="Telegraf Bold"/>
              </a:rPr>
              <a:t>Thynk Unlimited</a:t>
            </a:r>
          </a:p>
        </p:txBody>
      </p:sp>
      <p:sp>
        <p:nvSpPr>
          <p:cNvPr id="8" name="TextBox 8"/>
          <p:cNvSpPr txBox="1"/>
          <p:nvPr/>
        </p:nvSpPr>
        <p:spPr>
          <a:xfrm>
            <a:off x="1005489" y="8994425"/>
            <a:ext cx="4747340" cy="451551"/>
          </a:xfrm>
          <a:prstGeom prst="rect">
            <a:avLst/>
          </a:prstGeom>
        </p:spPr>
        <p:txBody>
          <a:bodyPr lIns="0" tIns="0" rIns="0" bIns="0" rtlCol="0" anchor="t">
            <a:spAutoFit/>
          </a:bodyPr>
          <a:lstStyle/>
          <a:p>
            <a:pPr algn="l">
              <a:lnSpc>
                <a:spcPts val="3461"/>
              </a:lnSpc>
            </a:pPr>
            <a:r>
              <a:rPr lang="en-US" sz="2472">
                <a:solidFill>
                  <a:srgbClr val="FFFFFF"/>
                </a:solidFill>
                <a:latin typeface="Poppins"/>
                <a:ea typeface="Poppins"/>
                <a:cs typeface="Poppins"/>
                <a:sym typeface="Poppins"/>
              </a:rPr>
              <a:t>www.reallygreatsite.com</a:t>
            </a:r>
          </a:p>
        </p:txBody>
      </p:sp>
      <p:sp>
        <p:nvSpPr>
          <p:cNvPr id="9" name="TextBox 9"/>
          <p:cNvSpPr txBox="1"/>
          <p:nvPr/>
        </p:nvSpPr>
        <p:spPr>
          <a:xfrm>
            <a:off x="12511960" y="9002119"/>
            <a:ext cx="4747340" cy="451551"/>
          </a:xfrm>
          <a:prstGeom prst="rect">
            <a:avLst/>
          </a:prstGeom>
        </p:spPr>
        <p:txBody>
          <a:bodyPr lIns="0" tIns="0" rIns="0" bIns="0" rtlCol="0" anchor="t">
            <a:spAutoFit/>
          </a:bodyPr>
          <a:lstStyle/>
          <a:p>
            <a:pPr algn="r">
              <a:lnSpc>
                <a:spcPts val="3461"/>
              </a:lnSpc>
            </a:pPr>
            <a:r>
              <a:rPr lang="en-US" sz="2472">
                <a:solidFill>
                  <a:srgbClr val="FFFFFF"/>
                </a:solidFill>
                <a:latin typeface="Poppins"/>
                <a:ea typeface="Poppins"/>
                <a:cs typeface="Poppins"/>
                <a:sym typeface="Poppins"/>
              </a:rPr>
              <a:t>hello@reallygreatsite.com</a:t>
            </a:r>
          </a:p>
        </p:txBody>
      </p:sp>
      <p:sp>
        <p:nvSpPr>
          <p:cNvPr id="10" name="TextBox 10"/>
          <p:cNvSpPr txBox="1"/>
          <p:nvPr/>
        </p:nvSpPr>
        <p:spPr>
          <a:xfrm>
            <a:off x="8496029" y="9002119"/>
            <a:ext cx="1274721" cy="451551"/>
          </a:xfrm>
          <a:prstGeom prst="rect">
            <a:avLst/>
          </a:prstGeom>
        </p:spPr>
        <p:txBody>
          <a:bodyPr lIns="0" tIns="0" rIns="0" bIns="0" rtlCol="0" anchor="t">
            <a:spAutoFit/>
          </a:bodyPr>
          <a:lstStyle/>
          <a:p>
            <a:pPr algn="ctr">
              <a:lnSpc>
                <a:spcPts val="3461"/>
              </a:lnSpc>
            </a:pPr>
            <a:r>
              <a:rPr lang="en-US" sz="2472">
                <a:solidFill>
                  <a:srgbClr val="FFFFFF"/>
                </a:solidFill>
                <a:latin typeface="Poppins"/>
                <a:ea typeface="Poppins"/>
                <a:cs typeface="Poppins"/>
                <a:sym typeface="Poppins"/>
              </a:rPr>
              <a:t>-</a:t>
            </a:r>
          </a:p>
        </p:txBody>
      </p:sp>
      <p:sp>
        <p:nvSpPr>
          <p:cNvPr id="11" name="TextBox 11"/>
          <p:cNvSpPr txBox="1"/>
          <p:nvPr/>
        </p:nvSpPr>
        <p:spPr>
          <a:xfrm>
            <a:off x="9144000" y="841660"/>
            <a:ext cx="1662550" cy="409541"/>
          </a:xfrm>
          <a:prstGeom prst="rect">
            <a:avLst/>
          </a:prstGeom>
        </p:spPr>
        <p:txBody>
          <a:bodyPr lIns="0" tIns="0" rIns="0" bIns="0" rtlCol="0" anchor="t">
            <a:spAutoFit/>
          </a:bodyPr>
          <a:lstStyle/>
          <a:p>
            <a:pPr marL="0" lvl="0" indent="0" algn="r">
              <a:lnSpc>
                <a:spcPts val="3151"/>
              </a:lnSpc>
              <a:spcBef>
                <a:spcPct val="0"/>
              </a:spcBef>
            </a:pPr>
            <a:r>
              <a:rPr lang="en-US" sz="2251">
                <a:solidFill>
                  <a:srgbClr val="FFFFFF"/>
                </a:solidFill>
                <a:latin typeface="Poppins"/>
                <a:ea typeface="Poppins"/>
                <a:cs typeface="Poppins"/>
                <a:sym typeface="Poppins"/>
              </a:rPr>
              <a:t>Home</a:t>
            </a:r>
          </a:p>
        </p:txBody>
      </p:sp>
      <p:sp>
        <p:nvSpPr>
          <p:cNvPr id="12" name="TextBox 12"/>
          <p:cNvSpPr txBox="1"/>
          <p:nvPr/>
        </p:nvSpPr>
        <p:spPr>
          <a:xfrm>
            <a:off x="11408122" y="843874"/>
            <a:ext cx="1907082" cy="409541"/>
          </a:xfrm>
          <a:prstGeom prst="rect">
            <a:avLst/>
          </a:prstGeom>
        </p:spPr>
        <p:txBody>
          <a:bodyPr lIns="0" tIns="0" rIns="0" bIns="0" rtlCol="0" anchor="t">
            <a:spAutoFit/>
          </a:bodyPr>
          <a:lstStyle/>
          <a:p>
            <a:pPr marL="0" lvl="0" indent="0" algn="ctr">
              <a:lnSpc>
                <a:spcPts val="3151"/>
              </a:lnSpc>
              <a:spcBef>
                <a:spcPct val="0"/>
              </a:spcBef>
            </a:pPr>
            <a:r>
              <a:rPr lang="en-US" sz="2251">
                <a:solidFill>
                  <a:srgbClr val="FFFFFF"/>
                </a:solidFill>
                <a:latin typeface="Poppins"/>
                <a:ea typeface="Poppins"/>
                <a:cs typeface="Poppins"/>
                <a:sym typeface="Poppins"/>
              </a:rPr>
              <a:t>About</a:t>
            </a:r>
          </a:p>
        </p:txBody>
      </p:sp>
      <p:sp>
        <p:nvSpPr>
          <p:cNvPr id="13" name="TextBox 13"/>
          <p:cNvSpPr txBox="1"/>
          <p:nvPr/>
        </p:nvSpPr>
        <p:spPr>
          <a:xfrm>
            <a:off x="13726729" y="819695"/>
            <a:ext cx="1916881" cy="409541"/>
          </a:xfrm>
          <a:prstGeom prst="rect">
            <a:avLst/>
          </a:prstGeom>
        </p:spPr>
        <p:txBody>
          <a:bodyPr lIns="0" tIns="0" rIns="0" bIns="0" rtlCol="0" anchor="t">
            <a:spAutoFit/>
          </a:bodyPr>
          <a:lstStyle/>
          <a:p>
            <a:pPr marL="0" lvl="0" indent="0" algn="ctr">
              <a:lnSpc>
                <a:spcPts val="3151"/>
              </a:lnSpc>
              <a:spcBef>
                <a:spcPct val="0"/>
              </a:spcBef>
            </a:pPr>
            <a:r>
              <a:rPr lang="en-US" sz="2251">
                <a:solidFill>
                  <a:srgbClr val="FFFFFF"/>
                </a:solidFill>
                <a:latin typeface="Poppins"/>
                <a:ea typeface="Poppins"/>
                <a:cs typeface="Poppins"/>
                <a:sym typeface="Poppins"/>
              </a:rPr>
              <a:t>Content</a:t>
            </a:r>
          </a:p>
        </p:txBody>
      </p:sp>
      <p:sp>
        <p:nvSpPr>
          <p:cNvPr id="14" name="TextBox 14"/>
          <p:cNvSpPr txBox="1"/>
          <p:nvPr/>
        </p:nvSpPr>
        <p:spPr>
          <a:xfrm>
            <a:off x="15034325" y="841660"/>
            <a:ext cx="2224975" cy="409541"/>
          </a:xfrm>
          <a:prstGeom prst="rect">
            <a:avLst/>
          </a:prstGeom>
        </p:spPr>
        <p:txBody>
          <a:bodyPr lIns="0" tIns="0" rIns="0" bIns="0" rtlCol="0" anchor="t">
            <a:spAutoFit/>
          </a:bodyPr>
          <a:lstStyle/>
          <a:p>
            <a:pPr marL="0" lvl="0" indent="0" algn="r">
              <a:lnSpc>
                <a:spcPts val="3151"/>
              </a:lnSpc>
              <a:spcBef>
                <a:spcPct val="0"/>
              </a:spcBef>
            </a:pPr>
            <a:r>
              <a:rPr lang="en-US" sz="2251" b="1">
                <a:solidFill>
                  <a:srgbClr val="FFFFFF"/>
                </a:solidFill>
                <a:latin typeface="Poppins Bold"/>
                <a:ea typeface="Poppins Bold"/>
                <a:cs typeface="Poppins Bold"/>
                <a:sym typeface="Poppins Bold"/>
              </a:rPr>
              <a:t>Others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09033D">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803986" y="803986"/>
            <a:ext cx="449429" cy="449429"/>
          </a:xfrm>
          <a:custGeom>
            <a:avLst/>
            <a:gdLst/>
            <a:ahLst/>
            <a:cxnLst/>
            <a:rect l="l" t="t" r="r" b="b"/>
            <a:pathLst>
              <a:path w="449429" h="449429">
                <a:moveTo>
                  <a:pt x="0" y="0"/>
                </a:moveTo>
                <a:lnTo>
                  <a:pt x="449428" y="0"/>
                </a:lnTo>
                <a:lnTo>
                  <a:pt x="449428" y="449428"/>
                </a:lnTo>
                <a:lnTo>
                  <a:pt x="0" y="44942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803986" y="2057400"/>
            <a:ext cx="8641761" cy="7499107"/>
            <a:chOff x="0" y="0"/>
            <a:chExt cx="2276019" cy="1975074"/>
          </a:xfrm>
        </p:grpSpPr>
        <p:sp>
          <p:nvSpPr>
            <p:cNvPr id="4" name="Freeform 4"/>
            <p:cNvSpPr/>
            <p:nvPr/>
          </p:nvSpPr>
          <p:spPr>
            <a:xfrm>
              <a:off x="0" y="0"/>
              <a:ext cx="2276019" cy="1975074"/>
            </a:xfrm>
            <a:custGeom>
              <a:avLst/>
              <a:gdLst/>
              <a:ahLst/>
              <a:cxnLst/>
              <a:rect l="l" t="t" r="r" b="b"/>
              <a:pathLst>
                <a:path w="2276019" h="1975074">
                  <a:moveTo>
                    <a:pt x="50169" y="0"/>
                  </a:moveTo>
                  <a:lnTo>
                    <a:pt x="2225851" y="0"/>
                  </a:lnTo>
                  <a:cubicBezTo>
                    <a:pt x="2239156" y="0"/>
                    <a:pt x="2251917" y="5286"/>
                    <a:pt x="2261325" y="14694"/>
                  </a:cubicBezTo>
                  <a:cubicBezTo>
                    <a:pt x="2270734" y="24103"/>
                    <a:pt x="2276019" y="36863"/>
                    <a:pt x="2276019" y="50169"/>
                  </a:cubicBezTo>
                  <a:lnTo>
                    <a:pt x="2276019" y="1924905"/>
                  </a:lnTo>
                  <a:cubicBezTo>
                    <a:pt x="2276019" y="1952612"/>
                    <a:pt x="2253558" y="1975074"/>
                    <a:pt x="2225851" y="1975074"/>
                  </a:cubicBezTo>
                  <a:lnTo>
                    <a:pt x="50169" y="1975074"/>
                  </a:lnTo>
                  <a:cubicBezTo>
                    <a:pt x="36863" y="1975074"/>
                    <a:pt x="24103" y="1969788"/>
                    <a:pt x="14694" y="1960380"/>
                  </a:cubicBezTo>
                  <a:cubicBezTo>
                    <a:pt x="5286" y="1950971"/>
                    <a:pt x="0" y="1938210"/>
                    <a:pt x="0" y="1924905"/>
                  </a:cubicBezTo>
                  <a:lnTo>
                    <a:pt x="0" y="50169"/>
                  </a:lnTo>
                  <a:cubicBezTo>
                    <a:pt x="0" y="36863"/>
                    <a:pt x="5286" y="24103"/>
                    <a:pt x="14694" y="14694"/>
                  </a:cubicBezTo>
                  <a:cubicBezTo>
                    <a:pt x="24103" y="5286"/>
                    <a:pt x="36863" y="0"/>
                    <a:pt x="50169" y="0"/>
                  </a:cubicBezTo>
                  <a:close/>
                </a:path>
              </a:pathLst>
            </a:custGeom>
            <a:gradFill rotWithShape="1">
              <a:gsLst>
                <a:gs pos="0">
                  <a:srgbClr val="000000">
                    <a:alpha val="78000"/>
                  </a:srgbClr>
                </a:gs>
                <a:gs pos="100000">
                  <a:srgbClr val="DDDDDD">
                    <a:alpha val="14820"/>
                  </a:srgbClr>
                </a:gs>
              </a:gsLst>
              <a:lin ang="2700000"/>
            </a:gradFill>
          </p:spPr>
        </p:sp>
        <p:sp>
          <p:nvSpPr>
            <p:cNvPr id="5" name="TextBox 5"/>
            <p:cNvSpPr txBox="1"/>
            <p:nvPr/>
          </p:nvSpPr>
          <p:spPr>
            <a:xfrm>
              <a:off x="0" y="-66675"/>
              <a:ext cx="2276019" cy="2041749"/>
            </a:xfrm>
            <a:prstGeom prst="rect">
              <a:avLst/>
            </a:prstGeom>
          </p:spPr>
          <p:txBody>
            <a:bodyPr lIns="50800" tIns="50800" rIns="50800" bIns="50800" rtlCol="0" anchor="ctr"/>
            <a:lstStyle/>
            <a:p>
              <a:pPr algn="ctr">
                <a:lnSpc>
                  <a:spcPts val="3151"/>
                </a:lnSpc>
              </a:pPr>
              <a:endParaRPr/>
            </a:p>
          </p:txBody>
        </p:sp>
      </p:grpSp>
      <p:grpSp>
        <p:nvGrpSpPr>
          <p:cNvPr id="6" name="Group 6"/>
          <p:cNvGrpSpPr/>
          <p:nvPr/>
        </p:nvGrpSpPr>
        <p:grpSpPr>
          <a:xfrm>
            <a:off x="9975275" y="6825024"/>
            <a:ext cx="7524688" cy="2731483"/>
            <a:chOff x="0" y="0"/>
            <a:chExt cx="1981811" cy="719403"/>
          </a:xfrm>
        </p:grpSpPr>
        <p:sp>
          <p:nvSpPr>
            <p:cNvPr id="7" name="Freeform 7"/>
            <p:cNvSpPr/>
            <p:nvPr/>
          </p:nvSpPr>
          <p:spPr>
            <a:xfrm>
              <a:off x="0" y="0"/>
              <a:ext cx="1981811" cy="719403"/>
            </a:xfrm>
            <a:custGeom>
              <a:avLst/>
              <a:gdLst/>
              <a:ahLst/>
              <a:cxnLst/>
              <a:rect l="l" t="t" r="r" b="b"/>
              <a:pathLst>
                <a:path w="1981811" h="719403">
                  <a:moveTo>
                    <a:pt x="57617" y="0"/>
                  </a:moveTo>
                  <a:lnTo>
                    <a:pt x="1924194" y="0"/>
                  </a:lnTo>
                  <a:cubicBezTo>
                    <a:pt x="1939475" y="0"/>
                    <a:pt x="1954130" y="6070"/>
                    <a:pt x="1964935" y="16876"/>
                  </a:cubicBezTo>
                  <a:cubicBezTo>
                    <a:pt x="1975740" y="27681"/>
                    <a:pt x="1981811" y="42336"/>
                    <a:pt x="1981811" y="57617"/>
                  </a:cubicBezTo>
                  <a:lnTo>
                    <a:pt x="1981811" y="661786"/>
                  </a:lnTo>
                  <a:cubicBezTo>
                    <a:pt x="1981811" y="677067"/>
                    <a:pt x="1975740" y="691722"/>
                    <a:pt x="1964935" y="702528"/>
                  </a:cubicBezTo>
                  <a:cubicBezTo>
                    <a:pt x="1954130" y="713333"/>
                    <a:pt x="1939475" y="719403"/>
                    <a:pt x="1924194" y="719403"/>
                  </a:cubicBezTo>
                  <a:lnTo>
                    <a:pt x="57617" y="719403"/>
                  </a:lnTo>
                  <a:cubicBezTo>
                    <a:pt x="42336" y="719403"/>
                    <a:pt x="27681" y="713333"/>
                    <a:pt x="16876" y="702528"/>
                  </a:cubicBezTo>
                  <a:cubicBezTo>
                    <a:pt x="6070" y="691722"/>
                    <a:pt x="0" y="677067"/>
                    <a:pt x="0" y="661786"/>
                  </a:cubicBezTo>
                  <a:lnTo>
                    <a:pt x="0" y="57617"/>
                  </a:lnTo>
                  <a:cubicBezTo>
                    <a:pt x="0" y="42336"/>
                    <a:pt x="6070" y="27681"/>
                    <a:pt x="16876" y="16876"/>
                  </a:cubicBezTo>
                  <a:cubicBezTo>
                    <a:pt x="27681" y="6070"/>
                    <a:pt x="42336" y="0"/>
                    <a:pt x="57617" y="0"/>
                  </a:cubicBezTo>
                  <a:close/>
                </a:path>
              </a:pathLst>
            </a:custGeom>
            <a:gradFill rotWithShape="1">
              <a:gsLst>
                <a:gs pos="0">
                  <a:srgbClr val="000F9B">
                    <a:alpha val="100000"/>
                  </a:srgbClr>
                </a:gs>
                <a:gs pos="50000">
                  <a:srgbClr val="EB0000">
                    <a:alpha val="100000"/>
                  </a:srgbClr>
                </a:gs>
                <a:gs pos="100000">
                  <a:srgbClr val="A000EB">
                    <a:alpha val="100000"/>
                  </a:srgbClr>
                </a:gs>
              </a:gsLst>
              <a:path path="circle">
                <a:fillToRect r="100000" b="100000"/>
              </a:path>
              <a:tileRect l="-100000" t="-100000"/>
            </a:gradFill>
          </p:spPr>
        </p:sp>
        <p:sp>
          <p:nvSpPr>
            <p:cNvPr id="8" name="TextBox 8"/>
            <p:cNvSpPr txBox="1"/>
            <p:nvPr/>
          </p:nvSpPr>
          <p:spPr>
            <a:xfrm>
              <a:off x="0" y="-66675"/>
              <a:ext cx="1981811" cy="786078"/>
            </a:xfrm>
            <a:prstGeom prst="rect">
              <a:avLst/>
            </a:prstGeom>
          </p:spPr>
          <p:txBody>
            <a:bodyPr lIns="50800" tIns="50800" rIns="50800" bIns="50800" rtlCol="0" anchor="ctr"/>
            <a:lstStyle/>
            <a:p>
              <a:pPr algn="ctr">
                <a:lnSpc>
                  <a:spcPts val="3151"/>
                </a:lnSpc>
              </a:pPr>
              <a:endParaRPr/>
            </a:p>
          </p:txBody>
        </p:sp>
      </p:grpSp>
      <p:grpSp>
        <p:nvGrpSpPr>
          <p:cNvPr id="9" name="Group 9"/>
          <p:cNvGrpSpPr/>
          <p:nvPr/>
        </p:nvGrpSpPr>
        <p:grpSpPr>
          <a:xfrm>
            <a:off x="9975275" y="2057400"/>
            <a:ext cx="7524688" cy="4166571"/>
            <a:chOff x="0" y="0"/>
            <a:chExt cx="1165771" cy="645511"/>
          </a:xfrm>
        </p:grpSpPr>
        <p:sp>
          <p:nvSpPr>
            <p:cNvPr id="10" name="Freeform 10"/>
            <p:cNvSpPr/>
            <p:nvPr/>
          </p:nvSpPr>
          <p:spPr>
            <a:xfrm>
              <a:off x="0" y="0"/>
              <a:ext cx="1165771" cy="645511"/>
            </a:xfrm>
            <a:custGeom>
              <a:avLst/>
              <a:gdLst/>
              <a:ahLst/>
              <a:cxnLst/>
              <a:rect l="l" t="t" r="r" b="b"/>
              <a:pathLst>
                <a:path w="1165771" h="645511">
                  <a:moveTo>
                    <a:pt x="57617" y="0"/>
                  </a:moveTo>
                  <a:lnTo>
                    <a:pt x="1108154" y="0"/>
                  </a:lnTo>
                  <a:cubicBezTo>
                    <a:pt x="1123435" y="0"/>
                    <a:pt x="1138090" y="6070"/>
                    <a:pt x="1148896" y="16876"/>
                  </a:cubicBezTo>
                  <a:cubicBezTo>
                    <a:pt x="1159701" y="27681"/>
                    <a:pt x="1165771" y="42336"/>
                    <a:pt x="1165771" y="57617"/>
                  </a:cubicBezTo>
                  <a:lnTo>
                    <a:pt x="1165771" y="587894"/>
                  </a:lnTo>
                  <a:cubicBezTo>
                    <a:pt x="1165771" y="603175"/>
                    <a:pt x="1159701" y="617830"/>
                    <a:pt x="1148896" y="628635"/>
                  </a:cubicBezTo>
                  <a:cubicBezTo>
                    <a:pt x="1138090" y="639441"/>
                    <a:pt x="1123435" y="645511"/>
                    <a:pt x="1108154" y="645511"/>
                  </a:cubicBezTo>
                  <a:lnTo>
                    <a:pt x="57617" y="645511"/>
                  </a:lnTo>
                  <a:cubicBezTo>
                    <a:pt x="42336" y="645511"/>
                    <a:pt x="27681" y="639441"/>
                    <a:pt x="16876" y="628635"/>
                  </a:cubicBezTo>
                  <a:cubicBezTo>
                    <a:pt x="6070" y="617830"/>
                    <a:pt x="0" y="603175"/>
                    <a:pt x="0" y="587894"/>
                  </a:cubicBezTo>
                  <a:lnTo>
                    <a:pt x="0" y="57617"/>
                  </a:lnTo>
                  <a:cubicBezTo>
                    <a:pt x="0" y="42336"/>
                    <a:pt x="6070" y="27681"/>
                    <a:pt x="16876" y="16876"/>
                  </a:cubicBezTo>
                  <a:cubicBezTo>
                    <a:pt x="27681" y="6070"/>
                    <a:pt x="42336" y="0"/>
                    <a:pt x="57617" y="0"/>
                  </a:cubicBezTo>
                  <a:close/>
                </a:path>
              </a:pathLst>
            </a:custGeom>
            <a:blipFill>
              <a:blip r:embed="rId4"/>
              <a:stretch>
                <a:fillRect t="-4970" b="-15351"/>
              </a:stretch>
            </a:blipFill>
          </p:spPr>
        </p:sp>
      </p:grpSp>
      <p:sp>
        <p:nvSpPr>
          <p:cNvPr id="11" name="TextBox 11"/>
          <p:cNvSpPr txBox="1"/>
          <p:nvPr/>
        </p:nvSpPr>
        <p:spPr>
          <a:xfrm>
            <a:off x="1363845" y="768097"/>
            <a:ext cx="2685498" cy="445006"/>
          </a:xfrm>
          <a:prstGeom prst="rect">
            <a:avLst/>
          </a:prstGeom>
        </p:spPr>
        <p:txBody>
          <a:bodyPr lIns="0" tIns="0" rIns="0" bIns="0" rtlCol="0" anchor="t">
            <a:spAutoFit/>
          </a:bodyPr>
          <a:lstStyle/>
          <a:p>
            <a:pPr algn="l">
              <a:lnSpc>
                <a:spcPts val="3391"/>
              </a:lnSpc>
              <a:spcBef>
                <a:spcPct val="0"/>
              </a:spcBef>
            </a:pPr>
            <a:r>
              <a:rPr lang="en-US" sz="2422" b="1" spc="-109">
                <a:solidFill>
                  <a:srgbClr val="FFFFFF"/>
                </a:solidFill>
                <a:latin typeface="Telegraf Bold"/>
                <a:ea typeface="Telegraf Bold"/>
                <a:cs typeface="Telegraf Bold"/>
                <a:sym typeface="Telegraf Bold"/>
              </a:rPr>
              <a:t>Thynk Unlimited</a:t>
            </a:r>
          </a:p>
        </p:txBody>
      </p:sp>
      <p:sp>
        <p:nvSpPr>
          <p:cNvPr id="12" name="TextBox 12"/>
          <p:cNvSpPr txBox="1"/>
          <p:nvPr/>
        </p:nvSpPr>
        <p:spPr>
          <a:xfrm>
            <a:off x="9144000" y="841660"/>
            <a:ext cx="1662550" cy="409541"/>
          </a:xfrm>
          <a:prstGeom prst="rect">
            <a:avLst/>
          </a:prstGeom>
        </p:spPr>
        <p:txBody>
          <a:bodyPr lIns="0" tIns="0" rIns="0" bIns="0" rtlCol="0" anchor="t">
            <a:spAutoFit/>
          </a:bodyPr>
          <a:lstStyle/>
          <a:p>
            <a:pPr marL="0" lvl="0" indent="0" algn="r">
              <a:lnSpc>
                <a:spcPts val="3151"/>
              </a:lnSpc>
              <a:spcBef>
                <a:spcPct val="0"/>
              </a:spcBef>
            </a:pPr>
            <a:r>
              <a:rPr lang="en-US" sz="2251">
                <a:solidFill>
                  <a:srgbClr val="FFFFFF"/>
                </a:solidFill>
                <a:latin typeface="Poppins"/>
                <a:ea typeface="Poppins"/>
                <a:cs typeface="Poppins"/>
                <a:sym typeface="Poppins"/>
              </a:rPr>
              <a:t>Home</a:t>
            </a:r>
          </a:p>
        </p:txBody>
      </p:sp>
      <p:sp>
        <p:nvSpPr>
          <p:cNvPr id="13" name="TextBox 13"/>
          <p:cNvSpPr txBox="1"/>
          <p:nvPr/>
        </p:nvSpPr>
        <p:spPr>
          <a:xfrm>
            <a:off x="11408122" y="843874"/>
            <a:ext cx="1907082" cy="409541"/>
          </a:xfrm>
          <a:prstGeom prst="rect">
            <a:avLst/>
          </a:prstGeom>
        </p:spPr>
        <p:txBody>
          <a:bodyPr lIns="0" tIns="0" rIns="0" bIns="0" rtlCol="0" anchor="t">
            <a:spAutoFit/>
          </a:bodyPr>
          <a:lstStyle/>
          <a:p>
            <a:pPr marL="0" lvl="0" indent="0" algn="ctr">
              <a:lnSpc>
                <a:spcPts val="3151"/>
              </a:lnSpc>
              <a:spcBef>
                <a:spcPct val="0"/>
              </a:spcBef>
            </a:pPr>
            <a:r>
              <a:rPr lang="en-US" sz="2251" b="1">
                <a:solidFill>
                  <a:srgbClr val="FFFFFF"/>
                </a:solidFill>
                <a:latin typeface="Poppins Bold"/>
                <a:ea typeface="Poppins Bold"/>
                <a:cs typeface="Poppins Bold"/>
                <a:sym typeface="Poppins Bold"/>
              </a:rPr>
              <a:t>About</a:t>
            </a:r>
          </a:p>
        </p:txBody>
      </p:sp>
      <p:sp>
        <p:nvSpPr>
          <p:cNvPr id="14" name="TextBox 14"/>
          <p:cNvSpPr txBox="1"/>
          <p:nvPr/>
        </p:nvSpPr>
        <p:spPr>
          <a:xfrm>
            <a:off x="13726729" y="819695"/>
            <a:ext cx="1916881" cy="409541"/>
          </a:xfrm>
          <a:prstGeom prst="rect">
            <a:avLst/>
          </a:prstGeom>
        </p:spPr>
        <p:txBody>
          <a:bodyPr lIns="0" tIns="0" rIns="0" bIns="0" rtlCol="0" anchor="t">
            <a:spAutoFit/>
          </a:bodyPr>
          <a:lstStyle/>
          <a:p>
            <a:pPr marL="0" lvl="0" indent="0" algn="ctr">
              <a:lnSpc>
                <a:spcPts val="3151"/>
              </a:lnSpc>
              <a:spcBef>
                <a:spcPct val="0"/>
              </a:spcBef>
            </a:pPr>
            <a:r>
              <a:rPr lang="en-US" sz="2251">
                <a:solidFill>
                  <a:srgbClr val="FFFFFF"/>
                </a:solidFill>
                <a:latin typeface="Poppins"/>
                <a:ea typeface="Poppins"/>
                <a:cs typeface="Poppins"/>
                <a:sym typeface="Poppins"/>
              </a:rPr>
              <a:t>Content</a:t>
            </a:r>
          </a:p>
        </p:txBody>
      </p:sp>
      <p:sp>
        <p:nvSpPr>
          <p:cNvPr id="15" name="TextBox 15"/>
          <p:cNvSpPr txBox="1"/>
          <p:nvPr/>
        </p:nvSpPr>
        <p:spPr>
          <a:xfrm>
            <a:off x="15034325" y="841660"/>
            <a:ext cx="2224975" cy="409541"/>
          </a:xfrm>
          <a:prstGeom prst="rect">
            <a:avLst/>
          </a:prstGeom>
        </p:spPr>
        <p:txBody>
          <a:bodyPr lIns="0" tIns="0" rIns="0" bIns="0" rtlCol="0" anchor="t">
            <a:spAutoFit/>
          </a:bodyPr>
          <a:lstStyle/>
          <a:p>
            <a:pPr marL="0" lvl="0" indent="0" algn="r">
              <a:lnSpc>
                <a:spcPts val="3151"/>
              </a:lnSpc>
              <a:spcBef>
                <a:spcPct val="0"/>
              </a:spcBef>
            </a:pPr>
            <a:r>
              <a:rPr lang="en-US" sz="2251">
                <a:solidFill>
                  <a:srgbClr val="FFFFFF"/>
                </a:solidFill>
                <a:latin typeface="Poppins"/>
                <a:ea typeface="Poppins"/>
                <a:cs typeface="Poppins"/>
                <a:sym typeface="Poppins"/>
              </a:rPr>
              <a:t>Others</a:t>
            </a:r>
          </a:p>
        </p:txBody>
      </p:sp>
      <p:sp>
        <p:nvSpPr>
          <p:cNvPr id="16" name="TextBox 16"/>
          <p:cNvSpPr txBox="1"/>
          <p:nvPr/>
        </p:nvSpPr>
        <p:spPr>
          <a:xfrm>
            <a:off x="1726346" y="5478037"/>
            <a:ext cx="6797040" cy="3590727"/>
          </a:xfrm>
          <a:prstGeom prst="rect">
            <a:avLst/>
          </a:prstGeom>
        </p:spPr>
        <p:txBody>
          <a:bodyPr lIns="0" tIns="0" rIns="0" bIns="0" rtlCol="0" anchor="t">
            <a:spAutoFit/>
          </a:bodyPr>
          <a:lstStyle/>
          <a:p>
            <a:pPr algn="just">
              <a:lnSpc>
                <a:spcPts val="3499"/>
              </a:lnSpc>
            </a:pPr>
            <a:r>
              <a:rPr lang="ru-RU" sz="2499" dirty="0" err="1">
                <a:solidFill>
                  <a:srgbClr val="FFFFFF"/>
                </a:solidFill>
                <a:latin typeface="Poppins"/>
                <a:ea typeface="Poppins"/>
                <a:cs typeface="Poppins"/>
                <a:sym typeface="Poppins"/>
              </a:rPr>
              <a:t>Бағдарламалау</a:t>
            </a:r>
            <a:r>
              <a:rPr lang="ru-RU" sz="2499" dirty="0">
                <a:solidFill>
                  <a:srgbClr val="FFFFFF"/>
                </a:solidFill>
                <a:latin typeface="Poppins"/>
                <a:ea typeface="Poppins"/>
                <a:cs typeface="Poppins"/>
                <a:sym typeface="Poppins"/>
              </a:rPr>
              <a:t> — </a:t>
            </a:r>
            <a:r>
              <a:rPr lang="ru-RU" sz="2499" dirty="0" err="1">
                <a:solidFill>
                  <a:srgbClr val="FFFFFF"/>
                </a:solidFill>
                <a:latin typeface="Poppins"/>
                <a:ea typeface="Poppins"/>
                <a:cs typeface="Poppins"/>
                <a:sym typeface="Poppins"/>
              </a:rPr>
              <a:t>бұл</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компьютердің</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нақты</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тапсырмаларды</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орындауы</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үшін</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берілген</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нұсқауларды</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жасау</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процесі</a:t>
            </a:r>
            <a:r>
              <a:rPr lang="ru-RU" sz="2499" dirty="0">
                <a:solidFill>
                  <a:srgbClr val="FFFFFF"/>
                </a:solidFill>
                <a:latin typeface="Poppins"/>
                <a:ea typeface="Poppins"/>
                <a:cs typeface="Poppins"/>
                <a:sym typeface="Poppins"/>
              </a:rPr>
              <a:t>. Код </a:t>
            </a:r>
            <a:r>
              <a:rPr lang="ru-RU" sz="2499" dirty="0" err="1">
                <a:solidFill>
                  <a:srgbClr val="FFFFFF"/>
                </a:solidFill>
                <a:latin typeface="Poppins"/>
                <a:ea typeface="Poppins"/>
                <a:cs typeface="Poppins"/>
                <a:sym typeface="Poppins"/>
              </a:rPr>
              <a:t>жазу</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арқылы</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бағдарламашылар</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қосымшалар</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жасайды</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процестерді</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автоматтандырады</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және</a:t>
            </a:r>
            <a:r>
              <a:rPr lang="ru-RU" sz="2499" dirty="0">
                <a:solidFill>
                  <a:srgbClr val="FFFFFF"/>
                </a:solidFill>
                <a:latin typeface="Poppins"/>
                <a:ea typeface="Poppins"/>
                <a:cs typeface="Poppins"/>
                <a:sym typeface="Poppins"/>
              </a:rPr>
              <a:t> веб-</a:t>
            </a:r>
            <a:r>
              <a:rPr lang="ru-RU" sz="2499" dirty="0" err="1">
                <a:solidFill>
                  <a:srgbClr val="FFFFFF"/>
                </a:solidFill>
                <a:latin typeface="Poppins"/>
                <a:ea typeface="Poppins"/>
                <a:cs typeface="Poppins"/>
                <a:sym typeface="Poppins"/>
              </a:rPr>
              <a:t>сайттардан</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бастап</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смартфондарға</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дейінгі</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барлық</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нәрсені</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басқаруға</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арналған</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бағдарламалық</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қамтамасыз</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етуді</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әзірлейді</a:t>
            </a:r>
            <a:r>
              <a:rPr lang="ru-RU" sz="2499" dirty="0">
                <a:solidFill>
                  <a:srgbClr val="FFFFFF"/>
                </a:solidFill>
                <a:latin typeface="Poppins"/>
                <a:ea typeface="Poppins"/>
                <a:cs typeface="Poppins"/>
                <a:sym typeface="Poppins"/>
              </a:rPr>
              <a:t>.</a:t>
            </a:r>
            <a:endParaRPr lang="en-US" sz="2499" dirty="0">
              <a:solidFill>
                <a:srgbClr val="FFFFFF"/>
              </a:solidFill>
              <a:latin typeface="Poppins"/>
              <a:ea typeface="Poppins"/>
              <a:cs typeface="Poppins"/>
              <a:sym typeface="Poppins"/>
            </a:endParaRPr>
          </a:p>
        </p:txBody>
      </p:sp>
      <p:sp>
        <p:nvSpPr>
          <p:cNvPr id="17" name="TextBox 17"/>
          <p:cNvSpPr txBox="1"/>
          <p:nvPr/>
        </p:nvSpPr>
        <p:spPr>
          <a:xfrm>
            <a:off x="10625465" y="7293747"/>
            <a:ext cx="6230604" cy="1694702"/>
          </a:xfrm>
          <a:prstGeom prst="rect">
            <a:avLst/>
          </a:prstGeom>
        </p:spPr>
        <p:txBody>
          <a:bodyPr lIns="0" tIns="0" rIns="0" bIns="0" rtlCol="0" anchor="t">
            <a:spAutoFit/>
          </a:bodyPr>
          <a:lstStyle/>
          <a:p>
            <a:pPr algn="ctr">
              <a:lnSpc>
                <a:spcPts val="6866"/>
              </a:lnSpc>
            </a:pPr>
            <a:r>
              <a:rPr lang="ru-RU" sz="4904" spc="-215" dirty="0" err="1" smtClean="0">
                <a:solidFill>
                  <a:srgbClr val="FFFFFF"/>
                </a:solidFill>
                <a:latin typeface="Open Sauce"/>
                <a:ea typeface="Open Sauce"/>
                <a:cs typeface="Open Sauce"/>
                <a:sym typeface="Open Sauce"/>
              </a:rPr>
              <a:t>Кодтау</a:t>
            </a:r>
            <a:r>
              <a:rPr lang="ru-RU" sz="4904" spc="-215" dirty="0" smtClean="0">
                <a:solidFill>
                  <a:srgbClr val="FFFFFF"/>
                </a:solidFill>
                <a:latin typeface="Open Sauce"/>
                <a:ea typeface="Open Sauce"/>
                <a:cs typeface="Open Sauce"/>
                <a:sym typeface="Open Sauce"/>
              </a:rPr>
              <a:t> </a:t>
            </a:r>
            <a:r>
              <a:rPr lang="ru-RU" sz="4904" spc="-215" dirty="0" err="1" smtClean="0">
                <a:solidFill>
                  <a:srgbClr val="FFFFFF"/>
                </a:solidFill>
                <a:latin typeface="Open Sauce"/>
                <a:ea typeface="Open Sauce"/>
                <a:cs typeface="Open Sauce"/>
                <a:sym typeface="Open Sauce"/>
              </a:rPr>
              <a:t>шеберлігін</a:t>
            </a:r>
            <a:r>
              <a:rPr lang="ru-RU" sz="4904" spc="-215" dirty="0" smtClean="0">
                <a:solidFill>
                  <a:srgbClr val="FFFFFF"/>
                </a:solidFill>
                <a:latin typeface="Open Sauce"/>
                <a:ea typeface="Open Sauce"/>
                <a:cs typeface="Open Sauce"/>
                <a:sym typeface="Open Sauce"/>
              </a:rPr>
              <a:t> </a:t>
            </a:r>
            <a:r>
              <a:rPr lang="ru-RU" sz="4904" spc="-215" dirty="0" err="1" smtClean="0">
                <a:solidFill>
                  <a:srgbClr val="FFFFFF"/>
                </a:solidFill>
                <a:latin typeface="Open Sauce"/>
                <a:ea typeface="Open Sauce"/>
                <a:cs typeface="Open Sauce"/>
                <a:sym typeface="Open Sauce"/>
              </a:rPr>
              <a:t>анықтау</a:t>
            </a:r>
            <a:endParaRPr lang="en-US" sz="4904" spc="-215" dirty="0">
              <a:solidFill>
                <a:srgbClr val="FFFFFF"/>
              </a:solidFill>
              <a:latin typeface="Open Sauce"/>
              <a:ea typeface="Open Sauce"/>
              <a:cs typeface="Open Sauce"/>
              <a:sym typeface="Open Sauce"/>
            </a:endParaRPr>
          </a:p>
        </p:txBody>
      </p:sp>
      <p:sp>
        <p:nvSpPr>
          <p:cNvPr id="18" name="TextBox 18"/>
          <p:cNvSpPr txBox="1"/>
          <p:nvPr/>
        </p:nvSpPr>
        <p:spPr>
          <a:xfrm>
            <a:off x="1726346" y="2974397"/>
            <a:ext cx="7719401" cy="2085892"/>
          </a:xfrm>
          <a:prstGeom prst="rect">
            <a:avLst/>
          </a:prstGeom>
        </p:spPr>
        <p:txBody>
          <a:bodyPr lIns="0" tIns="0" rIns="0" bIns="0" rtlCol="0" anchor="t">
            <a:spAutoFit/>
          </a:bodyPr>
          <a:lstStyle/>
          <a:p>
            <a:pPr>
              <a:lnSpc>
                <a:spcPts val="8077"/>
              </a:lnSpc>
            </a:pPr>
            <a:r>
              <a:rPr lang="ru-RU" sz="7919" b="1" spc="-356" dirty="0" err="1" smtClean="0">
                <a:solidFill>
                  <a:srgbClr val="FFFFFF"/>
                </a:solidFill>
                <a:latin typeface="Telegraf Bold"/>
                <a:ea typeface="Telegraf Bold"/>
                <a:cs typeface="Telegraf Bold"/>
                <a:sym typeface="Telegraf Bold"/>
              </a:rPr>
              <a:t>Бағдарламалау</a:t>
            </a:r>
            <a:r>
              <a:rPr lang="ru-RU" sz="7919" b="1" spc="-356" dirty="0" smtClean="0">
                <a:solidFill>
                  <a:srgbClr val="FFFFFF"/>
                </a:solidFill>
                <a:latin typeface="Telegraf Bold"/>
                <a:ea typeface="Telegraf Bold"/>
                <a:cs typeface="Telegraf Bold"/>
                <a:sym typeface="Telegraf Bold"/>
              </a:rPr>
              <a:t> </a:t>
            </a:r>
            <a:r>
              <a:rPr lang="ru-RU" sz="7919" b="1" spc="-356" dirty="0" err="1" smtClean="0">
                <a:solidFill>
                  <a:srgbClr val="FFFFFF"/>
                </a:solidFill>
                <a:latin typeface="Telegraf Bold"/>
                <a:ea typeface="Telegraf Bold"/>
                <a:cs typeface="Telegraf Bold"/>
                <a:sym typeface="Telegraf Bold"/>
              </a:rPr>
              <a:t>дегеніміз</a:t>
            </a:r>
            <a:r>
              <a:rPr lang="ru-RU" sz="7919" b="1" spc="-356" dirty="0" smtClean="0">
                <a:solidFill>
                  <a:srgbClr val="FFFFFF"/>
                </a:solidFill>
                <a:latin typeface="Telegraf Bold"/>
                <a:ea typeface="Telegraf Bold"/>
                <a:cs typeface="Telegraf Bold"/>
                <a:sym typeface="Telegraf Bold"/>
              </a:rPr>
              <a:t> не?</a:t>
            </a:r>
            <a:endParaRPr lang="en-US" sz="7919" b="1" spc="-356" dirty="0">
              <a:solidFill>
                <a:srgbClr val="FFFFFF"/>
              </a:solidFill>
              <a:latin typeface="Telegraf Bold"/>
              <a:ea typeface="Telegraf Bold"/>
              <a:cs typeface="Telegraf Bold"/>
              <a:sym typeface="Telegraf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09033D">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803986" y="803986"/>
            <a:ext cx="449429" cy="449429"/>
          </a:xfrm>
          <a:custGeom>
            <a:avLst/>
            <a:gdLst/>
            <a:ahLst/>
            <a:cxnLst/>
            <a:rect l="l" t="t" r="r" b="b"/>
            <a:pathLst>
              <a:path w="449429" h="449429">
                <a:moveTo>
                  <a:pt x="0" y="0"/>
                </a:moveTo>
                <a:lnTo>
                  <a:pt x="449428" y="0"/>
                </a:lnTo>
                <a:lnTo>
                  <a:pt x="449428" y="449428"/>
                </a:lnTo>
                <a:lnTo>
                  <a:pt x="0" y="44942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6700921" y="1986280"/>
            <a:ext cx="10876417" cy="7467954"/>
            <a:chOff x="0" y="0"/>
            <a:chExt cx="2864571" cy="1966869"/>
          </a:xfrm>
        </p:grpSpPr>
        <p:sp>
          <p:nvSpPr>
            <p:cNvPr id="4" name="Freeform 4"/>
            <p:cNvSpPr/>
            <p:nvPr/>
          </p:nvSpPr>
          <p:spPr>
            <a:xfrm>
              <a:off x="0" y="0"/>
              <a:ext cx="2864571" cy="1966869"/>
            </a:xfrm>
            <a:custGeom>
              <a:avLst/>
              <a:gdLst/>
              <a:ahLst/>
              <a:cxnLst/>
              <a:rect l="l" t="t" r="r" b="b"/>
              <a:pathLst>
                <a:path w="2864571" h="1966869">
                  <a:moveTo>
                    <a:pt x="39861" y="0"/>
                  </a:moveTo>
                  <a:lnTo>
                    <a:pt x="2824709" y="0"/>
                  </a:lnTo>
                  <a:cubicBezTo>
                    <a:pt x="2835281" y="0"/>
                    <a:pt x="2845420" y="4200"/>
                    <a:pt x="2852896" y="11675"/>
                  </a:cubicBezTo>
                  <a:cubicBezTo>
                    <a:pt x="2860371" y="19151"/>
                    <a:pt x="2864571" y="29289"/>
                    <a:pt x="2864571" y="39861"/>
                  </a:cubicBezTo>
                  <a:lnTo>
                    <a:pt x="2864571" y="1927007"/>
                  </a:lnTo>
                  <a:cubicBezTo>
                    <a:pt x="2864571" y="1949022"/>
                    <a:pt x="2846724" y="1966869"/>
                    <a:pt x="2824709" y="1966869"/>
                  </a:cubicBezTo>
                  <a:lnTo>
                    <a:pt x="39861" y="1966869"/>
                  </a:lnTo>
                  <a:cubicBezTo>
                    <a:pt x="17846" y="1966869"/>
                    <a:pt x="0" y="1949022"/>
                    <a:pt x="0" y="1927007"/>
                  </a:cubicBezTo>
                  <a:lnTo>
                    <a:pt x="0" y="39861"/>
                  </a:lnTo>
                  <a:cubicBezTo>
                    <a:pt x="0" y="17846"/>
                    <a:pt x="17846" y="0"/>
                    <a:pt x="39861" y="0"/>
                  </a:cubicBezTo>
                  <a:close/>
                </a:path>
              </a:pathLst>
            </a:custGeom>
            <a:gradFill rotWithShape="1">
              <a:gsLst>
                <a:gs pos="0">
                  <a:srgbClr val="000000">
                    <a:alpha val="78000"/>
                  </a:srgbClr>
                </a:gs>
                <a:gs pos="100000">
                  <a:srgbClr val="DDDDDD">
                    <a:alpha val="14820"/>
                  </a:srgbClr>
                </a:gs>
              </a:gsLst>
              <a:lin ang="2700000"/>
            </a:gradFill>
          </p:spPr>
        </p:sp>
        <p:sp>
          <p:nvSpPr>
            <p:cNvPr id="5" name="TextBox 5"/>
            <p:cNvSpPr txBox="1"/>
            <p:nvPr/>
          </p:nvSpPr>
          <p:spPr>
            <a:xfrm>
              <a:off x="0" y="-66675"/>
              <a:ext cx="2864571" cy="2033544"/>
            </a:xfrm>
            <a:prstGeom prst="rect">
              <a:avLst/>
            </a:prstGeom>
          </p:spPr>
          <p:txBody>
            <a:bodyPr lIns="50800" tIns="50800" rIns="50800" bIns="50800" rtlCol="0" anchor="ctr"/>
            <a:lstStyle/>
            <a:p>
              <a:pPr algn="ctr">
                <a:lnSpc>
                  <a:spcPts val="3151"/>
                </a:lnSpc>
              </a:pPr>
              <a:endParaRPr/>
            </a:p>
          </p:txBody>
        </p:sp>
      </p:grpSp>
      <p:grpSp>
        <p:nvGrpSpPr>
          <p:cNvPr id="6" name="Group 6"/>
          <p:cNvGrpSpPr/>
          <p:nvPr/>
        </p:nvGrpSpPr>
        <p:grpSpPr>
          <a:xfrm>
            <a:off x="803986" y="1986280"/>
            <a:ext cx="5264882" cy="7467954"/>
            <a:chOff x="0" y="0"/>
            <a:chExt cx="1386636" cy="1966869"/>
          </a:xfrm>
        </p:grpSpPr>
        <p:sp>
          <p:nvSpPr>
            <p:cNvPr id="7" name="Freeform 7"/>
            <p:cNvSpPr/>
            <p:nvPr/>
          </p:nvSpPr>
          <p:spPr>
            <a:xfrm>
              <a:off x="0" y="0"/>
              <a:ext cx="1386636" cy="1966869"/>
            </a:xfrm>
            <a:custGeom>
              <a:avLst/>
              <a:gdLst/>
              <a:ahLst/>
              <a:cxnLst/>
              <a:rect l="l" t="t" r="r" b="b"/>
              <a:pathLst>
                <a:path w="1386636" h="1966869">
                  <a:moveTo>
                    <a:pt x="82347" y="0"/>
                  </a:moveTo>
                  <a:lnTo>
                    <a:pt x="1304289" y="0"/>
                  </a:lnTo>
                  <a:cubicBezTo>
                    <a:pt x="1349768" y="0"/>
                    <a:pt x="1386636" y="36868"/>
                    <a:pt x="1386636" y="82347"/>
                  </a:cubicBezTo>
                  <a:lnTo>
                    <a:pt x="1386636" y="1884521"/>
                  </a:lnTo>
                  <a:cubicBezTo>
                    <a:pt x="1386636" y="1906361"/>
                    <a:pt x="1377960" y="1927307"/>
                    <a:pt x="1362517" y="1942750"/>
                  </a:cubicBezTo>
                  <a:cubicBezTo>
                    <a:pt x="1347074" y="1958193"/>
                    <a:pt x="1326128" y="1966869"/>
                    <a:pt x="1304289" y="1966869"/>
                  </a:cubicBezTo>
                  <a:lnTo>
                    <a:pt x="82347" y="1966869"/>
                  </a:lnTo>
                  <a:cubicBezTo>
                    <a:pt x="60507" y="1966869"/>
                    <a:pt x="39562" y="1958193"/>
                    <a:pt x="24119" y="1942750"/>
                  </a:cubicBezTo>
                  <a:cubicBezTo>
                    <a:pt x="8676" y="1927307"/>
                    <a:pt x="0" y="1906361"/>
                    <a:pt x="0" y="1884521"/>
                  </a:cubicBezTo>
                  <a:lnTo>
                    <a:pt x="0" y="82347"/>
                  </a:lnTo>
                  <a:cubicBezTo>
                    <a:pt x="0" y="60507"/>
                    <a:pt x="8676" y="39562"/>
                    <a:pt x="24119" y="24119"/>
                  </a:cubicBezTo>
                  <a:cubicBezTo>
                    <a:pt x="39562" y="8676"/>
                    <a:pt x="60507" y="0"/>
                    <a:pt x="82347" y="0"/>
                  </a:cubicBezTo>
                  <a:close/>
                </a:path>
              </a:pathLst>
            </a:custGeom>
            <a:gradFill rotWithShape="1">
              <a:gsLst>
                <a:gs pos="0">
                  <a:srgbClr val="000F9B">
                    <a:alpha val="100000"/>
                  </a:srgbClr>
                </a:gs>
                <a:gs pos="50000">
                  <a:srgbClr val="EB0000">
                    <a:alpha val="100000"/>
                  </a:srgbClr>
                </a:gs>
                <a:gs pos="100000">
                  <a:srgbClr val="A000EB">
                    <a:alpha val="100000"/>
                  </a:srgbClr>
                </a:gs>
              </a:gsLst>
              <a:path path="circle">
                <a:fillToRect r="100000" b="100000"/>
              </a:path>
              <a:tileRect l="-100000" t="-100000"/>
            </a:gradFill>
          </p:spPr>
        </p:sp>
        <p:sp>
          <p:nvSpPr>
            <p:cNvPr id="8" name="TextBox 8"/>
            <p:cNvSpPr txBox="1"/>
            <p:nvPr/>
          </p:nvSpPr>
          <p:spPr>
            <a:xfrm>
              <a:off x="0" y="-66675"/>
              <a:ext cx="1386636" cy="2033544"/>
            </a:xfrm>
            <a:prstGeom prst="rect">
              <a:avLst/>
            </a:prstGeom>
          </p:spPr>
          <p:txBody>
            <a:bodyPr lIns="50800" tIns="50800" rIns="50800" bIns="50800" rtlCol="0" anchor="ctr"/>
            <a:lstStyle/>
            <a:p>
              <a:pPr algn="ctr">
                <a:lnSpc>
                  <a:spcPts val="3151"/>
                </a:lnSpc>
              </a:pPr>
              <a:endParaRPr/>
            </a:p>
          </p:txBody>
        </p:sp>
      </p:grpSp>
      <p:sp>
        <p:nvSpPr>
          <p:cNvPr id="9" name="Freeform 9"/>
          <p:cNvSpPr/>
          <p:nvPr/>
        </p:nvSpPr>
        <p:spPr>
          <a:xfrm>
            <a:off x="2004417" y="5720257"/>
            <a:ext cx="2831507" cy="2831507"/>
          </a:xfrm>
          <a:custGeom>
            <a:avLst/>
            <a:gdLst/>
            <a:ahLst/>
            <a:cxnLst/>
            <a:rect l="l" t="t" r="r" b="b"/>
            <a:pathLst>
              <a:path w="2831507" h="2831507">
                <a:moveTo>
                  <a:pt x="0" y="0"/>
                </a:moveTo>
                <a:lnTo>
                  <a:pt x="2831507" y="0"/>
                </a:lnTo>
                <a:lnTo>
                  <a:pt x="2831507" y="2831507"/>
                </a:lnTo>
                <a:lnTo>
                  <a:pt x="0" y="283150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TextBox 10"/>
          <p:cNvSpPr txBox="1"/>
          <p:nvPr/>
        </p:nvSpPr>
        <p:spPr>
          <a:xfrm>
            <a:off x="1363845" y="768097"/>
            <a:ext cx="2685498" cy="445006"/>
          </a:xfrm>
          <a:prstGeom prst="rect">
            <a:avLst/>
          </a:prstGeom>
        </p:spPr>
        <p:txBody>
          <a:bodyPr lIns="0" tIns="0" rIns="0" bIns="0" rtlCol="0" anchor="t">
            <a:spAutoFit/>
          </a:bodyPr>
          <a:lstStyle/>
          <a:p>
            <a:pPr algn="l">
              <a:lnSpc>
                <a:spcPts val="3391"/>
              </a:lnSpc>
              <a:spcBef>
                <a:spcPct val="0"/>
              </a:spcBef>
            </a:pPr>
            <a:r>
              <a:rPr lang="en-US" sz="2422" b="1" spc="-109">
                <a:solidFill>
                  <a:srgbClr val="FFFFFF"/>
                </a:solidFill>
                <a:latin typeface="Telegraf Bold"/>
                <a:ea typeface="Telegraf Bold"/>
                <a:cs typeface="Telegraf Bold"/>
                <a:sym typeface="Telegraf Bold"/>
              </a:rPr>
              <a:t>Thynk Unlimited</a:t>
            </a:r>
          </a:p>
        </p:txBody>
      </p:sp>
      <p:sp>
        <p:nvSpPr>
          <p:cNvPr id="11" name="TextBox 11"/>
          <p:cNvSpPr txBox="1"/>
          <p:nvPr/>
        </p:nvSpPr>
        <p:spPr>
          <a:xfrm>
            <a:off x="9144000" y="841660"/>
            <a:ext cx="1662550" cy="409541"/>
          </a:xfrm>
          <a:prstGeom prst="rect">
            <a:avLst/>
          </a:prstGeom>
        </p:spPr>
        <p:txBody>
          <a:bodyPr lIns="0" tIns="0" rIns="0" bIns="0" rtlCol="0" anchor="t">
            <a:spAutoFit/>
          </a:bodyPr>
          <a:lstStyle/>
          <a:p>
            <a:pPr marL="0" lvl="0" indent="0" algn="r">
              <a:lnSpc>
                <a:spcPts val="3151"/>
              </a:lnSpc>
              <a:spcBef>
                <a:spcPct val="0"/>
              </a:spcBef>
            </a:pPr>
            <a:r>
              <a:rPr lang="en-US" sz="2251">
                <a:solidFill>
                  <a:srgbClr val="FFFFFF"/>
                </a:solidFill>
                <a:latin typeface="Poppins"/>
                <a:ea typeface="Poppins"/>
                <a:cs typeface="Poppins"/>
                <a:sym typeface="Poppins"/>
              </a:rPr>
              <a:t>Home</a:t>
            </a:r>
          </a:p>
        </p:txBody>
      </p:sp>
      <p:sp>
        <p:nvSpPr>
          <p:cNvPr id="12" name="TextBox 12"/>
          <p:cNvSpPr txBox="1"/>
          <p:nvPr/>
        </p:nvSpPr>
        <p:spPr>
          <a:xfrm>
            <a:off x="11408122" y="843874"/>
            <a:ext cx="1907082" cy="409541"/>
          </a:xfrm>
          <a:prstGeom prst="rect">
            <a:avLst/>
          </a:prstGeom>
        </p:spPr>
        <p:txBody>
          <a:bodyPr lIns="0" tIns="0" rIns="0" bIns="0" rtlCol="0" anchor="t">
            <a:spAutoFit/>
          </a:bodyPr>
          <a:lstStyle/>
          <a:p>
            <a:pPr marL="0" lvl="0" indent="0" algn="ctr">
              <a:lnSpc>
                <a:spcPts val="3151"/>
              </a:lnSpc>
              <a:spcBef>
                <a:spcPct val="0"/>
              </a:spcBef>
            </a:pPr>
            <a:r>
              <a:rPr lang="en-US" sz="2251">
                <a:solidFill>
                  <a:srgbClr val="FFFFFF"/>
                </a:solidFill>
                <a:latin typeface="Poppins"/>
                <a:ea typeface="Poppins"/>
                <a:cs typeface="Poppins"/>
                <a:sym typeface="Poppins"/>
              </a:rPr>
              <a:t>About</a:t>
            </a:r>
          </a:p>
        </p:txBody>
      </p:sp>
      <p:sp>
        <p:nvSpPr>
          <p:cNvPr id="13" name="TextBox 13"/>
          <p:cNvSpPr txBox="1"/>
          <p:nvPr/>
        </p:nvSpPr>
        <p:spPr>
          <a:xfrm>
            <a:off x="13726729" y="819695"/>
            <a:ext cx="1916881" cy="409541"/>
          </a:xfrm>
          <a:prstGeom prst="rect">
            <a:avLst/>
          </a:prstGeom>
        </p:spPr>
        <p:txBody>
          <a:bodyPr lIns="0" tIns="0" rIns="0" bIns="0" rtlCol="0" anchor="t">
            <a:spAutoFit/>
          </a:bodyPr>
          <a:lstStyle/>
          <a:p>
            <a:pPr marL="0" lvl="0" indent="0" algn="ctr">
              <a:lnSpc>
                <a:spcPts val="3151"/>
              </a:lnSpc>
              <a:spcBef>
                <a:spcPct val="0"/>
              </a:spcBef>
            </a:pPr>
            <a:r>
              <a:rPr lang="en-US" sz="2251" b="1">
                <a:solidFill>
                  <a:srgbClr val="FFFFFF"/>
                </a:solidFill>
                <a:latin typeface="Poppins Bold"/>
                <a:ea typeface="Poppins Bold"/>
                <a:cs typeface="Poppins Bold"/>
                <a:sym typeface="Poppins Bold"/>
              </a:rPr>
              <a:t>Content</a:t>
            </a:r>
          </a:p>
        </p:txBody>
      </p:sp>
      <p:sp>
        <p:nvSpPr>
          <p:cNvPr id="14" name="TextBox 14"/>
          <p:cNvSpPr txBox="1"/>
          <p:nvPr/>
        </p:nvSpPr>
        <p:spPr>
          <a:xfrm>
            <a:off x="15034325" y="841660"/>
            <a:ext cx="2224975" cy="409541"/>
          </a:xfrm>
          <a:prstGeom prst="rect">
            <a:avLst/>
          </a:prstGeom>
        </p:spPr>
        <p:txBody>
          <a:bodyPr lIns="0" tIns="0" rIns="0" bIns="0" rtlCol="0" anchor="t">
            <a:spAutoFit/>
          </a:bodyPr>
          <a:lstStyle/>
          <a:p>
            <a:pPr marL="0" lvl="0" indent="0" algn="r">
              <a:lnSpc>
                <a:spcPts val="3151"/>
              </a:lnSpc>
              <a:spcBef>
                <a:spcPct val="0"/>
              </a:spcBef>
            </a:pPr>
            <a:r>
              <a:rPr lang="en-US" sz="2251">
                <a:solidFill>
                  <a:srgbClr val="FFFFFF"/>
                </a:solidFill>
                <a:latin typeface="Poppins"/>
                <a:ea typeface="Poppins"/>
                <a:cs typeface="Poppins"/>
                <a:sym typeface="Poppins"/>
              </a:rPr>
              <a:t>Others</a:t>
            </a:r>
          </a:p>
        </p:txBody>
      </p:sp>
      <p:sp>
        <p:nvSpPr>
          <p:cNvPr id="15" name="TextBox 15"/>
          <p:cNvSpPr txBox="1"/>
          <p:nvPr/>
        </p:nvSpPr>
        <p:spPr>
          <a:xfrm>
            <a:off x="7655160" y="6249172"/>
            <a:ext cx="8967939" cy="2666756"/>
          </a:xfrm>
          <a:prstGeom prst="rect">
            <a:avLst/>
          </a:prstGeom>
        </p:spPr>
        <p:txBody>
          <a:bodyPr lIns="0" tIns="0" rIns="0" bIns="0" rtlCol="0" anchor="t">
            <a:spAutoFit/>
          </a:bodyPr>
          <a:lstStyle/>
          <a:p>
            <a:pPr algn="just">
              <a:lnSpc>
                <a:spcPts val="3499"/>
              </a:lnSpc>
            </a:pPr>
            <a:r>
              <a:rPr lang="ru-RU" sz="2499" dirty="0" err="1">
                <a:solidFill>
                  <a:srgbClr val="FFFFFF"/>
                </a:solidFill>
                <a:latin typeface="Poppins"/>
                <a:ea typeface="Poppins"/>
                <a:cs typeface="Poppins"/>
                <a:sym typeface="Poppins"/>
              </a:rPr>
              <a:t>Бағдарламалау</a:t>
            </a:r>
            <a:r>
              <a:rPr lang="ru-RU" sz="2499" dirty="0">
                <a:solidFill>
                  <a:srgbClr val="FFFFFF"/>
                </a:solidFill>
                <a:latin typeface="Poppins"/>
                <a:ea typeface="Poppins"/>
                <a:cs typeface="Poppins"/>
                <a:sym typeface="Poppins"/>
              </a:rPr>
              <a:t> — </a:t>
            </a:r>
            <a:r>
              <a:rPr lang="ru-RU" sz="2499" dirty="0" err="1">
                <a:solidFill>
                  <a:srgbClr val="FFFFFF"/>
                </a:solidFill>
                <a:latin typeface="Poppins"/>
                <a:ea typeface="Poppins"/>
                <a:cs typeface="Poppins"/>
                <a:sym typeface="Poppins"/>
              </a:rPr>
              <a:t>бұл</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компьютердің</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нақты</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тапсырмаларды</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орындауы</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үшін</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берілген</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нұсқауларды</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жасау</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процесі</a:t>
            </a:r>
            <a:r>
              <a:rPr lang="ru-RU" sz="2499" dirty="0">
                <a:solidFill>
                  <a:srgbClr val="FFFFFF"/>
                </a:solidFill>
                <a:latin typeface="Poppins"/>
                <a:ea typeface="Poppins"/>
                <a:cs typeface="Poppins"/>
                <a:sym typeface="Poppins"/>
              </a:rPr>
              <a:t>. Код </a:t>
            </a:r>
            <a:r>
              <a:rPr lang="ru-RU" sz="2499" dirty="0" err="1">
                <a:solidFill>
                  <a:srgbClr val="FFFFFF"/>
                </a:solidFill>
                <a:latin typeface="Poppins"/>
                <a:ea typeface="Poppins"/>
                <a:cs typeface="Poppins"/>
                <a:sym typeface="Poppins"/>
              </a:rPr>
              <a:t>жазу</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арқылы</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бағдарламашылар</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қосымшалар</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жасайды</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процестерді</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автоматтандырады</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және</a:t>
            </a:r>
            <a:r>
              <a:rPr lang="ru-RU" sz="2499" dirty="0">
                <a:solidFill>
                  <a:srgbClr val="FFFFFF"/>
                </a:solidFill>
                <a:latin typeface="Poppins"/>
                <a:ea typeface="Poppins"/>
                <a:cs typeface="Poppins"/>
                <a:sym typeface="Poppins"/>
              </a:rPr>
              <a:t> веб-</a:t>
            </a:r>
            <a:r>
              <a:rPr lang="ru-RU" sz="2499" dirty="0" err="1">
                <a:solidFill>
                  <a:srgbClr val="FFFFFF"/>
                </a:solidFill>
                <a:latin typeface="Poppins"/>
                <a:ea typeface="Poppins"/>
                <a:cs typeface="Poppins"/>
                <a:sym typeface="Poppins"/>
              </a:rPr>
              <a:t>сайттардан</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смартфондарға</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дейінгі</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барлық</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нәрсені</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басқаруға</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арналған</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бағдарламалық</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қамтамасыз</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етуді</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әзірлейді</a:t>
            </a:r>
            <a:r>
              <a:rPr lang="ru-RU" sz="2499" dirty="0">
                <a:solidFill>
                  <a:srgbClr val="FFFFFF"/>
                </a:solidFill>
                <a:latin typeface="Poppins"/>
                <a:ea typeface="Poppins"/>
                <a:cs typeface="Poppins"/>
                <a:sym typeface="Poppins"/>
              </a:rPr>
              <a:t>.</a:t>
            </a:r>
            <a:endParaRPr lang="en-US" sz="2499" dirty="0">
              <a:solidFill>
                <a:srgbClr val="FFFFFF"/>
              </a:solidFill>
              <a:latin typeface="Poppins"/>
              <a:ea typeface="Poppins"/>
              <a:cs typeface="Poppins"/>
              <a:sym typeface="Poppins"/>
            </a:endParaRPr>
          </a:p>
        </p:txBody>
      </p:sp>
      <p:sp>
        <p:nvSpPr>
          <p:cNvPr id="16" name="TextBox 16"/>
          <p:cNvSpPr txBox="1"/>
          <p:nvPr/>
        </p:nvSpPr>
        <p:spPr>
          <a:xfrm>
            <a:off x="863592" y="2180827"/>
            <a:ext cx="5113155" cy="3539430"/>
          </a:xfrm>
          <a:prstGeom prst="rect">
            <a:avLst/>
          </a:prstGeom>
        </p:spPr>
        <p:txBody>
          <a:bodyPr wrap="square" lIns="0" tIns="0" rIns="0" bIns="0" rtlCol="0" anchor="t">
            <a:spAutoFit/>
          </a:bodyPr>
          <a:lstStyle/>
          <a:p>
            <a:pPr algn="ctr">
              <a:lnSpc>
                <a:spcPts val="6866"/>
              </a:lnSpc>
            </a:pPr>
            <a:r>
              <a:rPr lang="ru-RU" sz="4904" spc="-215" dirty="0" err="1">
                <a:solidFill>
                  <a:srgbClr val="FFFFFF"/>
                </a:solidFill>
                <a:latin typeface="Open Sauce"/>
                <a:ea typeface="Open Sauce"/>
                <a:cs typeface="Open Sauce"/>
                <a:sym typeface="Open Sauce"/>
              </a:rPr>
              <a:t>Ерте</a:t>
            </a:r>
            <a:r>
              <a:rPr lang="ru-RU" sz="4904" spc="-215" dirty="0">
                <a:solidFill>
                  <a:srgbClr val="FFFFFF"/>
                </a:solidFill>
                <a:latin typeface="Open Sauce"/>
                <a:ea typeface="Open Sauce"/>
                <a:cs typeface="Open Sauce"/>
                <a:sym typeface="Open Sauce"/>
              </a:rPr>
              <a:t> </a:t>
            </a:r>
            <a:r>
              <a:rPr lang="ru-RU" sz="4904" spc="-215" dirty="0" err="1">
                <a:solidFill>
                  <a:srgbClr val="FFFFFF"/>
                </a:solidFill>
                <a:latin typeface="Open Sauce"/>
                <a:ea typeface="Open Sauce"/>
                <a:cs typeface="Open Sauce"/>
                <a:sym typeface="Open Sauce"/>
              </a:rPr>
              <a:t>алгоритмдерден</a:t>
            </a:r>
            <a:r>
              <a:rPr lang="ru-RU" sz="4904" spc="-215" dirty="0">
                <a:solidFill>
                  <a:srgbClr val="FFFFFF"/>
                </a:solidFill>
                <a:latin typeface="Open Sauce"/>
                <a:ea typeface="Open Sauce"/>
                <a:cs typeface="Open Sauce"/>
                <a:sym typeface="Open Sauce"/>
              </a:rPr>
              <a:t> </a:t>
            </a:r>
            <a:r>
              <a:rPr lang="ru-RU" sz="4904" spc="-215" dirty="0" err="1">
                <a:solidFill>
                  <a:srgbClr val="FFFFFF"/>
                </a:solidFill>
                <a:latin typeface="Open Sauce"/>
                <a:ea typeface="Open Sauce"/>
                <a:cs typeface="Open Sauce"/>
                <a:sym typeface="Open Sauce"/>
              </a:rPr>
              <a:t>қазіргі</a:t>
            </a:r>
            <a:r>
              <a:rPr lang="ru-RU" sz="4904" spc="-215" dirty="0">
                <a:solidFill>
                  <a:srgbClr val="FFFFFF"/>
                </a:solidFill>
                <a:latin typeface="Open Sauce"/>
                <a:ea typeface="Open Sauce"/>
                <a:cs typeface="Open Sauce"/>
                <a:sym typeface="Open Sauce"/>
              </a:rPr>
              <a:t> </a:t>
            </a:r>
            <a:r>
              <a:rPr lang="ru-RU" sz="4904" spc="-215" dirty="0" err="1">
                <a:solidFill>
                  <a:srgbClr val="FFFFFF"/>
                </a:solidFill>
                <a:latin typeface="Open Sauce"/>
                <a:ea typeface="Open Sauce"/>
                <a:cs typeface="Open Sauce"/>
                <a:sym typeface="Open Sauce"/>
              </a:rPr>
              <a:t>заманғыға</a:t>
            </a:r>
            <a:r>
              <a:rPr lang="ru-RU" sz="4904" spc="-215" dirty="0">
                <a:solidFill>
                  <a:srgbClr val="FFFFFF"/>
                </a:solidFill>
                <a:latin typeface="Open Sauce"/>
                <a:ea typeface="Open Sauce"/>
                <a:cs typeface="Open Sauce"/>
                <a:sym typeface="Open Sauce"/>
              </a:rPr>
              <a:t> </a:t>
            </a:r>
            <a:r>
              <a:rPr lang="ru-RU" sz="4904" spc="-215" dirty="0" err="1">
                <a:solidFill>
                  <a:srgbClr val="FFFFFF"/>
                </a:solidFill>
                <a:latin typeface="Open Sauce"/>
                <a:ea typeface="Open Sauce"/>
                <a:cs typeface="Open Sauce"/>
                <a:sym typeface="Open Sauce"/>
              </a:rPr>
              <a:t>дейін</a:t>
            </a:r>
            <a:endParaRPr lang="en-US" sz="4904" spc="-215" dirty="0">
              <a:solidFill>
                <a:srgbClr val="FFFFFF"/>
              </a:solidFill>
              <a:latin typeface="Open Sauce"/>
              <a:ea typeface="Open Sauce"/>
              <a:cs typeface="Open Sauce"/>
              <a:sym typeface="Open Sauce"/>
            </a:endParaRPr>
          </a:p>
        </p:txBody>
      </p:sp>
      <p:sp>
        <p:nvSpPr>
          <p:cNvPr id="17" name="TextBox 17"/>
          <p:cNvSpPr txBox="1"/>
          <p:nvPr/>
        </p:nvSpPr>
        <p:spPr>
          <a:xfrm>
            <a:off x="7655160" y="2566685"/>
            <a:ext cx="9315752" cy="1965603"/>
          </a:xfrm>
          <a:prstGeom prst="rect">
            <a:avLst/>
          </a:prstGeom>
        </p:spPr>
        <p:txBody>
          <a:bodyPr lIns="0" tIns="0" rIns="0" bIns="0" rtlCol="0" anchor="t">
            <a:spAutoFit/>
          </a:bodyPr>
          <a:lstStyle/>
          <a:p>
            <a:pPr algn="l">
              <a:lnSpc>
                <a:spcPts val="15174"/>
              </a:lnSpc>
            </a:pPr>
            <a:r>
              <a:rPr lang="kk-KZ" sz="14877" b="1" spc="-669" dirty="0" smtClean="0">
                <a:solidFill>
                  <a:srgbClr val="FFFFFF"/>
                </a:solidFill>
                <a:latin typeface="Telegraf Bold"/>
                <a:ea typeface="Telegraf Bold"/>
                <a:cs typeface="Telegraf Bold"/>
                <a:sym typeface="Telegraf Bold"/>
              </a:rPr>
              <a:t>Тарихы</a:t>
            </a:r>
            <a:r>
              <a:rPr lang="en-US" sz="14877" b="1" spc="-669" dirty="0" smtClean="0">
                <a:solidFill>
                  <a:srgbClr val="FFFFFF"/>
                </a:solidFill>
                <a:latin typeface="Telegraf Bold"/>
                <a:ea typeface="Telegraf Bold"/>
                <a:cs typeface="Telegraf Bold"/>
                <a:sym typeface="Telegraf Bold"/>
              </a:rPr>
              <a:t> </a:t>
            </a:r>
            <a:endParaRPr lang="en-US" sz="14877" b="1" spc="-669" dirty="0">
              <a:solidFill>
                <a:srgbClr val="FFFFFF"/>
              </a:solidFill>
              <a:latin typeface="Telegraf Bold"/>
              <a:ea typeface="Telegraf Bold"/>
              <a:cs typeface="Telegraf Bold"/>
              <a:sym typeface="Telegraf Bold"/>
            </a:endParaRPr>
          </a:p>
        </p:txBody>
      </p:sp>
      <p:sp>
        <p:nvSpPr>
          <p:cNvPr id="18" name="TextBox 18"/>
          <p:cNvSpPr txBox="1"/>
          <p:nvPr/>
        </p:nvSpPr>
        <p:spPr>
          <a:xfrm>
            <a:off x="7655160" y="4723553"/>
            <a:ext cx="7353298" cy="1113766"/>
          </a:xfrm>
          <a:prstGeom prst="rect">
            <a:avLst/>
          </a:prstGeom>
        </p:spPr>
        <p:txBody>
          <a:bodyPr lIns="0" tIns="0" rIns="0" bIns="0" rtlCol="0" anchor="t">
            <a:spAutoFit/>
          </a:bodyPr>
          <a:lstStyle/>
          <a:p>
            <a:pPr algn="l">
              <a:lnSpc>
                <a:spcPts val="8636"/>
              </a:lnSpc>
            </a:pPr>
            <a:r>
              <a:rPr lang="kk-KZ" sz="8467" spc="-381" dirty="0" smtClean="0">
                <a:solidFill>
                  <a:srgbClr val="FFFFFF"/>
                </a:solidFill>
                <a:latin typeface="Telegraf"/>
                <a:ea typeface="Telegraf"/>
                <a:cs typeface="Telegraf"/>
                <a:sym typeface="Telegraf"/>
              </a:rPr>
              <a:t>Бағдарламау</a:t>
            </a:r>
            <a:endParaRPr lang="en-US" sz="8467" spc="-381" dirty="0">
              <a:solidFill>
                <a:srgbClr val="FFFFFF"/>
              </a:solidFill>
              <a:latin typeface="Telegraf"/>
              <a:ea typeface="Telegraf"/>
              <a:cs typeface="Telegraf"/>
              <a:sym typeface="Telegraf"/>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09033D">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803986" y="803986"/>
            <a:ext cx="449429" cy="449429"/>
          </a:xfrm>
          <a:custGeom>
            <a:avLst/>
            <a:gdLst/>
            <a:ahLst/>
            <a:cxnLst/>
            <a:rect l="l" t="t" r="r" b="b"/>
            <a:pathLst>
              <a:path w="449429" h="449429">
                <a:moveTo>
                  <a:pt x="0" y="0"/>
                </a:moveTo>
                <a:lnTo>
                  <a:pt x="449428" y="0"/>
                </a:lnTo>
                <a:lnTo>
                  <a:pt x="449428" y="449428"/>
                </a:lnTo>
                <a:lnTo>
                  <a:pt x="0" y="44942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363845" y="768097"/>
            <a:ext cx="2685498" cy="445006"/>
          </a:xfrm>
          <a:prstGeom prst="rect">
            <a:avLst/>
          </a:prstGeom>
        </p:spPr>
        <p:txBody>
          <a:bodyPr lIns="0" tIns="0" rIns="0" bIns="0" rtlCol="0" anchor="t">
            <a:spAutoFit/>
          </a:bodyPr>
          <a:lstStyle/>
          <a:p>
            <a:pPr algn="l">
              <a:lnSpc>
                <a:spcPts val="3391"/>
              </a:lnSpc>
              <a:spcBef>
                <a:spcPct val="0"/>
              </a:spcBef>
            </a:pPr>
            <a:r>
              <a:rPr lang="en-US" sz="2422" b="1" spc="-109">
                <a:solidFill>
                  <a:srgbClr val="FFFFFF"/>
                </a:solidFill>
                <a:latin typeface="Telegraf Bold"/>
                <a:ea typeface="Telegraf Bold"/>
                <a:cs typeface="Telegraf Bold"/>
                <a:sym typeface="Telegraf Bold"/>
              </a:rPr>
              <a:t>Thynk Unlimited</a:t>
            </a:r>
          </a:p>
        </p:txBody>
      </p:sp>
      <p:sp>
        <p:nvSpPr>
          <p:cNvPr id="4" name="TextBox 4"/>
          <p:cNvSpPr txBox="1"/>
          <p:nvPr/>
        </p:nvSpPr>
        <p:spPr>
          <a:xfrm>
            <a:off x="9144000" y="841660"/>
            <a:ext cx="1662550" cy="409541"/>
          </a:xfrm>
          <a:prstGeom prst="rect">
            <a:avLst/>
          </a:prstGeom>
        </p:spPr>
        <p:txBody>
          <a:bodyPr lIns="0" tIns="0" rIns="0" bIns="0" rtlCol="0" anchor="t">
            <a:spAutoFit/>
          </a:bodyPr>
          <a:lstStyle/>
          <a:p>
            <a:pPr marL="0" lvl="0" indent="0" algn="r">
              <a:lnSpc>
                <a:spcPts val="3151"/>
              </a:lnSpc>
              <a:spcBef>
                <a:spcPct val="0"/>
              </a:spcBef>
            </a:pPr>
            <a:r>
              <a:rPr lang="en-US" sz="2251">
                <a:solidFill>
                  <a:srgbClr val="FFFFFF"/>
                </a:solidFill>
                <a:latin typeface="Poppins"/>
                <a:ea typeface="Poppins"/>
                <a:cs typeface="Poppins"/>
                <a:sym typeface="Poppins"/>
              </a:rPr>
              <a:t>Home</a:t>
            </a:r>
          </a:p>
        </p:txBody>
      </p:sp>
      <p:sp>
        <p:nvSpPr>
          <p:cNvPr id="5" name="TextBox 5"/>
          <p:cNvSpPr txBox="1"/>
          <p:nvPr/>
        </p:nvSpPr>
        <p:spPr>
          <a:xfrm>
            <a:off x="11408122" y="843874"/>
            <a:ext cx="1907082" cy="409541"/>
          </a:xfrm>
          <a:prstGeom prst="rect">
            <a:avLst/>
          </a:prstGeom>
        </p:spPr>
        <p:txBody>
          <a:bodyPr lIns="0" tIns="0" rIns="0" bIns="0" rtlCol="0" anchor="t">
            <a:spAutoFit/>
          </a:bodyPr>
          <a:lstStyle/>
          <a:p>
            <a:pPr marL="0" lvl="0" indent="0" algn="ctr">
              <a:lnSpc>
                <a:spcPts val="3151"/>
              </a:lnSpc>
              <a:spcBef>
                <a:spcPct val="0"/>
              </a:spcBef>
            </a:pPr>
            <a:r>
              <a:rPr lang="en-US" sz="2251">
                <a:solidFill>
                  <a:srgbClr val="FFFFFF"/>
                </a:solidFill>
                <a:latin typeface="Poppins"/>
                <a:ea typeface="Poppins"/>
                <a:cs typeface="Poppins"/>
                <a:sym typeface="Poppins"/>
              </a:rPr>
              <a:t>About</a:t>
            </a:r>
          </a:p>
        </p:txBody>
      </p:sp>
      <p:sp>
        <p:nvSpPr>
          <p:cNvPr id="6" name="TextBox 6"/>
          <p:cNvSpPr txBox="1"/>
          <p:nvPr/>
        </p:nvSpPr>
        <p:spPr>
          <a:xfrm>
            <a:off x="13726729" y="819695"/>
            <a:ext cx="1916881" cy="409541"/>
          </a:xfrm>
          <a:prstGeom prst="rect">
            <a:avLst/>
          </a:prstGeom>
        </p:spPr>
        <p:txBody>
          <a:bodyPr lIns="0" tIns="0" rIns="0" bIns="0" rtlCol="0" anchor="t">
            <a:spAutoFit/>
          </a:bodyPr>
          <a:lstStyle/>
          <a:p>
            <a:pPr marL="0" lvl="0" indent="0" algn="ctr">
              <a:lnSpc>
                <a:spcPts val="3151"/>
              </a:lnSpc>
              <a:spcBef>
                <a:spcPct val="0"/>
              </a:spcBef>
            </a:pPr>
            <a:r>
              <a:rPr lang="en-US" sz="2251" b="1">
                <a:solidFill>
                  <a:srgbClr val="FFFFFF"/>
                </a:solidFill>
                <a:latin typeface="Poppins Bold"/>
                <a:ea typeface="Poppins Bold"/>
                <a:cs typeface="Poppins Bold"/>
                <a:sym typeface="Poppins Bold"/>
              </a:rPr>
              <a:t>Content</a:t>
            </a:r>
          </a:p>
        </p:txBody>
      </p:sp>
      <p:sp>
        <p:nvSpPr>
          <p:cNvPr id="7" name="TextBox 7"/>
          <p:cNvSpPr txBox="1"/>
          <p:nvPr/>
        </p:nvSpPr>
        <p:spPr>
          <a:xfrm>
            <a:off x="15034325" y="841660"/>
            <a:ext cx="2224975" cy="409541"/>
          </a:xfrm>
          <a:prstGeom prst="rect">
            <a:avLst/>
          </a:prstGeom>
        </p:spPr>
        <p:txBody>
          <a:bodyPr lIns="0" tIns="0" rIns="0" bIns="0" rtlCol="0" anchor="t">
            <a:spAutoFit/>
          </a:bodyPr>
          <a:lstStyle/>
          <a:p>
            <a:pPr marL="0" lvl="0" indent="0" algn="r">
              <a:lnSpc>
                <a:spcPts val="3151"/>
              </a:lnSpc>
              <a:spcBef>
                <a:spcPct val="0"/>
              </a:spcBef>
            </a:pPr>
            <a:r>
              <a:rPr lang="en-US" sz="2251">
                <a:solidFill>
                  <a:srgbClr val="FFFFFF"/>
                </a:solidFill>
                <a:latin typeface="Poppins"/>
                <a:ea typeface="Poppins"/>
                <a:cs typeface="Poppins"/>
                <a:sym typeface="Poppins"/>
              </a:rPr>
              <a:t>Others</a:t>
            </a:r>
          </a:p>
        </p:txBody>
      </p:sp>
      <p:grpSp>
        <p:nvGrpSpPr>
          <p:cNvPr id="8" name="Group 8"/>
          <p:cNvGrpSpPr/>
          <p:nvPr/>
        </p:nvGrpSpPr>
        <p:grpSpPr>
          <a:xfrm>
            <a:off x="803986" y="1790346"/>
            <a:ext cx="6301476" cy="5911234"/>
            <a:chOff x="0" y="0"/>
            <a:chExt cx="1659648" cy="1556868"/>
          </a:xfrm>
        </p:grpSpPr>
        <p:sp>
          <p:nvSpPr>
            <p:cNvPr id="9" name="Freeform 9"/>
            <p:cNvSpPr/>
            <p:nvPr/>
          </p:nvSpPr>
          <p:spPr>
            <a:xfrm>
              <a:off x="0" y="0"/>
              <a:ext cx="1659648" cy="1556868"/>
            </a:xfrm>
            <a:custGeom>
              <a:avLst/>
              <a:gdLst/>
              <a:ahLst/>
              <a:cxnLst/>
              <a:rect l="l" t="t" r="r" b="b"/>
              <a:pathLst>
                <a:path w="1659648" h="1556868">
                  <a:moveTo>
                    <a:pt x="68801" y="0"/>
                  </a:moveTo>
                  <a:lnTo>
                    <a:pt x="1590847" y="0"/>
                  </a:lnTo>
                  <a:cubicBezTo>
                    <a:pt x="1609094" y="0"/>
                    <a:pt x="1626594" y="7249"/>
                    <a:pt x="1639497" y="20151"/>
                  </a:cubicBezTo>
                  <a:cubicBezTo>
                    <a:pt x="1652399" y="33054"/>
                    <a:pt x="1659648" y="50554"/>
                    <a:pt x="1659648" y="68801"/>
                  </a:cubicBezTo>
                  <a:lnTo>
                    <a:pt x="1659648" y="1488067"/>
                  </a:lnTo>
                  <a:cubicBezTo>
                    <a:pt x="1659648" y="1506314"/>
                    <a:pt x="1652399" y="1523814"/>
                    <a:pt x="1639497" y="1536717"/>
                  </a:cubicBezTo>
                  <a:cubicBezTo>
                    <a:pt x="1626594" y="1549620"/>
                    <a:pt x="1609094" y="1556868"/>
                    <a:pt x="1590847" y="1556868"/>
                  </a:cubicBezTo>
                  <a:lnTo>
                    <a:pt x="68801" y="1556868"/>
                  </a:lnTo>
                  <a:cubicBezTo>
                    <a:pt x="50554" y="1556868"/>
                    <a:pt x="33054" y="1549620"/>
                    <a:pt x="20151" y="1536717"/>
                  </a:cubicBezTo>
                  <a:cubicBezTo>
                    <a:pt x="7249" y="1523814"/>
                    <a:pt x="0" y="1506314"/>
                    <a:pt x="0" y="1488067"/>
                  </a:cubicBezTo>
                  <a:lnTo>
                    <a:pt x="0" y="68801"/>
                  </a:lnTo>
                  <a:cubicBezTo>
                    <a:pt x="0" y="50554"/>
                    <a:pt x="7249" y="33054"/>
                    <a:pt x="20151" y="20151"/>
                  </a:cubicBezTo>
                  <a:cubicBezTo>
                    <a:pt x="33054" y="7249"/>
                    <a:pt x="50554" y="0"/>
                    <a:pt x="68801" y="0"/>
                  </a:cubicBezTo>
                  <a:close/>
                </a:path>
              </a:pathLst>
            </a:custGeom>
            <a:gradFill rotWithShape="1">
              <a:gsLst>
                <a:gs pos="0">
                  <a:srgbClr val="000000">
                    <a:alpha val="78000"/>
                  </a:srgbClr>
                </a:gs>
                <a:gs pos="100000">
                  <a:srgbClr val="DDDDDD">
                    <a:alpha val="14820"/>
                  </a:srgbClr>
                </a:gs>
              </a:gsLst>
              <a:lin ang="2700000"/>
            </a:gradFill>
          </p:spPr>
        </p:sp>
        <p:sp>
          <p:nvSpPr>
            <p:cNvPr id="10" name="TextBox 10"/>
            <p:cNvSpPr txBox="1"/>
            <p:nvPr/>
          </p:nvSpPr>
          <p:spPr>
            <a:xfrm>
              <a:off x="0" y="-66675"/>
              <a:ext cx="1659648" cy="1623543"/>
            </a:xfrm>
            <a:prstGeom prst="rect">
              <a:avLst/>
            </a:prstGeom>
          </p:spPr>
          <p:txBody>
            <a:bodyPr lIns="50800" tIns="50800" rIns="50800" bIns="50800" rtlCol="0" anchor="ctr"/>
            <a:lstStyle/>
            <a:p>
              <a:pPr algn="ctr">
                <a:lnSpc>
                  <a:spcPts val="3151"/>
                </a:lnSpc>
              </a:pPr>
              <a:endParaRPr/>
            </a:p>
          </p:txBody>
        </p:sp>
      </p:grpSp>
      <p:grpSp>
        <p:nvGrpSpPr>
          <p:cNvPr id="11" name="Group 11"/>
          <p:cNvGrpSpPr/>
          <p:nvPr/>
        </p:nvGrpSpPr>
        <p:grpSpPr>
          <a:xfrm>
            <a:off x="7703689" y="1851792"/>
            <a:ext cx="9783203" cy="5849788"/>
            <a:chOff x="0" y="0"/>
            <a:chExt cx="2576646" cy="1540685"/>
          </a:xfrm>
        </p:grpSpPr>
        <p:sp>
          <p:nvSpPr>
            <p:cNvPr id="12" name="Freeform 12"/>
            <p:cNvSpPr/>
            <p:nvPr/>
          </p:nvSpPr>
          <p:spPr>
            <a:xfrm>
              <a:off x="0" y="0"/>
              <a:ext cx="2576646" cy="1540685"/>
            </a:xfrm>
            <a:custGeom>
              <a:avLst/>
              <a:gdLst/>
              <a:ahLst/>
              <a:cxnLst/>
              <a:rect l="l" t="t" r="r" b="b"/>
              <a:pathLst>
                <a:path w="2576646" h="1540685">
                  <a:moveTo>
                    <a:pt x="44315" y="0"/>
                  </a:moveTo>
                  <a:lnTo>
                    <a:pt x="2532331" y="0"/>
                  </a:lnTo>
                  <a:cubicBezTo>
                    <a:pt x="2556806" y="0"/>
                    <a:pt x="2576646" y="19841"/>
                    <a:pt x="2576646" y="44315"/>
                  </a:cubicBezTo>
                  <a:lnTo>
                    <a:pt x="2576646" y="1496370"/>
                  </a:lnTo>
                  <a:cubicBezTo>
                    <a:pt x="2576646" y="1508123"/>
                    <a:pt x="2571977" y="1519395"/>
                    <a:pt x="2563667" y="1527705"/>
                  </a:cubicBezTo>
                  <a:cubicBezTo>
                    <a:pt x="2555356" y="1536016"/>
                    <a:pt x="2544084" y="1540685"/>
                    <a:pt x="2532331" y="1540685"/>
                  </a:cubicBezTo>
                  <a:lnTo>
                    <a:pt x="44315" y="1540685"/>
                  </a:lnTo>
                  <a:cubicBezTo>
                    <a:pt x="32562" y="1540685"/>
                    <a:pt x="21290" y="1536016"/>
                    <a:pt x="12980" y="1527705"/>
                  </a:cubicBezTo>
                  <a:cubicBezTo>
                    <a:pt x="4669" y="1519395"/>
                    <a:pt x="0" y="1508123"/>
                    <a:pt x="0" y="1496370"/>
                  </a:cubicBezTo>
                  <a:lnTo>
                    <a:pt x="0" y="44315"/>
                  </a:lnTo>
                  <a:cubicBezTo>
                    <a:pt x="0" y="32562"/>
                    <a:pt x="4669" y="21290"/>
                    <a:pt x="12980" y="12980"/>
                  </a:cubicBezTo>
                  <a:cubicBezTo>
                    <a:pt x="21290" y="4669"/>
                    <a:pt x="32562" y="0"/>
                    <a:pt x="44315" y="0"/>
                  </a:cubicBezTo>
                  <a:close/>
                </a:path>
              </a:pathLst>
            </a:custGeom>
            <a:gradFill rotWithShape="1">
              <a:gsLst>
                <a:gs pos="0">
                  <a:srgbClr val="000F9B">
                    <a:alpha val="100000"/>
                  </a:srgbClr>
                </a:gs>
                <a:gs pos="50000">
                  <a:srgbClr val="EB0000">
                    <a:alpha val="100000"/>
                  </a:srgbClr>
                </a:gs>
                <a:gs pos="100000">
                  <a:srgbClr val="A000EB">
                    <a:alpha val="100000"/>
                  </a:srgbClr>
                </a:gs>
              </a:gsLst>
              <a:path path="circle">
                <a:fillToRect r="100000" b="100000"/>
              </a:path>
              <a:tileRect l="-100000" t="-100000"/>
            </a:gradFill>
          </p:spPr>
        </p:sp>
        <p:sp>
          <p:nvSpPr>
            <p:cNvPr id="13" name="TextBox 13"/>
            <p:cNvSpPr txBox="1"/>
            <p:nvPr/>
          </p:nvSpPr>
          <p:spPr>
            <a:xfrm>
              <a:off x="0" y="-66675"/>
              <a:ext cx="2576646" cy="1607360"/>
            </a:xfrm>
            <a:prstGeom prst="rect">
              <a:avLst/>
            </a:prstGeom>
          </p:spPr>
          <p:txBody>
            <a:bodyPr lIns="50800" tIns="50800" rIns="50800" bIns="50800" rtlCol="0" anchor="ctr"/>
            <a:lstStyle/>
            <a:p>
              <a:pPr algn="ctr">
                <a:lnSpc>
                  <a:spcPts val="3151"/>
                </a:lnSpc>
              </a:pPr>
              <a:endParaRPr/>
            </a:p>
          </p:txBody>
        </p:sp>
      </p:grpSp>
      <p:grpSp>
        <p:nvGrpSpPr>
          <p:cNvPr id="14" name="Group 14"/>
          <p:cNvGrpSpPr/>
          <p:nvPr/>
        </p:nvGrpSpPr>
        <p:grpSpPr>
          <a:xfrm>
            <a:off x="803986" y="8234980"/>
            <a:ext cx="16682906" cy="1233630"/>
            <a:chOff x="0" y="0"/>
            <a:chExt cx="4393852" cy="324907"/>
          </a:xfrm>
        </p:grpSpPr>
        <p:sp>
          <p:nvSpPr>
            <p:cNvPr id="15" name="Freeform 15"/>
            <p:cNvSpPr/>
            <p:nvPr/>
          </p:nvSpPr>
          <p:spPr>
            <a:xfrm>
              <a:off x="0" y="0"/>
              <a:ext cx="4393852" cy="324907"/>
            </a:xfrm>
            <a:custGeom>
              <a:avLst/>
              <a:gdLst/>
              <a:ahLst/>
              <a:cxnLst/>
              <a:rect l="l" t="t" r="r" b="b"/>
              <a:pathLst>
                <a:path w="4393852" h="324907">
                  <a:moveTo>
                    <a:pt x="21811" y="0"/>
                  </a:moveTo>
                  <a:lnTo>
                    <a:pt x="4372041" y="0"/>
                  </a:lnTo>
                  <a:cubicBezTo>
                    <a:pt x="4384087" y="0"/>
                    <a:pt x="4393852" y="9765"/>
                    <a:pt x="4393852" y="21811"/>
                  </a:cubicBezTo>
                  <a:lnTo>
                    <a:pt x="4393852" y="303096"/>
                  </a:lnTo>
                  <a:cubicBezTo>
                    <a:pt x="4393852" y="315142"/>
                    <a:pt x="4384087" y="324907"/>
                    <a:pt x="4372041" y="324907"/>
                  </a:cubicBezTo>
                  <a:lnTo>
                    <a:pt x="21811" y="324907"/>
                  </a:lnTo>
                  <a:cubicBezTo>
                    <a:pt x="9765" y="324907"/>
                    <a:pt x="0" y="315142"/>
                    <a:pt x="0" y="303096"/>
                  </a:cubicBezTo>
                  <a:lnTo>
                    <a:pt x="0" y="21811"/>
                  </a:lnTo>
                  <a:cubicBezTo>
                    <a:pt x="0" y="9765"/>
                    <a:pt x="9765" y="0"/>
                    <a:pt x="21811" y="0"/>
                  </a:cubicBezTo>
                  <a:close/>
                </a:path>
              </a:pathLst>
            </a:custGeom>
            <a:solidFill>
              <a:srgbClr val="000000">
                <a:alpha val="0"/>
              </a:srgbClr>
            </a:solidFill>
            <a:ln w="28575" cap="rnd">
              <a:solidFill>
                <a:srgbClr val="FFFFFF"/>
              </a:solidFill>
              <a:prstDash val="solid"/>
              <a:round/>
            </a:ln>
          </p:spPr>
        </p:sp>
        <p:sp>
          <p:nvSpPr>
            <p:cNvPr id="16" name="TextBox 16"/>
            <p:cNvSpPr txBox="1"/>
            <p:nvPr/>
          </p:nvSpPr>
          <p:spPr>
            <a:xfrm>
              <a:off x="0" y="-66675"/>
              <a:ext cx="4393852" cy="391582"/>
            </a:xfrm>
            <a:prstGeom prst="rect">
              <a:avLst/>
            </a:prstGeom>
          </p:spPr>
          <p:txBody>
            <a:bodyPr lIns="50800" tIns="50800" rIns="50800" bIns="50800" rtlCol="0" anchor="ctr"/>
            <a:lstStyle/>
            <a:p>
              <a:pPr algn="ctr">
                <a:lnSpc>
                  <a:spcPts val="3151"/>
                </a:lnSpc>
              </a:pPr>
              <a:endParaRPr/>
            </a:p>
          </p:txBody>
        </p:sp>
      </p:grpSp>
      <p:sp>
        <p:nvSpPr>
          <p:cNvPr id="17" name="TextBox 17"/>
          <p:cNvSpPr txBox="1"/>
          <p:nvPr/>
        </p:nvSpPr>
        <p:spPr>
          <a:xfrm>
            <a:off x="8460731" y="3945631"/>
            <a:ext cx="8269119" cy="3115596"/>
          </a:xfrm>
          <a:prstGeom prst="rect">
            <a:avLst/>
          </a:prstGeom>
        </p:spPr>
        <p:txBody>
          <a:bodyPr lIns="0" tIns="0" rIns="0" bIns="0" rtlCol="0" anchor="t">
            <a:spAutoFit/>
          </a:bodyPr>
          <a:lstStyle/>
          <a:p>
            <a:pPr algn="just">
              <a:lnSpc>
                <a:spcPts val="3499"/>
              </a:lnSpc>
            </a:pPr>
            <a:r>
              <a:rPr lang="ru-RU" sz="2499" dirty="0" err="1">
                <a:solidFill>
                  <a:srgbClr val="FFFFFF"/>
                </a:solidFill>
                <a:latin typeface="Poppins"/>
                <a:ea typeface="Poppins"/>
                <a:cs typeface="Poppins"/>
                <a:sym typeface="Poppins"/>
              </a:rPr>
              <a:t>Бағдарламалау</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тілдері</a:t>
            </a:r>
            <a:r>
              <a:rPr lang="ru-RU" sz="2499" dirty="0">
                <a:solidFill>
                  <a:srgbClr val="FFFFFF"/>
                </a:solidFill>
                <a:latin typeface="Poppins"/>
                <a:ea typeface="Poppins"/>
                <a:cs typeface="Poppins"/>
                <a:sym typeface="Poppins"/>
              </a:rPr>
              <a:t> — </a:t>
            </a:r>
            <a:r>
              <a:rPr lang="ru-RU" sz="2499" dirty="0" err="1">
                <a:solidFill>
                  <a:srgbClr val="FFFFFF"/>
                </a:solidFill>
                <a:latin typeface="Poppins"/>
                <a:ea typeface="Poppins"/>
                <a:cs typeface="Poppins"/>
                <a:sym typeface="Poppins"/>
              </a:rPr>
              <a:t>бұл</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бағдарламашылар</a:t>
            </a:r>
            <a:r>
              <a:rPr lang="ru-RU" sz="2499" dirty="0">
                <a:solidFill>
                  <a:srgbClr val="FFFFFF"/>
                </a:solidFill>
                <a:latin typeface="Poppins"/>
                <a:ea typeface="Poppins"/>
                <a:cs typeface="Poppins"/>
                <a:sym typeface="Poppins"/>
              </a:rPr>
              <a:t> код </a:t>
            </a:r>
            <a:r>
              <a:rPr lang="ru-RU" sz="2499" dirty="0" err="1">
                <a:solidFill>
                  <a:srgbClr val="FFFFFF"/>
                </a:solidFill>
                <a:latin typeface="Poppins"/>
                <a:ea typeface="Poppins"/>
                <a:cs typeface="Poppins"/>
                <a:sym typeface="Poppins"/>
              </a:rPr>
              <a:t>жазу</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үшін</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қолданатын</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құралдар</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Танымал</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тілдерге</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деректерді</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талдау</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үшін</a:t>
            </a:r>
            <a:r>
              <a:rPr lang="ru-RU" sz="2499" dirty="0">
                <a:solidFill>
                  <a:srgbClr val="FFFFFF"/>
                </a:solidFill>
                <a:latin typeface="Poppins"/>
                <a:ea typeface="Poppins"/>
                <a:cs typeface="Poppins"/>
                <a:sym typeface="Poppins"/>
              </a:rPr>
              <a:t> </a:t>
            </a:r>
            <a:r>
              <a:rPr lang="en-US" sz="2499" dirty="0">
                <a:solidFill>
                  <a:srgbClr val="FFFFFF"/>
                </a:solidFill>
                <a:latin typeface="Poppins"/>
                <a:ea typeface="Poppins"/>
                <a:cs typeface="Poppins"/>
                <a:sym typeface="Poppins"/>
              </a:rPr>
              <a:t>Python, </a:t>
            </a:r>
            <a:r>
              <a:rPr lang="ru-RU" sz="2499" dirty="0">
                <a:solidFill>
                  <a:srgbClr val="FFFFFF"/>
                </a:solidFill>
                <a:latin typeface="Poppins"/>
                <a:ea typeface="Poppins"/>
                <a:cs typeface="Poppins"/>
                <a:sym typeface="Poppins"/>
              </a:rPr>
              <a:t>веб-даму </a:t>
            </a:r>
            <a:r>
              <a:rPr lang="ru-RU" sz="2499" dirty="0" err="1">
                <a:solidFill>
                  <a:srgbClr val="FFFFFF"/>
                </a:solidFill>
                <a:latin typeface="Poppins"/>
                <a:ea typeface="Poppins"/>
                <a:cs typeface="Poppins"/>
                <a:sym typeface="Poppins"/>
              </a:rPr>
              <a:t>үшін</a:t>
            </a:r>
            <a:r>
              <a:rPr lang="ru-RU" sz="2499" dirty="0">
                <a:solidFill>
                  <a:srgbClr val="FFFFFF"/>
                </a:solidFill>
                <a:latin typeface="Poppins"/>
                <a:ea typeface="Poppins"/>
                <a:cs typeface="Poppins"/>
                <a:sym typeface="Poppins"/>
              </a:rPr>
              <a:t> </a:t>
            </a:r>
            <a:r>
              <a:rPr lang="en-US" sz="2499" dirty="0">
                <a:solidFill>
                  <a:srgbClr val="FFFFFF"/>
                </a:solidFill>
                <a:latin typeface="Poppins"/>
                <a:ea typeface="Poppins"/>
                <a:cs typeface="Poppins"/>
                <a:sym typeface="Poppins"/>
              </a:rPr>
              <a:t>JavaScript </a:t>
            </a:r>
            <a:r>
              <a:rPr lang="ru-RU" sz="2499" dirty="0" err="1">
                <a:solidFill>
                  <a:srgbClr val="FFFFFF"/>
                </a:solidFill>
                <a:latin typeface="Poppins"/>
                <a:ea typeface="Poppins"/>
                <a:cs typeface="Poppins"/>
                <a:sym typeface="Poppins"/>
              </a:rPr>
              <a:t>және</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жүйелік</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бағдарламалау</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үшін</a:t>
            </a:r>
            <a:r>
              <a:rPr lang="ru-RU" sz="2499" dirty="0">
                <a:solidFill>
                  <a:srgbClr val="FFFFFF"/>
                </a:solidFill>
                <a:latin typeface="Poppins"/>
                <a:ea typeface="Poppins"/>
                <a:cs typeface="Poppins"/>
                <a:sym typeface="Poppins"/>
              </a:rPr>
              <a:t> </a:t>
            </a:r>
            <a:r>
              <a:rPr lang="en-US" sz="2499" dirty="0">
                <a:solidFill>
                  <a:srgbClr val="FFFFFF"/>
                </a:solidFill>
                <a:latin typeface="Poppins"/>
                <a:ea typeface="Poppins"/>
                <a:cs typeface="Poppins"/>
                <a:sym typeface="Poppins"/>
              </a:rPr>
              <a:t>C++ </a:t>
            </a:r>
            <a:r>
              <a:rPr lang="ru-RU" sz="2499" dirty="0" err="1">
                <a:solidFill>
                  <a:srgbClr val="FFFFFF"/>
                </a:solidFill>
                <a:latin typeface="Poppins"/>
                <a:ea typeface="Poppins"/>
                <a:cs typeface="Poppins"/>
                <a:sym typeface="Poppins"/>
              </a:rPr>
              <a:t>жатады</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Әр</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тілдің</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өз</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ерекшеліктері</a:t>
            </a:r>
            <a:r>
              <a:rPr lang="ru-RU" sz="2499" dirty="0">
                <a:solidFill>
                  <a:srgbClr val="FFFFFF"/>
                </a:solidFill>
                <a:latin typeface="Poppins"/>
                <a:ea typeface="Poppins"/>
                <a:cs typeface="Poppins"/>
                <a:sym typeface="Poppins"/>
              </a:rPr>
              <a:t> бар, </a:t>
            </a:r>
            <a:r>
              <a:rPr lang="ru-RU" sz="2499" dirty="0" err="1">
                <a:solidFill>
                  <a:srgbClr val="FFFFFF"/>
                </a:solidFill>
                <a:latin typeface="Poppins"/>
                <a:ea typeface="Poppins"/>
                <a:cs typeface="Poppins"/>
                <a:sym typeface="Poppins"/>
              </a:rPr>
              <a:t>олар</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әртүрлі</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қолданбаларға</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бейімделген</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және</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тіл</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таңдау</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жобаның</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табысына</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айтарлықтай</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әсер</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етуі</a:t>
            </a:r>
            <a:r>
              <a:rPr lang="ru-RU" sz="2499" dirty="0">
                <a:solidFill>
                  <a:srgbClr val="FFFFFF"/>
                </a:solidFill>
                <a:latin typeface="Poppins"/>
                <a:ea typeface="Poppins"/>
                <a:cs typeface="Poppins"/>
                <a:sym typeface="Poppins"/>
              </a:rPr>
              <a:t> </a:t>
            </a:r>
            <a:r>
              <a:rPr lang="ru-RU" sz="2499" dirty="0" err="1">
                <a:solidFill>
                  <a:srgbClr val="FFFFFF"/>
                </a:solidFill>
                <a:latin typeface="Poppins"/>
                <a:ea typeface="Poppins"/>
                <a:cs typeface="Poppins"/>
                <a:sym typeface="Poppins"/>
              </a:rPr>
              <a:t>мүмкін</a:t>
            </a:r>
            <a:r>
              <a:rPr lang="ru-RU" sz="2499" dirty="0">
                <a:solidFill>
                  <a:srgbClr val="FFFFFF"/>
                </a:solidFill>
                <a:latin typeface="Poppins"/>
                <a:ea typeface="Poppins"/>
                <a:cs typeface="Poppins"/>
                <a:sym typeface="Poppins"/>
              </a:rPr>
              <a:t>.</a:t>
            </a:r>
            <a:endParaRPr lang="en-US" sz="2499" dirty="0">
              <a:solidFill>
                <a:srgbClr val="FFFFFF"/>
              </a:solidFill>
              <a:latin typeface="Poppins"/>
              <a:ea typeface="Poppins"/>
              <a:cs typeface="Poppins"/>
              <a:sym typeface="Poppins"/>
            </a:endParaRPr>
          </a:p>
        </p:txBody>
      </p:sp>
      <p:sp>
        <p:nvSpPr>
          <p:cNvPr id="18" name="TextBox 18"/>
          <p:cNvSpPr txBox="1"/>
          <p:nvPr/>
        </p:nvSpPr>
        <p:spPr>
          <a:xfrm>
            <a:off x="8412726" y="2626641"/>
            <a:ext cx="10055869" cy="1038746"/>
          </a:xfrm>
          <a:prstGeom prst="rect">
            <a:avLst/>
          </a:prstGeom>
        </p:spPr>
        <p:txBody>
          <a:bodyPr wrap="square" lIns="0" tIns="0" rIns="0" bIns="0" rtlCol="0" anchor="t">
            <a:spAutoFit/>
          </a:bodyPr>
          <a:lstStyle/>
          <a:p>
            <a:pPr>
              <a:lnSpc>
                <a:spcPts val="8077"/>
              </a:lnSpc>
            </a:pPr>
            <a:r>
              <a:rPr lang="ru-RU" sz="7919" b="1" spc="-356" dirty="0" err="1">
                <a:solidFill>
                  <a:srgbClr val="FFFFFF"/>
                </a:solidFill>
                <a:latin typeface="Telegraf Bold"/>
                <a:ea typeface="Telegraf Bold"/>
                <a:cs typeface="Telegraf Bold"/>
                <a:sym typeface="Telegraf Bold"/>
              </a:rPr>
              <a:t>Негізгі</a:t>
            </a:r>
            <a:r>
              <a:rPr lang="ru-RU" sz="7919" b="1" spc="-356" dirty="0">
                <a:solidFill>
                  <a:srgbClr val="FFFFFF"/>
                </a:solidFill>
                <a:latin typeface="Telegraf Bold"/>
                <a:ea typeface="Telegraf Bold"/>
                <a:cs typeface="Telegraf Bold"/>
                <a:sym typeface="Telegraf Bold"/>
              </a:rPr>
              <a:t> </a:t>
            </a:r>
            <a:r>
              <a:rPr lang="ru-RU" sz="7919" b="1" spc="-356" dirty="0" err="1" smtClean="0">
                <a:solidFill>
                  <a:srgbClr val="FFFFFF"/>
                </a:solidFill>
                <a:latin typeface="Telegraf Bold"/>
                <a:ea typeface="Telegraf Bold"/>
                <a:cs typeface="Telegraf Bold"/>
                <a:sym typeface="Telegraf Bold"/>
              </a:rPr>
              <a:t>бағдарламалау</a:t>
            </a:r>
            <a:endParaRPr lang="en-US" sz="7919" b="1" spc="-356" dirty="0">
              <a:solidFill>
                <a:srgbClr val="FFFFFF"/>
              </a:solidFill>
              <a:latin typeface="Telegraf Bold"/>
              <a:ea typeface="Telegraf Bold"/>
              <a:cs typeface="Telegraf Bold"/>
              <a:sym typeface="Telegraf Bold"/>
            </a:endParaRPr>
          </a:p>
        </p:txBody>
      </p:sp>
      <p:sp>
        <p:nvSpPr>
          <p:cNvPr id="19" name="TextBox 19"/>
          <p:cNvSpPr txBox="1"/>
          <p:nvPr/>
        </p:nvSpPr>
        <p:spPr>
          <a:xfrm>
            <a:off x="1190919" y="3776911"/>
            <a:ext cx="5527610" cy="3347070"/>
          </a:xfrm>
          <a:prstGeom prst="rect">
            <a:avLst/>
          </a:prstGeom>
        </p:spPr>
        <p:txBody>
          <a:bodyPr wrap="square" lIns="0" tIns="0" rIns="0" bIns="0" rtlCol="0" anchor="t">
            <a:spAutoFit/>
          </a:bodyPr>
          <a:lstStyle/>
          <a:p>
            <a:pPr algn="just">
              <a:lnSpc>
                <a:spcPts val="8676"/>
              </a:lnSpc>
            </a:pPr>
            <a:r>
              <a:rPr lang="ru-RU" sz="6197" spc="-272" dirty="0" err="1">
                <a:solidFill>
                  <a:srgbClr val="FFFFFF"/>
                </a:solidFill>
                <a:latin typeface="Open Sauce"/>
                <a:ea typeface="Open Sauce"/>
                <a:cs typeface="Open Sauce"/>
                <a:sym typeface="Open Sauce"/>
              </a:rPr>
              <a:t>Технологияны</a:t>
            </a:r>
            <a:r>
              <a:rPr lang="ru-RU" sz="6197" spc="-272" dirty="0">
                <a:solidFill>
                  <a:srgbClr val="FFFFFF"/>
                </a:solidFill>
                <a:latin typeface="Open Sauce"/>
                <a:ea typeface="Open Sauce"/>
                <a:cs typeface="Open Sauce"/>
                <a:sym typeface="Open Sauce"/>
              </a:rPr>
              <a:t> </a:t>
            </a:r>
            <a:r>
              <a:rPr lang="ru-RU" sz="6197" spc="-272" dirty="0" err="1">
                <a:solidFill>
                  <a:srgbClr val="FFFFFF"/>
                </a:solidFill>
                <a:latin typeface="Open Sauce"/>
                <a:ea typeface="Open Sauce"/>
                <a:cs typeface="Open Sauce"/>
                <a:sym typeface="Open Sauce"/>
              </a:rPr>
              <a:t>қалыптастыратын</a:t>
            </a:r>
            <a:r>
              <a:rPr lang="ru-RU" sz="6197" spc="-272" dirty="0">
                <a:solidFill>
                  <a:srgbClr val="FFFFFF"/>
                </a:solidFill>
                <a:latin typeface="Open Sauce"/>
                <a:ea typeface="Open Sauce"/>
                <a:cs typeface="Open Sauce"/>
                <a:sym typeface="Open Sauce"/>
              </a:rPr>
              <a:t> </a:t>
            </a:r>
            <a:r>
              <a:rPr lang="ru-RU" sz="6197" spc="-272" dirty="0" err="1">
                <a:solidFill>
                  <a:srgbClr val="FFFFFF"/>
                </a:solidFill>
                <a:latin typeface="Open Sauce"/>
                <a:ea typeface="Open Sauce"/>
                <a:cs typeface="Open Sauce"/>
                <a:sym typeface="Open Sauce"/>
              </a:rPr>
              <a:t>тілдер</a:t>
            </a:r>
            <a:endParaRPr lang="en-US" sz="6197" spc="-272" dirty="0">
              <a:solidFill>
                <a:srgbClr val="FFFFFF"/>
              </a:solidFill>
              <a:latin typeface="Open Sauce"/>
              <a:ea typeface="Open Sauce"/>
              <a:cs typeface="Open Sauce"/>
              <a:sym typeface="Open Sauce"/>
            </a:endParaRPr>
          </a:p>
        </p:txBody>
      </p:sp>
      <p:sp>
        <p:nvSpPr>
          <p:cNvPr id="20" name="Freeform 20"/>
          <p:cNvSpPr/>
          <p:nvPr/>
        </p:nvSpPr>
        <p:spPr>
          <a:xfrm>
            <a:off x="5219805" y="2244635"/>
            <a:ext cx="1357313" cy="1357313"/>
          </a:xfrm>
          <a:custGeom>
            <a:avLst/>
            <a:gdLst/>
            <a:ahLst/>
            <a:cxnLst/>
            <a:rect l="l" t="t" r="r" b="b"/>
            <a:pathLst>
              <a:path w="1357313" h="1357313">
                <a:moveTo>
                  <a:pt x="0" y="0"/>
                </a:moveTo>
                <a:lnTo>
                  <a:pt x="1357313" y="0"/>
                </a:lnTo>
                <a:lnTo>
                  <a:pt x="1357313" y="1357314"/>
                </a:lnTo>
                <a:lnTo>
                  <a:pt x="0" y="135731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1" name="TextBox 21"/>
          <p:cNvSpPr txBox="1"/>
          <p:nvPr/>
        </p:nvSpPr>
        <p:spPr>
          <a:xfrm>
            <a:off x="953913" y="8555033"/>
            <a:ext cx="16383051" cy="564257"/>
          </a:xfrm>
          <a:prstGeom prst="rect">
            <a:avLst/>
          </a:prstGeom>
        </p:spPr>
        <p:txBody>
          <a:bodyPr lIns="0" tIns="0" rIns="0" bIns="0" rtlCol="0" anchor="t">
            <a:spAutoFit/>
          </a:bodyPr>
          <a:lstStyle/>
          <a:p>
            <a:pPr algn="ctr">
              <a:lnSpc>
                <a:spcPts val="4382"/>
              </a:lnSpc>
            </a:pPr>
            <a:r>
              <a:rPr lang="en-US" sz="4296" b="1" spc="-193" dirty="0" err="1">
                <a:solidFill>
                  <a:srgbClr val="FFFFFF"/>
                </a:solidFill>
                <a:latin typeface="Telegraf Bold"/>
                <a:ea typeface="Telegraf Bold"/>
                <a:cs typeface="Telegraf Bold"/>
                <a:sym typeface="Telegraf Bold"/>
              </a:rPr>
              <a:t>Thynk</a:t>
            </a:r>
            <a:r>
              <a:rPr lang="en-US" sz="4296" b="1" spc="-193" dirty="0">
                <a:solidFill>
                  <a:srgbClr val="FFFFFF"/>
                </a:solidFill>
                <a:latin typeface="Telegraf Bold"/>
                <a:ea typeface="Telegraf Bold"/>
                <a:cs typeface="Telegraf Bold"/>
                <a:sym typeface="Telegraf Bold"/>
              </a:rPr>
              <a:t> Unlimited - </a:t>
            </a:r>
            <a:r>
              <a:rPr lang="ru-RU" sz="4296" b="1" spc="-193" dirty="0" err="1">
                <a:solidFill>
                  <a:srgbClr val="FFFFFF"/>
                </a:solidFill>
                <a:latin typeface="Telegraf Bold"/>
                <a:ea typeface="Telegraf Bold"/>
                <a:cs typeface="Telegraf Bold"/>
                <a:sym typeface="Telegraf Bold"/>
              </a:rPr>
              <a:t>Бағдарламалау</a:t>
            </a:r>
            <a:r>
              <a:rPr lang="ru-RU" sz="4296" b="1" spc="-193" dirty="0">
                <a:solidFill>
                  <a:srgbClr val="FFFFFF"/>
                </a:solidFill>
                <a:latin typeface="Telegraf Bold"/>
                <a:ea typeface="Telegraf Bold"/>
                <a:cs typeface="Telegraf Bold"/>
                <a:sym typeface="Telegraf Bold"/>
              </a:rPr>
              <a:t> </a:t>
            </a:r>
            <a:r>
              <a:rPr lang="ru-RU" sz="4296" b="1" spc="-193" dirty="0" err="1">
                <a:solidFill>
                  <a:srgbClr val="FFFFFF"/>
                </a:solidFill>
                <a:latin typeface="Telegraf Bold"/>
                <a:ea typeface="Telegraf Bold"/>
                <a:cs typeface="Telegraf Bold"/>
                <a:sym typeface="Telegraf Bold"/>
              </a:rPr>
              <a:t>Презентациясы</a:t>
            </a:r>
            <a:r>
              <a:rPr lang="ru-RU" sz="4296" b="1" spc="-193" dirty="0">
                <a:solidFill>
                  <a:srgbClr val="FFFFFF"/>
                </a:solidFill>
                <a:latin typeface="Telegraf Bold"/>
                <a:ea typeface="Telegraf Bold"/>
                <a:cs typeface="Telegraf Bold"/>
                <a:sym typeface="Telegraf Bold"/>
              </a:rPr>
              <a:t> </a:t>
            </a:r>
            <a:r>
              <a:rPr lang="en-US" sz="4296" b="1" spc="-193" dirty="0" smtClean="0">
                <a:solidFill>
                  <a:srgbClr val="FFFFFF"/>
                </a:solidFill>
                <a:latin typeface="Telegraf Bold"/>
                <a:ea typeface="Telegraf Bold"/>
                <a:cs typeface="Telegraf Bold"/>
                <a:sym typeface="Telegraf Bold"/>
              </a:rPr>
              <a:t>- </a:t>
            </a:r>
            <a:r>
              <a:rPr lang="en-US" sz="4296" b="1" spc="-193" dirty="0" err="1">
                <a:solidFill>
                  <a:srgbClr val="FFFFFF"/>
                </a:solidFill>
                <a:latin typeface="Telegraf Bold"/>
                <a:ea typeface="Telegraf Bold"/>
                <a:cs typeface="Telegraf Bold"/>
                <a:sym typeface="Telegraf Bold"/>
              </a:rPr>
              <a:t>Thynk</a:t>
            </a:r>
            <a:r>
              <a:rPr lang="en-US" sz="4296" b="1" spc="-193" dirty="0">
                <a:solidFill>
                  <a:srgbClr val="FFFFFF"/>
                </a:solidFill>
                <a:latin typeface="Telegraf Bold"/>
                <a:ea typeface="Telegraf Bold"/>
                <a:cs typeface="Telegraf Bold"/>
                <a:sym typeface="Telegraf Bold"/>
              </a:rPr>
              <a:t> Unlimited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09033D">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296111" y="349538"/>
            <a:ext cx="17695777" cy="9587924"/>
            <a:chOff x="0" y="0"/>
            <a:chExt cx="4660616" cy="2525215"/>
          </a:xfrm>
        </p:grpSpPr>
        <p:sp>
          <p:nvSpPr>
            <p:cNvPr id="3" name="Freeform 3"/>
            <p:cNvSpPr/>
            <p:nvPr/>
          </p:nvSpPr>
          <p:spPr>
            <a:xfrm>
              <a:off x="0" y="0"/>
              <a:ext cx="4660616" cy="2525215"/>
            </a:xfrm>
            <a:custGeom>
              <a:avLst/>
              <a:gdLst/>
              <a:ahLst/>
              <a:cxnLst/>
              <a:rect l="l" t="t" r="r" b="b"/>
              <a:pathLst>
                <a:path w="4660616" h="2525215">
                  <a:moveTo>
                    <a:pt x="24500" y="0"/>
                  </a:moveTo>
                  <a:lnTo>
                    <a:pt x="4636116" y="0"/>
                  </a:lnTo>
                  <a:cubicBezTo>
                    <a:pt x="4649647" y="0"/>
                    <a:pt x="4660616" y="10969"/>
                    <a:pt x="4660616" y="24500"/>
                  </a:cubicBezTo>
                  <a:lnTo>
                    <a:pt x="4660616" y="2500715"/>
                  </a:lnTo>
                  <a:cubicBezTo>
                    <a:pt x="4660616" y="2507212"/>
                    <a:pt x="4658035" y="2513444"/>
                    <a:pt x="4653440" y="2518039"/>
                  </a:cubicBezTo>
                  <a:cubicBezTo>
                    <a:pt x="4648846" y="2522633"/>
                    <a:pt x="4642614" y="2525215"/>
                    <a:pt x="4636116" y="2525215"/>
                  </a:cubicBezTo>
                  <a:lnTo>
                    <a:pt x="24500" y="2525215"/>
                  </a:lnTo>
                  <a:cubicBezTo>
                    <a:pt x="10969" y="2525215"/>
                    <a:pt x="0" y="2514246"/>
                    <a:pt x="0" y="2500715"/>
                  </a:cubicBezTo>
                  <a:lnTo>
                    <a:pt x="0" y="24500"/>
                  </a:lnTo>
                  <a:cubicBezTo>
                    <a:pt x="0" y="10969"/>
                    <a:pt x="10969" y="0"/>
                    <a:pt x="24500" y="0"/>
                  </a:cubicBezTo>
                  <a:close/>
                </a:path>
              </a:pathLst>
            </a:custGeom>
            <a:solidFill>
              <a:srgbClr val="FFFFFF">
                <a:alpha val="21961"/>
              </a:srgbClr>
            </a:solidFill>
          </p:spPr>
        </p:sp>
        <p:sp>
          <p:nvSpPr>
            <p:cNvPr id="4" name="TextBox 4"/>
            <p:cNvSpPr txBox="1"/>
            <p:nvPr/>
          </p:nvSpPr>
          <p:spPr>
            <a:xfrm>
              <a:off x="0" y="-38100"/>
              <a:ext cx="4660616" cy="256331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803986" y="803986"/>
            <a:ext cx="449429" cy="449429"/>
          </a:xfrm>
          <a:custGeom>
            <a:avLst/>
            <a:gdLst/>
            <a:ahLst/>
            <a:cxnLst/>
            <a:rect l="l" t="t" r="r" b="b"/>
            <a:pathLst>
              <a:path w="449429" h="449429">
                <a:moveTo>
                  <a:pt x="0" y="0"/>
                </a:moveTo>
                <a:lnTo>
                  <a:pt x="449428" y="0"/>
                </a:lnTo>
                <a:lnTo>
                  <a:pt x="449428" y="449428"/>
                </a:lnTo>
                <a:lnTo>
                  <a:pt x="0" y="44942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TextBox 6"/>
          <p:cNvSpPr txBox="1"/>
          <p:nvPr/>
        </p:nvSpPr>
        <p:spPr>
          <a:xfrm>
            <a:off x="1363845" y="768097"/>
            <a:ext cx="2685498" cy="445006"/>
          </a:xfrm>
          <a:prstGeom prst="rect">
            <a:avLst/>
          </a:prstGeom>
        </p:spPr>
        <p:txBody>
          <a:bodyPr lIns="0" tIns="0" rIns="0" bIns="0" rtlCol="0" anchor="t">
            <a:spAutoFit/>
          </a:bodyPr>
          <a:lstStyle/>
          <a:p>
            <a:pPr algn="l">
              <a:lnSpc>
                <a:spcPts val="3391"/>
              </a:lnSpc>
              <a:spcBef>
                <a:spcPct val="0"/>
              </a:spcBef>
            </a:pPr>
            <a:r>
              <a:rPr lang="en-US" sz="2422" b="1" spc="-109">
                <a:solidFill>
                  <a:srgbClr val="FFFFFF"/>
                </a:solidFill>
                <a:latin typeface="Telegraf Bold"/>
                <a:ea typeface="Telegraf Bold"/>
                <a:cs typeface="Telegraf Bold"/>
                <a:sym typeface="Telegraf Bold"/>
              </a:rPr>
              <a:t>Thynk Unlimited</a:t>
            </a:r>
          </a:p>
        </p:txBody>
      </p:sp>
      <p:sp>
        <p:nvSpPr>
          <p:cNvPr id="7" name="TextBox 7"/>
          <p:cNvSpPr txBox="1"/>
          <p:nvPr/>
        </p:nvSpPr>
        <p:spPr>
          <a:xfrm>
            <a:off x="9144000" y="841660"/>
            <a:ext cx="1662550" cy="409541"/>
          </a:xfrm>
          <a:prstGeom prst="rect">
            <a:avLst/>
          </a:prstGeom>
        </p:spPr>
        <p:txBody>
          <a:bodyPr lIns="0" tIns="0" rIns="0" bIns="0" rtlCol="0" anchor="t">
            <a:spAutoFit/>
          </a:bodyPr>
          <a:lstStyle/>
          <a:p>
            <a:pPr marL="0" lvl="0" indent="0" algn="r">
              <a:lnSpc>
                <a:spcPts val="3151"/>
              </a:lnSpc>
              <a:spcBef>
                <a:spcPct val="0"/>
              </a:spcBef>
            </a:pPr>
            <a:r>
              <a:rPr lang="en-US" sz="2251">
                <a:solidFill>
                  <a:srgbClr val="FFFFFF"/>
                </a:solidFill>
                <a:latin typeface="Poppins"/>
                <a:ea typeface="Poppins"/>
                <a:cs typeface="Poppins"/>
                <a:sym typeface="Poppins"/>
              </a:rPr>
              <a:t>Home</a:t>
            </a:r>
          </a:p>
        </p:txBody>
      </p:sp>
      <p:sp>
        <p:nvSpPr>
          <p:cNvPr id="8" name="TextBox 8"/>
          <p:cNvSpPr txBox="1"/>
          <p:nvPr/>
        </p:nvSpPr>
        <p:spPr>
          <a:xfrm>
            <a:off x="11408122" y="843874"/>
            <a:ext cx="1907082" cy="409541"/>
          </a:xfrm>
          <a:prstGeom prst="rect">
            <a:avLst/>
          </a:prstGeom>
        </p:spPr>
        <p:txBody>
          <a:bodyPr lIns="0" tIns="0" rIns="0" bIns="0" rtlCol="0" anchor="t">
            <a:spAutoFit/>
          </a:bodyPr>
          <a:lstStyle/>
          <a:p>
            <a:pPr marL="0" lvl="0" indent="0" algn="ctr">
              <a:lnSpc>
                <a:spcPts val="3151"/>
              </a:lnSpc>
              <a:spcBef>
                <a:spcPct val="0"/>
              </a:spcBef>
            </a:pPr>
            <a:r>
              <a:rPr lang="en-US" sz="2251">
                <a:solidFill>
                  <a:srgbClr val="FFFFFF"/>
                </a:solidFill>
                <a:latin typeface="Poppins"/>
                <a:ea typeface="Poppins"/>
                <a:cs typeface="Poppins"/>
                <a:sym typeface="Poppins"/>
              </a:rPr>
              <a:t>About</a:t>
            </a:r>
          </a:p>
        </p:txBody>
      </p:sp>
      <p:sp>
        <p:nvSpPr>
          <p:cNvPr id="9" name="TextBox 9"/>
          <p:cNvSpPr txBox="1"/>
          <p:nvPr/>
        </p:nvSpPr>
        <p:spPr>
          <a:xfrm>
            <a:off x="13726729" y="819695"/>
            <a:ext cx="1916881" cy="409541"/>
          </a:xfrm>
          <a:prstGeom prst="rect">
            <a:avLst/>
          </a:prstGeom>
        </p:spPr>
        <p:txBody>
          <a:bodyPr lIns="0" tIns="0" rIns="0" bIns="0" rtlCol="0" anchor="t">
            <a:spAutoFit/>
          </a:bodyPr>
          <a:lstStyle/>
          <a:p>
            <a:pPr marL="0" lvl="0" indent="0" algn="ctr">
              <a:lnSpc>
                <a:spcPts val="3151"/>
              </a:lnSpc>
              <a:spcBef>
                <a:spcPct val="0"/>
              </a:spcBef>
            </a:pPr>
            <a:r>
              <a:rPr lang="en-US" sz="2251" b="1">
                <a:solidFill>
                  <a:srgbClr val="FFFFFF"/>
                </a:solidFill>
                <a:latin typeface="Poppins Bold"/>
                <a:ea typeface="Poppins Bold"/>
                <a:cs typeface="Poppins Bold"/>
                <a:sym typeface="Poppins Bold"/>
              </a:rPr>
              <a:t>Content</a:t>
            </a:r>
          </a:p>
        </p:txBody>
      </p:sp>
      <p:sp>
        <p:nvSpPr>
          <p:cNvPr id="10" name="TextBox 10"/>
          <p:cNvSpPr txBox="1"/>
          <p:nvPr/>
        </p:nvSpPr>
        <p:spPr>
          <a:xfrm>
            <a:off x="15034325" y="841660"/>
            <a:ext cx="2224975" cy="409541"/>
          </a:xfrm>
          <a:prstGeom prst="rect">
            <a:avLst/>
          </a:prstGeom>
        </p:spPr>
        <p:txBody>
          <a:bodyPr lIns="0" tIns="0" rIns="0" bIns="0" rtlCol="0" anchor="t">
            <a:spAutoFit/>
          </a:bodyPr>
          <a:lstStyle/>
          <a:p>
            <a:pPr marL="0" lvl="0" indent="0" algn="r">
              <a:lnSpc>
                <a:spcPts val="3151"/>
              </a:lnSpc>
              <a:spcBef>
                <a:spcPct val="0"/>
              </a:spcBef>
            </a:pPr>
            <a:r>
              <a:rPr lang="en-US" sz="2251">
                <a:solidFill>
                  <a:srgbClr val="FFFFFF"/>
                </a:solidFill>
                <a:latin typeface="Poppins"/>
                <a:ea typeface="Poppins"/>
                <a:cs typeface="Poppins"/>
                <a:sym typeface="Poppins"/>
              </a:rPr>
              <a:t>Others</a:t>
            </a:r>
          </a:p>
        </p:txBody>
      </p:sp>
      <p:grpSp>
        <p:nvGrpSpPr>
          <p:cNvPr id="11" name="Group 11"/>
          <p:cNvGrpSpPr/>
          <p:nvPr/>
        </p:nvGrpSpPr>
        <p:grpSpPr>
          <a:xfrm>
            <a:off x="803986" y="4795861"/>
            <a:ext cx="16648096" cy="4660838"/>
            <a:chOff x="0" y="0"/>
            <a:chExt cx="4384684" cy="1227546"/>
          </a:xfrm>
        </p:grpSpPr>
        <p:sp>
          <p:nvSpPr>
            <p:cNvPr id="12" name="Freeform 12"/>
            <p:cNvSpPr/>
            <p:nvPr/>
          </p:nvSpPr>
          <p:spPr>
            <a:xfrm>
              <a:off x="0" y="0"/>
              <a:ext cx="4384684" cy="1227546"/>
            </a:xfrm>
            <a:custGeom>
              <a:avLst/>
              <a:gdLst/>
              <a:ahLst/>
              <a:cxnLst/>
              <a:rect l="l" t="t" r="r" b="b"/>
              <a:pathLst>
                <a:path w="4384684" h="1227546">
                  <a:moveTo>
                    <a:pt x="26042" y="0"/>
                  </a:moveTo>
                  <a:lnTo>
                    <a:pt x="4358642" y="0"/>
                  </a:lnTo>
                  <a:cubicBezTo>
                    <a:pt x="4365548" y="0"/>
                    <a:pt x="4372172" y="2744"/>
                    <a:pt x="4377056" y="7627"/>
                  </a:cubicBezTo>
                  <a:cubicBezTo>
                    <a:pt x="4381940" y="12511"/>
                    <a:pt x="4384684" y="19135"/>
                    <a:pt x="4384684" y="26042"/>
                  </a:cubicBezTo>
                  <a:lnTo>
                    <a:pt x="4384684" y="1201504"/>
                  </a:lnTo>
                  <a:cubicBezTo>
                    <a:pt x="4384684" y="1208411"/>
                    <a:pt x="4381940" y="1215034"/>
                    <a:pt x="4377056" y="1219918"/>
                  </a:cubicBezTo>
                  <a:cubicBezTo>
                    <a:pt x="4372172" y="1224802"/>
                    <a:pt x="4365548" y="1227546"/>
                    <a:pt x="4358642" y="1227546"/>
                  </a:cubicBezTo>
                  <a:lnTo>
                    <a:pt x="26042" y="1227546"/>
                  </a:lnTo>
                  <a:cubicBezTo>
                    <a:pt x="19135" y="1227546"/>
                    <a:pt x="12511" y="1224802"/>
                    <a:pt x="7627" y="1219918"/>
                  </a:cubicBezTo>
                  <a:cubicBezTo>
                    <a:pt x="2744" y="1215034"/>
                    <a:pt x="0" y="1208411"/>
                    <a:pt x="0" y="1201504"/>
                  </a:cubicBezTo>
                  <a:lnTo>
                    <a:pt x="0" y="26042"/>
                  </a:lnTo>
                  <a:cubicBezTo>
                    <a:pt x="0" y="19135"/>
                    <a:pt x="2744" y="12511"/>
                    <a:pt x="7627" y="7627"/>
                  </a:cubicBezTo>
                  <a:cubicBezTo>
                    <a:pt x="12511" y="2744"/>
                    <a:pt x="19135" y="0"/>
                    <a:pt x="26042" y="0"/>
                  </a:cubicBezTo>
                  <a:close/>
                </a:path>
              </a:pathLst>
            </a:custGeom>
            <a:solidFill>
              <a:srgbClr val="FFFFFF">
                <a:alpha val="21961"/>
              </a:srgbClr>
            </a:solidFill>
          </p:spPr>
        </p:sp>
        <p:sp>
          <p:nvSpPr>
            <p:cNvPr id="13" name="TextBox 13"/>
            <p:cNvSpPr txBox="1"/>
            <p:nvPr/>
          </p:nvSpPr>
          <p:spPr>
            <a:xfrm>
              <a:off x="0" y="-38100"/>
              <a:ext cx="4384684" cy="1265646"/>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811360" y="1796578"/>
            <a:ext cx="16648096" cy="2555903"/>
            <a:chOff x="0" y="0"/>
            <a:chExt cx="4384684" cy="673160"/>
          </a:xfrm>
        </p:grpSpPr>
        <p:sp>
          <p:nvSpPr>
            <p:cNvPr id="15" name="Freeform 15"/>
            <p:cNvSpPr/>
            <p:nvPr/>
          </p:nvSpPr>
          <p:spPr>
            <a:xfrm>
              <a:off x="0" y="0"/>
              <a:ext cx="4384684" cy="673160"/>
            </a:xfrm>
            <a:custGeom>
              <a:avLst/>
              <a:gdLst/>
              <a:ahLst/>
              <a:cxnLst/>
              <a:rect l="l" t="t" r="r" b="b"/>
              <a:pathLst>
                <a:path w="4384684" h="673160">
                  <a:moveTo>
                    <a:pt x="26042" y="0"/>
                  </a:moveTo>
                  <a:lnTo>
                    <a:pt x="4358642" y="0"/>
                  </a:lnTo>
                  <a:cubicBezTo>
                    <a:pt x="4365548" y="0"/>
                    <a:pt x="4372172" y="2744"/>
                    <a:pt x="4377056" y="7627"/>
                  </a:cubicBezTo>
                  <a:cubicBezTo>
                    <a:pt x="4381940" y="12511"/>
                    <a:pt x="4384684" y="19135"/>
                    <a:pt x="4384684" y="26042"/>
                  </a:cubicBezTo>
                  <a:lnTo>
                    <a:pt x="4384684" y="647118"/>
                  </a:lnTo>
                  <a:cubicBezTo>
                    <a:pt x="4384684" y="654024"/>
                    <a:pt x="4381940" y="660648"/>
                    <a:pt x="4377056" y="665532"/>
                  </a:cubicBezTo>
                  <a:cubicBezTo>
                    <a:pt x="4372172" y="670416"/>
                    <a:pt x="4365548" y="673160"/>
                    <a:pt x="4358642" y="673160"/>
                  </a:cubicBezTo>
                  <a:lnTo>
                    <a:pt x="26042" y="673160"/>
                  </a:lnTo>
                  <a:cubicBezTo>
                    <a:pt x="19135" y="673160"/>
                    <a:pt x="12511" y="670416"/>
                    <a:pt x="7627" y="665532"/>
                  </a:cubicBezTo>
                  <a:cubicBezTo>
                    <a:pt x="2744" y="660648"/>
                    <a:pt x="0" y="654024"/>
                    <a:pt x="0" y="647118"/>
                  </a:cubicBezTo>
                  <a:lnTo>
                    <a:pt x="0" y="26042"/>
                  </a:lnTo>
                  <a:cubicBezTo>
                    <a:pt x="0" y="19135"/>
                    <a:pt x="2744" y="12511"/>
                    <a:pt x="7627" y="7627"/>
                  </a:cubicBezTo>
                  <a:cubicBezTo>
                    <a:pt x="12511" y="2744"/>
                    <a:pt x="19135" y="0"/>
                    <a:pt x="26042" y="0"/>
                  </a:cubicBezTo>
                  <a:close/>
                </a:path>
              </a:pathLst>
            </a:custGeom>
            <a:solidFill>
              <a:srgbClr val="FFFFFF">
                <a:alpha val="21961"/>
              </a:srgbClr>
            </a:solidFill>
          </p:spPr>
        </p:sp>
        <p:sp>
          <p:nvSpPr>
            <p:cNvPr id="16" name="TextBox 16"/>
            <p:cNvSpPr txBox="1"/>
            <p:nvPr/>
          </p:nvSpPr>
          <p:spPr>
            <a:xfrm>
              <a:off x="0" y="-38100"/>
              <a:ext cx="4384684" cy="711260"/>
            </a:xfrm>
            <a:prstGeom prst="rect">
              <a:avLst/>
            </a:prstGeom>
          </p:spPr>
          <p:txBody>
            <a:bodyPr lIns="50800" tIns="50800" rIns="50800" bIns="50800" rtlCol="0" anchor="ctr"/>
            <a:lstStyle/>
            <a:p>
              <a:pPr algn="ctr">
                <a:lnSpc>
                  <a:spcPts val="2659"/>
                </a:lnSpc>
                <a:spcBef>
                  <a:spcPct val="0"/>
                </a:spcBef>
              </a:pPr>
              <a:endParaRPr/>
            </a:p>
          </p:txBody>
        </p:sp>
      </p:grpSp>
      <p:sp>
        <p:nvSpPr>
          <p:cNvPr id="17" name="TextBox 17"/>
          <p:cNvSpPr txBox="1"/>
          <p:nvPr/>
        </p:nvSpPr>
        <p:spPr>
          <a:xfrm>
            <a:off x="1858527" y="6215055"/>
            <a:ext cx="13785083" cy="1755775"/>
          </a:xfrm>
          <a:prstGeom prst="rect">
            <a:avLst/>
          </a:prstGeom>
        </p:spPr>
        <p:txBody>
          <a:bodyPr lIns="0" tIns="0" rIns="0" bIns="0" rtlCol="0" anchor="t">
            <a:spAutoFit/>
          </a:bodyPr>
          <a:lstStyle/>
          <a:p>
            <a:pPr algn="ctr">
              <a:lnSpc>
                <a:spcPts val="3499"/>
              </a:lnSpc>
            </a:pPr>
            <a:r>
              <a:rPr lang="en-US" sz="2499">
                <a:solidFill>
                  <a:srgbClr val="FFFFFF"/>
                </a:solidFill>
                <a:latin typeface="Poppins"/>
                <a:ea typeface="Poppins"/>
                <a:cs typeface="Poppins"/>
                <a:sym typeface="Poppins"/>
              </a:rPr>
              <a:t>At the core of programming are concepts like variables, loops, functions, and conditional statements. These elements form the logic that drives a program, allowing it to make decisions, process data, and perform tasks. Mastering these basics is essential for programmers to create reliable and efficient code.</a:t>
            </a:r>
          </a:p>
        </p:txBody>
      </p:sp>
      <p:sp>
        <p:nvSpPr>
          <p:cNvPr id="18" name="TextBox 18"/>
          <p:cNvSpPr txBox="1"/>
          <p:nvPr/>
        </p:nvSpPr>
        <p:spPr>
          <a:xfrm>
            <a:off x="803986" y="2522049"/>
            <a:ext cx="16648096" cy="1107185"/>
          </a:xfrm>
          <a:prstGeom prst="rect">
            <a:avLst/>
          </a:prstGeom>
        </p:spPr>
        <p:txBody>
          <a:bodyPr lIns="0" tIns="0" rIns="0" bIns="0" rtlCol="0" anchor="t">
            <a:spAutoFit/>
          </a:bodyPr>
          <a:lstStyle/>
          <a:p>
            <a:pPr algn="ctr">
              <a:lnSpc>
                <a:spcPts val="7751"/>
              </a:lnSpc>
            </a:pPr>
            <a:r>
              <a:rPr lang="en-US" sz="7599" b="1" spc="-341">
                <a:solidFill>
                  <a:srgbClr val="FFFFFF"/>
                </a:solidFill>
                <a:latin typeface="Telegraf Bold"/>
                <a:ea typeface="Telegraf Bold"/>
                <a:cs typeface="Telegraf Bold"/>
                <a:sym typeface="Telegraf Bold"/>
              </a:rPr>
              <a:t>Programming Concepts and Logic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09033D">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803986" y="803986"/>
            <a:ext cx="449429" cy="449429"/>
          </a:xfrm>
          <a:custGeom>
            <a:avLst/>
            <a:gdLst/>
            <a:ahLst/>
            <a:cxnLst/>
            <a:rect l="l" t="t" r="r" b="b"/>
            <a:pathLst>
              <a:path w="449429" h="449429">
                <a:moveTo>
                  <a:pt x="0" y="0"/>
                </a:moveTo>
                <a:lnTo>
                  <a:pt x="449428" y="0"/>
                </a:lnTo>
                <a:lnTo>
                  <a:pt x="449428" y="449428"/>
                </a:lnTo>
                <a:lnTo>
                  <a:pt x="0" y="44942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8620398" y="1894724"/>
            <a:ext cx="8875194" cy="7599868"/>
            <a:chOff x="0" y="0"/>
            <a:chExt cx="1375000" cy="1177418"/>
          </a:xfrm>
        </p:grpSpPr>
        <p:sp>
          <p:nvSpPr>
            <p:cNvPr id="4" name="Freeform 4"/>
            <p:cNvSpPr/>
            <p:nvPr/>
          </p:nvSpPr>
          <p:spPr>
            <a:xfrm>
              <a:off x="0" y="0"/>
              <a:ext cx="1375000" cy="1177418"/>
            </a:xfrm>
            <a:custGeom>
              <a:avLst/>
              <a:gdLst/>
              <a:ahLst/>
              <a:cxnLst/>
              <a:rect l="l" t="t" r="r" b="b"/>
              <a:pathLst>
                <a:path w="1375000" h="1177418">
                  <a:moveTo>
                    <a:pt x="48849" y="0"/>
                  </a:moveTo>
                  <a:lnTo>
                    <a:pt x="1326150" y="0"/>
                  </a:lnTo>
                  <a:cubicBezTo>
                    <a:pt x="1353129" y="0"/>
                    <a:pt x="1375000" y="21871"/>
                    <a:pt x="1375000" y="48849"/>
                  </a:cubicBezTo>
                  <a:lnTo>
                    <a:pt x="1375000" y="1128569"/>
                  </a:lnTo>
                  <a:cubicBezTo>
                    <a:pt x="1375000" y="1155548"/>
                    <a:pt x="1353129" y="1177418"/>
                    <a:pt x="1326150" y="1177418"/>
                  </a:cubicBezTo>
                  <a:lnTo>
                    <a:pt x="48849" y="1177418"/>
                  </a:lnTo>
                  <a:cubicBezTo>
                    <a:pt x="21871" y="1177418"/>
                    <a:pt x="0" y="1155548"/>
                    <a:pt x="0" y="1128569"/>
                  </a:cubicBezTo>
                  <a:lnTo>
                    <a:pt x="0" y="48849"/>
                  </a:lnTo>
                  <a:cubicBezTo>
                    <a:pt x="0" y="21871"/>
                    <a:pt x="21871" y="0"/>
                    <a:pt x="48849" y="0"/>
                  </a:cubicBezTo>
                  <a:close/>
                </a:path>
              </a:pathLst>
            </a:custGeom>
            <a:blipFill>
              <a:blip r:embed="rId4"/>
              <a:stretch>
                <a:fillRect l="-14142" r="-14142"/>
              </a:stretch>
            </a:blipFill>
          </p:spPr>
        </p:sp>
      </p:grpSp>
      <p:grpSp>
        <p:nvGrpSpPr>
          <p:cNvPr id="5" name="Group 5"/>
          <p:cNvGrpSpPr/>
          <p:nvPr/>
        </p:nvGrpSpPr>
        <p:grpSpPr>
          <a:xfrm>
            <a:off x="803986" y="1894724"/>
            <a:ext cx="7145508" cy="3799934"/>
            <a:chOff x="0" y="0"/>
            <a:chExt cx="1881944" cy="1000806"/>
          </a:xfrm>
        </p:grpSpPr>
        <p:sp>
          <p:nvSpPr>
            <p:cNvPr id="6" name="Freeform 6"/>
            <p:cNvSpPr/>
            <p:nvPr/>
          </p:nvSpPr>
          <p:spPr>
            <a:xfrm>
              <a:off x="0" y="0"/>
              <a:ext cx="1881944" cy="1000806"/>
            </a:xfrm>
            <a:custGeom>
              <a:avLst/>
              <a:gdLst/>
              <a:ahLst/>
              <a:cxnLst/>
              <a:rect l="l" t="t" r="r" b="b"/>
              <a:pathLst>
                <a:path w="1881944" h="1000806">
                  <a:moveTo>
                    <a:pt x="60674" y="0"/>
                  </a:moveTo>
                  <a:lnTo>
                    <a:pt x="1821270" y="0"/>
                  </a:lnTo>
                  <a:cubicBezTo>
                    <a:pt x="1854780" y="0"/>
                    <a:pt x="1881944" y="27165"/>
                    <a:pt x="1881944" y="60674"/>
                  </a:cubicBezTo>
                  <a:lnTo>
                    <a:pt x="1881944" y="940132"/>
                  </a:lnTo>
                  <a:cubicBezTo>
                    <a:pt x="1881944" y="956223"/>
                    <a:pt x="1875552" y="971656"/>
                    <a:pt x="1864173" y="983035"/>
                  </a:cubicBezTo>
                  <a:cubicBezTo>
                    <a:pt x="1852795" y="994413"/>
                    <a:pt x="1837362" y="1000806"/>
                    <a:pt x="1821270" y="1000806"/>
                  </a:cubicBezTo>
                  <a:lnTo>
                    <a:pt x="60674" y="1000806"/>
                  </a:lnTo>
                  <a:cubicBezTo>
                    <a:pt x="27165" y="1000806"/>
                    <a:pt x="0" y="973641"/>
                    <a:pt x="0" y="940132"/>
                  </a:cubicBezTo>
                  <a:lnTo>
                    <a:pt x="0" y="60674"/>
                  </a:lnTo>
                  <a:cubicBezTo>
                    <a:pt x="0" y="27165"/>
                    <a:pt x="27165" y="0"/>
                    <a:pt x="60674" y="0"/>
                  </a:cubicBezTo>
                  <a:close/>
                </a:path>
              </a:pathLst>
            </a:custGeom>
            <a:gradFill rotWithShape="1">
              <a:gsLst>
                <a:gs pos="0">
                  <a:srgbClr val="000000">
                    <a:alpha val="78000"/>
                  </a:srgbClr>
                </a:gs>
                <a:gs pos="100000">
                  <a:srgbClr val="DDDDDD">
                    <a:alpha val="14820"/>
                  </a:srgbClr>
                </a:gs>
              </a:gsLst>
              <a:lin ang="2700000"/>
            </a:gradFill>
          </p:spPr>
        </p:sp>
        <p:sp>
          <p:nvSpPr>
            <p:cNvPr id="7" name="TextBox 7"/>
            <p:cNvSpPr txBox="1"/>
            <p:nvPr/>
          </p:nvSpPr>
          <p:spPr>
            <a:xfrm>
              <a:off x="0" y="-66675"/>
              <a:ext cx="1881944" cy="1067481"/>
            </a:xfrm>
            <a:prstGeom prst="rect">
              <a:avLst/>
            </a:prstGeom>
          </p:spPr>
          <p:txBody>
            <a:bodyPr lIns="50800" tIns="50800" rIns="50800" bIns="50800" rtlCol="0" anchor="ctr"/>
            <a:lstStyle/>
            <a:p>
              <a:pPr algn="ctr">
                <a:lnSpc>
                  <a:spcPts val="3151"/>
                </a:lnSpc>
              </a:pPr>
              <a:endParaRPr/>
            </a:p>
          </p:txBody>
        </p:sp>
      </p:grpSp>
      <p:grpSp>
        <p:nvGrpSpPr>
          <p:cNvPr id="8" name="Group 8"/>
          <p:cNvGrpSpPr/>
          <p:nvPr/>
        </p:nvGrpSpPr>
        <p:grpSpPr>
          <a:xfrm>
            <a:off x="803986" y="6312965"/>
            <a:ext cx="7145508" cy="3181626"/>
            <a:chOff x="0" y="0"/>
            <a:chExt cx="1881944" cy="837959"/>
          </a:xfrm>
        </p:grpSpPr>
        <p:sp>
          <p:nvSpPr>
            <p:cNvPr id="9" name="Freeform 9"/>
            <p:cNvSpPr/>
            <p:nvPr/>
          </p:nvSpPr>
          <p:spPr>
            <a:xfrm>
              <a:off x="0" y="0"/>
              <a:ext cx="1881944" cy="837959"/>
            </a:xfrm>
            <a:custGeom>
              <a:avLst/>
              <a:gdLst/>
              <a:ahLst/>
              <a:cxnLst/>
              <a:rect l="l" t="t" r="r" b="b"/>
              <a:pathLst>
                <a:path w="1881944" h="837959">
                  <a:moveTo>
                    <a:pt x="60674" y="0"/>
                  </a:moveTo>
                  <a:lnTo>
                    <a:pt x="1821270" y="0"/>
                  </a:lnTo>
                  <a:cubicBezTo>
                    <a:pt x="1854780" y="0"/>
                    <a:pt x="1881944" y="27165"/>
                    <a:pt x="1881944" y="60674"/>
                  </a:cubicBezTo>
                  <a:lnTo>
                    <a:pt x="1881944" y="777285"/>
                  </a:lnTo>
                  <a:cubicBezTo>
                    <a:pt x="1881944" y="810795"/>
                    <a:pt x="1854780" y="837959"/>
                    <a:pt x="1821270" y="837959"/>
                  </a:cubicBezTo>
                  <a:lnTo>
                    <a:pt x="60674" y="837959"/>
                  </a:lnTo>
                  <a:cubicBezTo>
                    <a:pt x="27165" y="837959"/>
                    <a:pt x="0" y="810795"/>
                    <a:pt x="0" y="777285"/>
                  </a:cubicBezTo>
                  <a:lnTo>
                    <a:pt x="0" y="60674"/>
                  </a:lnTo>
                  <a:cubicBezTo>
                    <a:pt x="0" y="27165"/>
                    <a:pt x="27165" y="0"/>
                    <a:pt x="60674" y="0"/>
                  </a:cubicBezTo>
                  <a:close/>
                </a:path>
              </a:pathLst>
            </a:custGeom>
            <a:gradFill rotWithShape="1">
              <a:gsLst>
                <a:gs pos="0">
                  <a:srgbClr val="000F9B">
                    <a:alpha val="100000"/>
                  </a:srgbClr>
                </a:gs>
                <a:gs pos="50000">
                  <a:srgbClr val="EB0000">
                    <a:alpha val="100000"/>
                  </a:srgbClr>
                </a:gs>
                <a:gs pos="100000">
                  <a:srgbClr val="A000EB">
                    <a:alpha val="100000"/>
                  </a:srgbClr>
                </a:gs>
              </a:gsLst>
              <a:path path="circle">
                <a:fillToRect r="100000" b="100000"/>
              </a:path>
              <a:tileRect l="-100000" t="-100000"/>
            </a:gradFill>
          </p:spPr>
        </p:sp>
        <p:sp>
          <p:nvSpPr>
            <p:cNvPr id="10" name="TextBox 10"/>
            <p:cNvSpPr txBox="1"/>
            <p:nvPr/>
          </p:nvSpPr>
          <p:spPr>
            <a:xfrm>
              <a:off x="0" y="-66675"/>
              <a:ext cx="1881944" cy="904634"/>
            </a:xfrm>
            <a:prstGeom prst="rect">
              <a:avLst/>
            </a:prstGeom>
          </p:spPr>
          <p:txBody>
            <a:bodyPr lIns="50800" tIns="50800" rIns="50800" bIns="50800" rtlCol="0" anchor="ctr"/>
            <a:lstStyle/>
            <a:p>
              <a:pPr algn="ctr">
                <a:lnSpc>
                  <a:spcPts val="3151"/>
                </a:lnSpc>
              </a:pPr>
              <a:endParaRPr/>
            </a:p>
          </p:txBody>
        </p:sp>
      </p:grpSp>
      <p:sp>
        <p:nvSpPr>
          <p:cNvPr id="11" name="Freeform 11"/>
          <p:cNvSpPr/>
          <p:nvPr/>
        </p:nvSpPr>
        <p:spPr>
          <a:xfrm>
            <a:off x="5742942" y="2505205"/>
            <a:ext cx="1626436" cy="1626436"/>
          </a:xfrm>
          <a:custGeom>
            <a:avLst/>
            <a:gdLst/>
            <a:ahLst/>
            <a:cxnLst/>
            <a:rect l="l" t="t" r="r" b="b"/>
            <a:pathLst>
              <a:path w="1626436" h="1626436">
                <a:moveTo>
                  <a:pt x="0" y="0"/>
                </a:moveTo>
                <a:lnTo>
                  <a:pt x="1626436" y="0"/>
                </a:lnTo>
                <a:lnTo>
                  <a:pt x="1626436" y="1626436"/>
                </a:lnTo>
                <a:lnTo>
                  <a:pt x="0" y="162643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TextBox 12"/>
          <p:cNvSpPr txBox="1"/>
          <p:nvPr/>
        </p:nvSpPr>
        <p:spPr>
          <a:xfrm>
            <a:off x="1363845" y="768097"/>
            <a:ext cx="2685498" cy="445006"/>
          </a:xfrm>
          <a:prstGeom prst="rect">
            <a:avLst/>
          </a:prstGeom>
        </p:spPr>
        <p:txBody>
          <a:bodyPr lIns="0" tIns="0" rIns="0" bIns="0" rtlCol="0" anchor="t">
            <a:spAutoFit/>
          </a:bodyPr>
          <a:lstStyle/>
          <a:p>
            <a:pPr algn="l">
              <a:lnSpc>
                <a:spcPts val="3391"/>
              </a:lnSpc>
              <a:spcBef>
                <a:spcPct val="0"/>
              </a:spcBef>
            </a:pPr>
            <a:r>
              <a:rPr lang="en-US" sz="2422" b="1" spc="-109">
                <a:solidFill>
                  <a:srgbClr val="FFFFFF"/>
                </a:solidFill>
                <a:latin typeface="Telegraf Bold"/>
                <a:ea typeface="Telegraf Bold"/>
                <a:cs typeface="Telegraf Bold"/>
                <a:sym typeface="Telegraf Bold"/>
              </a:rPr>
              <a:t>Thynk Unlimited</a:t>
            </a:r>
          </a:p>
        </p:txBody>
      </p:sp>
      <p:sp>
        <p:nvSpPr>
          <p:cNvPr id="13" name="TextBox 13"/>
          <p:cNvSpPr txBox="1"/>
          <p:nvPr/>
        </p:nvSpPr>
        <p:spPr>
          <a:xfrm>
            <a:off x="9144000" y="841660"/>
            <a:ext cx="1662550" cy="409541"/>
          </a:xfrm>
          <a:prstGeom prst="rect">
            <a:avLst/>
          </a:prstGeom>
        </p:spPr>
        <p:txBody>
          <a:bodyPr lIns="0" tIns="0" rIns="0" bIns="0" rtlCol="0" anchor="t">
            <a:spAutoFit/>
          </a:bodyPr>
          <a:lstStyle/>
          <a:p>
            <a:pPr marL="0" lvl="0" indent="0" algn="r">
              <a:lnSpc>
                <a:spcPts val="3151"/>
              </a:lnSpc>
              <a:spcBef>
                <a:spcPct val="0"/>
              </a:spcBef>
            </a:pPr>
            <a:r>
              <a:rPr lang="en-US" sz="2251">
                <a:solidFill>
                  <a:srgbClr val="FFFFFF"/>
                </a:solidFill>
                <a:latin typeface="Poppins"/>
                <a:ea typeface="Poppins"/>
                <a:cs typeface="Poppins"/>
                <a:sym typeface="Poppins"/>
              </a:rPr>
              <a:t>Home</a:t>
            </a:r>
          </a:p>
        </p:txBody>
      </p:sp>
      <p:sp>
        <p:nvSpPr>
          <p:cNvPr id="14" name="TextBox 14"/>
          <p:cNvSpPr txBox="1"/>
          <p:nvPr/>
        </p:nvSpPr>
        <p:spPr>
          <a:xfrm>
            <a:off x="11408122" y="843874"/>
            <a:ext cx="1907082" cy="409541"/>
          </a:xfrm>
          <a:prstGeom prst="rect">
            <a:avLst/>
          </a:prstGeom>
        </p:spPr>
        <p:txBody>
          <a:bodyPr lIns="0" tIns="0" rIns="0" bIns="0" rtlCol="0" anchor="t">
            <a:spAutoFit/>
          </a:bodyPr>
          <a:lstStyle/>
          <a:p>
            <a:pPr marL="0" lvl="0" indent="0" algn="ctr">
              <a:lnSpc>
                <a:spcPts val="3151"/>
              </a:lnSpc>
              <a:spcBef>
                <a:spcPct val="0"/>
              </a:spcBef>
            </a:pPr>
            <a:r>
              <a:rPr lang="en-US" sz="2251">
                <a:solidFill>
                  <a:srgbClr val="FFFFFF"/>
                </a:solidFill>
                <a:latin typeface="Poppins"/>
                <a:ea typeface="Poppins"/>
                <a:cs typeface="Poppins"/>
                <a:sym typeface="Poppins"/>
              </a:rPr>
              <a:t>About</a:t>
            </a:r>
          </a:p>
        </p:txBody>
      </p:sp>
      <p:sp>
        <p:nvSpPr>
          <p:cNvPr id="15" name="TextBox 15"/>
          <p:cNvSpPr txBox="1"/>
          <p:nvPr/>
        </p:nvSpPr>
        <p:spPr>
          <a:xfrm>
            <a:off x="13726729" y="819695"/>
            <a:ext cx="1916881" cy="409541"/>
          </a:xfrm>
          <a:prstGeom prst="rect">
            <a:avLst/>
          </a:prstGeom>
        </p:spPr>
        <p:txBody>
          <a:bodyPr lIns="0" tIns="0" rIns="0" bIns="0" rtlCol="0" anchor="t">
            <a:spAutoFit/>
          </a:bodyPr>
          <a:lstStyle/>
          <a:p>
            <a:pPr marL="0" lvl="0" indent="0" algn="ctr">
              <a:lnSpc>
                <a:spcPts val="3151"/>
              </a:lnSpc>
              <a:spcBef>
                <a:spcPct val="0"/>
              </a:spcBef>
            </a:pPr>
            <a:r>
              <a:rPr lang="en-US" sz="2251" b="1">
                <a:solidFill>
                  <a:srgbClr val="FFFFFF"/>
                </a:solidFill>
                <a:latin typeface="Poppins Bold"/>
                <a:ea typeface="Poppins Bold"/>
                <a:cs typeface="Poppins Bold"/>
                <a:sym typeface="Poppins Bold"/>
              </a:rPr>
              <a:t>Content</a:t>
            </a:r>
          </a:p>
        </p:txBody>
      </p:sp>
      <p:sp>
        <p:nvSpPr>
          <p:cNvPr id="16" name="TextBox 16"/>
          <p:cNvSpPr txBox="1"/>
          <p:nvPr/>
        </p:nvSpPr>
        <p:spPr>
          <a:xfrm>
            <a:off x="15034325" y="841660"/>
            <a:ext cx="2224975" cy="409541"/>
          </a:xfrm>
          <a:prstGeom prst="rect">
            <a:avLst/>
          </a:prstGeom>
        </p:spPr>
        <p:txBody>
          <a:bodyPr lIns="0" tIns="0" rIns="0" bIns="0" rtlCol="0" anchor="t">
            <a:spAutoFit/>
          </a:bodyPr>
          <a:lstStyle/>
          <a:p>
            <a:pPr marL="0" lvl="0" indent="0" algn="r">
              <a:lnSpc>
                <a:spcPts val="3151"/>
              </a:lnSpc>
              <a:spcBef>
                <a:spcPct val="0"/>
              </a:spcBef>
            </a:pPr>
            <a:r>
              <a:rPr lang="en-US" sz="2251">
                <a:solidFill>
                  <a:srgbClr val="FFFFFF"/>
                </a:solidFill>
                <a:latin typeface="Poppins"/>
                <a:ea typeface="Poppins"/>
                <a:cs typeface="Poppins"/>
                <a:sym typeface="Poppins"/>
              </a:rPr>
              <a:t>Others</a:t>
            </a:r>
          </a:p>
        </p:txBody>
      </p:sp>
      <p:sp>
        <p:nvSpPr>
          <p:cNvPr id="17" name="TextBox 17"/>
          <p:cNvSpPr txBox="1"/>
          <p:nvPr/>
        </p:nvSpPr>
        <p:spPr>
          <a:xfrm>
            <a:off x="1486268" y="6794524"/>
            <a:ext cx="5883110" cy="2193925"/>
          </a:xfrm>
          <a:prstGeom prst="rect">
            <a:avLst/>
          </a:prstGeom>
        </p:spPr>
        <p:txBody>
          <a:bodyPr lIns="0" tIns="0" rIns="0" bIns="0" rtlCol="0" anchor="t">
            <a:spAutoFit/>
          </a:bodyPr>
          <a:lstStyle/>
          <a:p>
            <a:pPr algn="just">
              <a:lnSpc>
                <a:spcPts val="3499"/>
              </a:lnSpc>
            </a:pPr>
            <a:r>
              <a:rPr lang="en-US" sz="2499">
                <a:solidFill>
                  <a:srgbClr val="FFFFFF"/>
                </a:solidFill>
                <a:latin typeface="Poppins"/>
                <a:ea typeface="Poppins"/>
                <a:cs typeface="Poppins"/>
                <a:sym typeface="Poppins"/>
              </a:rPr>
              <a:t>Programming is fundamentally about problem-solving. A programmer analyzes a problem, designs a solution, and writes code to implement it.</a:t>
            </a:r>
          </a:p>
        </p:txBody>
      </p:sp>
      <p:sp>
        <p:nvSpPr>
          <p:cNvPr id="18" name="TextBox 18"/>
          <p:cNvSpPr txBox="1"/>
          <p:nvPr/>
        </p:nvSpPr>
        <p:spPr>
          <a:xfrm>
            <a:off x="1486268" y="2552830"/>
            <a:ext cx="4045420" cy="1783060"/>
          </a:xfrm>
          <a:prstGeom prst="rect">
            <a:avLst/>
          </a:prstGeom>
        </p:spPr>
        <p:txBody>
          <a:bodyPr lIns="0" tIns="0" rIns="0" bIns="0" rtlCol="0" anchor="t">
            <a:spAutoFit/>
          </a:bodyPr>
          <a:lstStyle/>
          <a:p>
            <a:pPr algn="l">
              <a:lnSpc>
                <a:spcPts val="6642"/>
              </a:lnSpc>
            </a:pPr>
            <a:r>
              <a:rPr lang="en-US" sz="6512" b="1" spc="-293">
                <a:solidFill>
                  <a:srgbClr val="FFFFFF"/>
                </a:solidFill>
                <a:latin typeface="Telegraf Bold"/>
                <a:ea typeface="Telegraf Bold"/>
                <a:cs typeface="Telegraf Bold"/>
                <a:sym typeface="Telegraf Bold"/>
              </a:rPr>
              <a:t>Problem-Solving </a:t>
            </a:r>
          </a:p>
        </p:txBody>
      </p:sp>
      <p:sp>
        <p:nvSpPr>
          <p:cNvPr id="19" name="TextBox 19"/>
          <p:cNvSpPr txBox="1"/>
          <p:nvPr/>
        </p:nvSpPr>
        <p:spPr>
          <a:xfrm>
            <a:off x="1486268" y="4470735"/>
            <a:ext cx="3350943" cy="667461"/>
          </a:xfrm>
          <a:prstGeom prst="rect">
            <a:avLst/>
          </a:prstGeom>
        </p:spPr>
        <p:txBody>
          <a:bodyPr lIns="0" tIns="0" rIns="0" bIns="0" rtlCol="0" anchor="t">
            <a:spAutoFit/>
          </a:bodyPr>
          <a:lstStyle/>
          <a:p>
            <a:pPr algn="l">
              <a:lnSpc>
                <a:spcPts val="4706"/>
              </a:lnSpc>
            </a:pPr>
            <a:r>
              <a:rPr lang="en-US" sz="4614" spc="-207">
                <a:solidFill>
                  <a:srgbClr val="FFFFFF"/>
                </a:solidFill>
                <a:latin typeface="Telegraf"/>
                <a:ea typeface="Telegraf"/>
                <a:cs typeface="Telegraf"/>
                <a:sym typeface="Telegraf"/>
              </a:rPr>
              <a:t>with Code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09033D">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803986" y="803986"/>
            <a:ext cx="449429" cy="449429"/>
          </a:xfrm>
          <a:custGeom>
            <a:avLst/>
            <a:gdLst/>
            <a:ahLst/>
            <a:cxnLst/>
            <a:rect l="l" t="t" r="r" b="b"/>
            <a:pathLst>
              <a:path w="449429" h="449429">
                <a:moveTo>
                  <a:pt x="0" y="0"/>
                </a:moveTo>
                <a:lnTo>
                  <a:pt x="449428" y="0"/>
                </a:lnTo>
                <a:lnTo>
                  <a:pt x="449428" y="449428"/>
                </a:lnTo>
                <a:lnTo>
                  <a:pt x="0" y="44942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2962520" y="1894724"/>
            <a:ext cx="4533071" cy="7599868"/>
            <a:chOff x="0" y="0"/>
            <a:chExt cx="702291" cy="1177418"/>
          </a:xfrm>
        </p:grpSpPr>
        <p:sp>
          <p:nvSpPr>
            <p:cNvPr id="4" name="Freeform 4"/>
            <p:cNvSpPr/>
            <p:nvPr/>
          </p:nvSpPr>
          <p:spPr>
            <a:xfrm>
              <a:off x="0" y="0"/>
              <a:ext cx="702291" cy="1177418"/>
            </a:xfrm>
            <a:custGeom>
              <a:avLst/>
              <a:gdLst/>
              <a:ahLst/>
              <a:cxnLst/>
              <a:rect l="l" t="t" r="r" b="b"/>
              <a:pathLst>
                <a:path w="702291" h="1177418">
                  <a:moveTo>
                    <a:pt x="95641" y="0"/>
                  </a:moveTo>
                  <a:lnTo>
                    <a:pt x="606650" y="0"/>
                  </a:lnTo>
                  <a:cubicBezTo>
                    <a:pt x="632016" y="0"/>
                    <a:pt x="656343" y="10076"/>
                    <a:pt x="674279" y="28013"/>
                  </a:cubicBezTo>
                  <a:cubicBezTo>
                    <a:pt x="692215" y="45949"/>
                    <a:pt x="702291" y="70275"/>
                    <a:pt x="702291" y="95641"/>
                  </a:cubicBezTo>
                  <a:lnTo>
                    <a:pt x="702291" y="1081777"/>
                  </a:lnTo>
                  <a:cubicBezTo>
                    <a:pt x="702291" y="1107143"/>
                    <a:pt x="692215" y="1131470"/>
                    <a:pt x="674279" y="1149406"/>
                  </a:cubicBezTo>
                  <a:cubicBezTo>
                    <a:pt x="656343" y="1167342"/>
                    <a:pt x="632016" y="1177418"/>
                    <a:pt x="606650" y="1177418"/>
                  </a:cubicBezTo>
                  <a:lnTo>
                    <a:pt x="95641" y="1177418"/>
                  </a:lnTo>
                  <a:cubicBezTo>
                    <a:pt x="70275" y="1177418"/>
                    <a:pt x="45949" y="1167342"/>
                    <a:pt x="28013" y="1149406"/>
                  </a:cubicBezTo>
                  <a:cubicBezTo>
                    <a:pt x="10076" y="1131470"/>
                    <a:pt x="0" y="1107143"/>
                    <a:pt x="0" y="1081777"/>
                  </a:cubicBezTo>
                  <a:lnTo>
                    <a:pt x="0" y="95641"/>
                  </a:lnTo>
                  <a:cubicBezTo>
                    <a:pt x="0" y="70275"/>
                    <a:pt x="10076" y="45949"/>
                    <a:pt x="28013" y="28013"/>
                  </a:cubicBezTo>
                  <a:cubicBezTo>
                    <a:pt x="45949" y="10076"/>
                    <a:pt x="70275" y="0"/>
                    <a:pt x="95641" y="0"/>
                  </a:cubicBezTo>
                  <a:close/>
                </a:path>
              </a:pathLst>
            </a:custGeom>
            <a:blipFill>
              <a:blip r:embed="rId4"/>
              <a:stretch>
                <a:fillRect l="-5954" r="-5954"/>
              </a:stretch>
            </a:blipFill>
          </p:spPr>
        </p:sp>
      </p:grpSp>
      <p:grpSp>
        <p:nvGrpSpPr>
          <p:cNvPr id="5" name="Group 5"/>
          <p:cNvGrpSpPr/>
          <p:nvPr/>
        </p:nvGrpSpPr>
        <p:grpSpPr>
          <a:xfrm>
            <a:off x="803986" y="1894724"/>
            <a:ext cx="7145508" cy="3248776"/>
            <a:chOff x="0" y="0"/>
            <a:chExt cx="1881944" cy="855645"/>
          </a:xfrm>
        </p:grpSpPr>
        <p:sp>
          <p:nvSpPr>
            <p:cNvPr id="6" name="Freeform 6"/>
            <p:cNvSpPr/>
            <p:nvPr/>
          </p:nvSpPr>
          <p:spPr>
            <a:xfrm>
              <a:off x="0" y="0"/>
              <a:ext cx="1881944" cy="855645"/>
            </a:xfrm>
            <a:custGeom>
              <a:avLst/>
              <a:gdLst/>
              <a:ahLst/>
              <a:cxnLst/>
              <a:rect l="l" t="t" r="r" b="b"/>
              <a:pathLst>
                <a:path w="1881944" h="855645">
                  <a:moveTo>
                    <a:pt x="60674" y="0"/>
                  </a:moveTo>
                  <a:lnTo>
                    <a:pt x="1821270" y="0"/>
                  </a:lnTo>
                  <a:cubicBezTo>
                    <a:pt x="1854780" y="0"/>
                    <a:pt x="1881944" y="27165"/>
                    <a:pt x="1881944" y="60674"/>
                  </a:cubicBezTo>
                  <a:lnTo>
                    <a:pt x="1881944" y="794971"/>
                  </a:lnTo>
                  <a:cubicBezTo>
                    <a:pt x="1881944" y="828480"/>
                    <a:pt x="1854780" y="855645"/>
                    <a:pt x="1821270" y="855645"/>
                  </a:cubicBezTo>
                  <a:lnTo>
                    <a:pt x="60674" y="855645"/>
                  </a:lnTo>
                  <a:cubicBezTo>
                    <a:pt x="27165" y="855645"/>
                    <a:pt x="0" y="828480"/>
                    <a:pt x="0" y="794971"/>
                  </a:cubicBezTo>
                  <a:lnTo>
                    <a:pt x="0" y="60674"/>
                  </a:lnTo>
                  <a:cubicBezTo>
                    <a:pt x="0" y="27165"/>
                    <a:pt x="27165" y="0"/>
                    <a:pt x="60674" y="0"/>
                  </a:cubicBezTo>
                  <a:close/>
                </a:path>
              </a:pathLst>
            </a:custGeom>
            <a:gradFill rotWithShape="1">
              <a:gsLst>
                <a:gs pos="0">
                  <a:srgbClr val="000000">
                    <a:alpha val="78000"/>
                  </a:srgbClr>
                </a:gs>
                <a:gs pos="100000">
                  <a:srgbClr val="DDDDDD">
                    <a:alpha val="14820"/>
                  </a:srgbClr>
                </a:gs>
              </a:gsLst>
              <a:lin ang="2700000"/>
            </a:gradFill>
          </p:spPr>
        </p:sp>
        <p:sp>
          <p:nvSpPr>
            <p:cNvPr id="7" name="TextBox 7"/>
            <p:cNvSpPr txBox="1"/>
            <p:nvPr/>
          </p:nvSpPr>
          <p:spPr>
            <a:xfrm>
              <a:off x="0" y="-66675"/>
              <a:ext cx="1881944" cy="922320"/>
            </a:xfrm>
            <a:prstGeom prst="rect">
              <a:avLst/>
            </a:prstGeom>
          </p:spPr>
          <p:txBody>
            <a:bodyPr lIns="50800" tIns="50800" rIns="50800" bIns="50800" rtlCol="0" anchor="ctr"/>
            <a:lstStyle/>
            <a:p>
              <a:pPr algn="ctr">
                <a:lnSpc>
                  <a:spcPts val="3151"/>
                </a:lnSpc>
              </a:pPr>
              <a:endParaRPr/>
            </a:p>
          </p:txBody>
        </p:sp>
      </p:grpSp>
      <p:grpSp>
        <p:nvGrpSpPr>
          <p:cNvPr id="8" name="Group 8"/>
          <p:cNvGrpSpPr/>
          <p:nvPr/>
        </p:nvGrpSpPr>
        <p:grpSpPr>
          <a:xfrm>
            <a:off x="803986" y="5781675"/>
            <a:ext cx="7145508" cy="3712917"/>
            <a:chOff x="0" y="0"/>
            <a:chExt cx="1881944" cy="977888"/>
          </a:xfrm>
        </p:grpSpPr>
        <p:sp>
          <p:nvSpPr>
            <p:cNvPr id="9" name="Freeform 9"/>
            <p:cNvSpPr/>
            <p:nvPr/>
          </p:nvSpPr>
          <p:spPr>
            <a:xfrm>
              <a:off x="0" y="0"/>
              <a:ext cx="1881944" cy="977888"/>
            </a:xfrm>
            <a:custGeom>
              <a:avLst/>
              <a:gdLst/>
              <a:ahLst/>
              <a:cxnLst/>
              <a:rect l="l" t="t" r="r" b="b"/>
              <a:pathLst>
                <a:path w="1881944" h="977888">
                  <a:moveTo>
                    <a:pt x="45506" y="0"/>
                  </a:moveTo>
                  <a:lnTo>
                    <a:pt x="1836439" y="0"/>
                  </a:lnTo>
                  <a:cubicBezTo>
                    <a:pt x="1848508" y="0"/>
                    <a:pt x="1860082" y="4794"/>
                    <a:pt x="1868616" y="13328"/>
                  </a:cubicBezTo>
                  <a:cubicBezTo>
                    <a:pt x="1877150" y="21862"/>
                    <a:pt x="1881944" y="33437"/>
                    <a:pt x="1881944" y="45506"/>
                  </a:cubicBezTo>
                  <a:lnTo>
                    <a:pt x="1881944" y="932382"/>
                  </a:lnTo>
                  <a:cubicBezTo>
                    <a:pt x="1881944" y="944451"/>
                    <a:pt x="1877150" y="956025"/>
                    <a:pt x="1868616" y="964559"/>
                  </a:cubicBezTo>
                  <a:cubicBezTo>
                    <a:pt x="1860082" y="973093"/>
                    <a:pt x="1848508" y="977888"/>
                    <a:pt x="1836439" y="977888"/>
                  </a:cubicBezTo>
                  <a:lnTo>
                    <a:pt x="45506" y="977888"/>
                  </a:lnTo>
                  <a:cubicBezTo>
                    <a:pt x="33437" y="977888"/>
                    <a:pt x="21862" y="973093"/>
                    <a:pt x="13328" y="964559"/>
                  </a:cubicBezTo>
                  <a:cubicBezTo>
                    <a:pt x="4794" y="956025"/>
                    <a:pt x="0" y="944451"/>
                    <a:pt x="0" y="932382"/>
                  </a:cubicBezTo>
                  <a:lnTo>
                    <a:pt x="0" y="45506"/>
                  </a:lnTo>
                  <a:cubicBezTo>
                    <a:pt x="0" y="33437"/>
                    <a:pt x="4794" y="21862"/>
                    <a:pt x="13328" y="13328"/>
                  </a:cubicBezTo>
                  <a:cubicBezTo>
                    <a:pt x="21862" y="4794"/>
                    <a:pt x="33437" y="0"/>
                    <a:pt x="45506" y="0"/>
                  </a:cubicBezTo>
                  <a:close/>
                </a:path>
              </a:pathLst>
            </a:custGeom>
            <a:gradFill rotWithShape="1">
              <a:gsLst>
                <a:gs pos="0">
                  <a:srgbClr val="000F9B">
                    <a:alpha val="100000"/>
                  </a:srgbClr>
                </a:gs>
                <a:gs pos="50000">
                  <a:srgbClr val="EB0000">
                    <a:alpha val="100000"/>
                  </a:srgbClr>
                </a:gs>
                <a:gs pos="100000">
                  <a:srgbClr val="A000EB">
                    <a:alpha val="100000"/>
                  </a:srgbClr>
                </a:gs>
              </a:gsLst>
              <a:path path="circle">
                <a:fillToRect r="100000" b="100000"/>
              </a:path>
              <a:tileRect l="-100000" t="-100000"/>
            </a:gradFill>
          </p:spPr>
        </p:sp>
        <p:sp>
          <p:nvSpPr>
            <p:cNvPr id="10" name="TextBox 10"/>
            <p:cNvSpPr txBox="1"/>
            <p:nvPr/>
          </p:nvSpPr>
          <p:spPr>
            <a:xfrm>
              <a:off x="0" y="-66675"/>
              <a:ext cx="1881944" cy="1044563"/>
            </a:xfrm>
            <a:prstGeom prst="rect">
              <a:avLst/>
            </a:prstGeom>
          </p:spPr>
          <p:txBody>
            <a:bodyPr lIns="50800" tIns="50800" rIns="50800" bIns="50800" rtlCol="0" anchor="ctr"/>
            <a:lstStyle/>
            <a:p>
              <a:pPr algn="ctr">
                <a:lnSpc>
                  <a:spcPts val="3151"/>
                </a:lnSpc>
              </a:pPr>
              <a:endParaRPr/>
            </a:p>
          </p:txBody>
        </p:sp>
      </p:grpSp>
      <p:grpSp>
        <p:nvGrpSpPr>
          <p:cNvPr id="11" name="Group 11"/>
          <p:cNvGrpSpPr/>
          <p:nvPr/>
        </p:nvGrpSpPr>
        <p:grpSpPr>
          <a:xfrm>
            <a:off x="8661704" y="1894724"/>
            <a:ext cx="3588605" cy="7573887"/>
            <a:chOff x="0" y="0"/>
            <a:chExt cx="945147" cy="1994769"/>
          </a:xfrm>
        </p:grpSpPr>
        <p:sp>
          <p:nvSpPr>
            <p:cNvPr id="12" name="Freeform 12"/>
            <p:cNvSpPr/>
            <p:nvPr/>
          </p:nvSpPr>
          <p:spPr>
            <a:xfrm>
              <a:off x="0" y="0"/>
              <a:ext cx="945147" cy="1994769"/>
            </a:xfrm>
            <a:custGeom>
              <a:avLst/>
              <a:gdLst/>
              <a:ahLst/>
              <a:cxnLst/>
              <a:rect l="l" t="t" r="r" b="b"/>
              <a:pathLst>
                <a:path w="945147" h="1994769">
                  <a:moveTo>
                    <a:pt x="120812" y="0"/>
                  </a:moveTo>
                  <a:lnTo>
                    <a:pt x="824335" y="0"/>
                  </a:lnTo>
                  <a:cubicBezTo>
                    <a:pt x="891058" y="0"/>
                    <a:pt x="945147" y="54089"/>
                    <a:pt x="945147" y="120812"/>
                  </a:cubicBezTo>
                  <a:lnTo>
                    <a:pt x="945147" y="1873956"/>
                  </a:lnTo>
                  <a:cubicBezTo>
                    <a:pt x="945147" y="1940679"/>
                    <a:pt x="891058" y="1994769"/>
                    <a:pt x="824335" y="1994769"/>
                  </a:cubicBezTo>
                  <a:lnTo>
                    <a:pt x="120812" y="1994769"/>
                  </a:lnTo>
                  <a:cubicBezTo>
                    <a:pt x="54089" y="1994769"/>
                    <a:pt x="0" y="1940679"/>
                    <a:pt x="0" y="1873956"/>
                  </a:cubicBezTo>
                  <a:lnTo>
                    <a:pt x="0" y="120812"/>
                  </a:lnTo>
                  <a:cubicBezTo>
                    <a:pt x="0" y="54089"/>
                    <a:pt x="54089" y="0"/>
                    <a:pt x="120812" y="0"/>
                  </a:cubicBezTo>
                  <a:close/>
                </a:path>
              </a:pathLst>
            </a:custGeom>
            <a:solidFill>
              <a:srgbClr val="000000">
                <a:alpha val="0"/>
              </a:srgbClr>
            </a:solidFill>
            <a:ln w="28575" cap="rnd">
              <a:solidFill>
                <a:srgbClr val="FFFFFF"/>
              </a:solidFill>
              <a:prstDash val="solid"/>
              <a:round/>
            </a:ln>
          </p:spPr>
        </p:sp>
        <p:sp>
          <p:nvSpPr>
            <p:cNvPr id="13" name="TextBox 13"/>
            <p:cNvSpPr txBox="1"/>
            <p:nvPr/>
          </p:nvSpPr>
          <p:spPr>
            <a:xfrm>
              <a:off x="0" y="-66675"/>
              <a:ext cx="945147" cy="2061444"/>
            </a:xfrm>
            <a:prstGeom prst="rect">
              <a:avLst/>
            </a:prstGeom>
          </p:spPr>
          <p:txBody>
            <a:bodyPr lIns="50800" tIns="50800" rIns="50800" bIns="50800" rtlCol="0" anchor="ctr"/>
            <a:lstStyle/>
            <a:p>
              <a:pPr algn="ctr">
                <a:lnSpc>
                  <a:spcPts val="3151"/>
                </a:lnSpc>
              </a:pPr>
              <a:endParaRPr/>
            </a:p>
          </p:txBody>
        </p:sp>
      </p:grpSp>
      <p:sp>
        <p:nvSpPr>
          <p:cNvPr id="14" name="TextBox 14"/>
          <p:cNvSpPr txBox="1"/>
          <p:nvPr/>
        </p:nvSpPr>
        <p:spPr>
          <a:xfrm>
            <a:off x="1403384" y="6940111"/>
            <a:ext cx="5738811" cy="2008922"/>
          </a:xfrm>
          <a:prstGeom prst="rect">
            <a:avLst/>
          </a:prstGeom>
        </p:spPr>
        <p:txBody>
          <a:bodyPr lIns="0" tIns="0" rIns="0" bIns="0" rtlCol="0" anchor="t">
            <a:spAutoFit/>
          </a:bodyPr>
          <a:lstStyle/>
          <a:p>
            <a:pPr algn="just">
              <a:lnSpc>
                <a:spcPts val="8085"/>
              </a:lnSpc>
            </a:pPr>
            <a:r>
              <a:rPr lang="en-US" sz="5775" spc="-254">
                <a:solidFill>
                  <a:srgbClr val="FFFFFF"/>
                </a:solidFill>
                <a:latin typeface="Open Sauce"/>
                <a:ea typeface="Open Sauce"/>
                <a:cs typeface="Open Sauce"/>
                <a:sym typeface="Open Sauce"/>
              </a:rPr>
              <a:t>Working Together in Code</a:t>
            </a:r>
          </a:p>
        </p:txBody>
      </p:sp>
      <p:sp>
        <p:nvSpPr>
          <p:cNvPr id="15" name="Freeform 15"/>
          <p:cNvSpPr/>
          <p:nvPr/>
        </p:nvSpPr>
        <p:spPr>
          <a:xfrm>
            <a:off x="6097327" y="6302482"/>
            <a:ext cx="1335652" cy="1335652"/>
          </a:xfrm>
          <a:custGeom>
            <a:avLst/>
            <a:gdLst/>
            <a:ahLst/>
            <a:cxnLst/>
            <a:rect l="l" t="t" r="r" b="b"/>
            <a:pathLst>
              <a:path w="1335652" h="1335652">
                <a:moveTo>
                  <a:pt x="0" y="0"/>
                </a:moveTo>
                <a:lnTo>
                  <a:pt x="1335652" y="0"/>
                </a:lnTo>
                <a:lnTo>
                  <a:pt x="1335652" y="1335651"/>
                </a:lnTo>
                <a:lnTo>
                  <a:pt x="0" y="133565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6" name="TextBox 16"/>
          <p:cNvSpPr txBox="1"/>
          <p:nvPr/>
        </p:nvSpPr>
        <p:spPr>
          <a:xfrm>
            <a:off x="1363845" y="768097"/>
            <a:ext cx="2685498" cy="445006"/>
          </a:xfrm>
          <a:prstGeom prst="rect">
            <a:avLst/>
          </a:prstGeom>
        </p:spPr>
        <p:txBody>
          <a:bodyPr lIns="0" tIns="0" rIns="0" bIns="0" rtlCol="0" anchor="t">
            <a:spAutoFit/>
          </a:bodyPr>
          <a:lstStyle/>
          <a:p>
            <a:pPr algn="l">
              <a:lnSpc>
                <a:spcPts val="3391"/>
              </a:lnSpc>
              <a:spcBef>
                <a:spcPct val="0"/>
              </a:spcBef>
            </a:pPr>
            <a:r>
              <a:rPr lang="en-US" sz="2422" b="1" spc="-109">
                <a:solidFill>
                  <a:srgbClr val="FFFFFF"/>
                </a:solidFill>
                <a:latin typeface="Telegraf Bold"/>
                <a:ea typeface="Telegraf Bold"/>
                <a:cs typeface="Telegraf Bold"/>
                <a:sym typeface="Telegraf Bold"/>
              </a:rPr>
              <a:t>Thynk Unlimited</a:t>
            </a:r>
          </a:p>
        </p:txBody>
      </p:sp>
      <p:sp>
        <p:nvSpPr>
          <p:cNvPr id="17" name="TextBox 17"/>
          <p:cNvSpPr txBox="1"/>
          <p:nvPr/>
        </p:nvSpPr>
        <p:spPr>
          <a:xfrm>
            <a:off x="9144000" y="841660"/>
            <a:ext cx="1662550" cy="409541"/>
          </a:xfrm>
          <a:prstGeom prst="rect">
            <a:avLst/>
          </a:prstGeom>
        </p:spPr>
        <p:txBody>
          <a:bodyPr lIns="0" tIns="0" rIns="0" bIns="0" rtlCol="0" anchor="t">
            <a:spAutoFit/>
          </a:bodyPr>
          <a:lstStyle/>
          <a:p>
            <a:pPr marL="0" lvl="0" indent="0" algn="r">
              <a:lnSpc>
                <a:spcPts val="3151"/>
              </a:lnSpc>
              <a:spcBef>
                <a:spcPct val="0"/>
              </a:spcBef>
            </a:pPr>
            <a:r>
              <a:rPr lang="en-US" sz="2251">
                <a:solidFill>
                  <a:srgbClr val="FFFFFF"/>
                </a:solidFill>
                <a:latin typeface="Poppins"/>
                <a:ea typeface="Poppins"/>
                <a:cs typeface="Poppins"/>
                <a:sym typeface="Poppins"/>
              </a:rPr>
              <a:t>Home</a:t>
            </a:r>
          </a:p>
        </p:txBody>
      </p:sp>
      <p:sp>
        <p:nvSpPr>
          <p:cNvPr id="18" name="TextBox 18"/>
          <p:cNvSpPr txBox="1"/>
          <p:nvPr/>
        </p:nvSpPr>
        <p:spPr>
          <a:xfrm>
            <a:off x="11408122" y="843874"/>
            <a:ext cx="1907082" cy="409541"/>
          </a:xfrm>
          <a:prstGeom prst="rect">
            <a:avLst/>
          </a:prstGeom>
        </p:spPr>
        <p:txBody>
          <a:bodyPr lIns="0" tIns="0" rIns="0" bIns="0" rtlCol="0" anchor="t">
            <a:spAutoFit/>
          </a:bodyPr>
          <a:lstStyle/>
          <a:p>
            <a:pPr marL="0" lvl="0" indent="0" algn="ctr">
              <a:lnSpc>
                <a:spcPts val="3151"/>
              </a:lnSpc>
              <a:spcBef>
                <a:spcPct val="0"/>
              </a:spcBef>
            </a:pPr>
            <a:r>
              <a:rPr lang="en-US" sz="2251">
                <a:solidFill>
                  <a:srgbClr val="FFFFFF"/>
                </a:solidFill>
                <a:latin typeface="Poppins"/>
                <a:ea typeface="Poppins"/>
                <a:cs typeface="Poppins"/>
                <a:sym typeface="Poppins"/>
              </a:rPr>
              <a:t>About</a:t>
            </a:r>
          </a:p>
        </p:txBody>
      </p:sp>
      <p:sp>
        <p:nvSpPr>
          <p:cNvPr id="19" name="TextBox 19"/>
          <p:cNvSpPr txBox="1"/>
          <p:nvPr/>
        </p:nvSpPr>
        <p:spPr>
          <a:xfrm>
            <a:off x="13726729" y="819695"/>
            <a:ext cx="1916881" cy="409541"/>
          </a:xfrm>
          <a:prstGeom prst="rect">
            <a:avLst/>
          </a:prstGeom>
        </p:spPr>
        <p:txBody>
          <a:bodyPr lIns="0" tIns="0" rIns="0" bIns="0" rtlCol="0" anchor="t">
            <a:spAutoFit/>
          </a:bodyPr>
          <a:lstStyle/>
          <a:p>
            <a:pPr marL="0" lvl="0" indent="0" algn="ctr">
              <a:lnSpc>
                <a:spcPts val="3151"/>
              </a:lnSpc>
              <a:spcBef>
                <a:spcPct val="0"/>
              </a:spcBef>
            </a:pPr>
            <a:r>
              <a:rPr lang="en-US" sz="2251" b="1">
                <a:solidFill>
                  <a:srgbClr val="FFFFFF"/>
                </a:solidFill>
                <a:latin typeface="Poppins Bold"/>
                <a:ea typeface="Poppins Bold"/>
                <a:cs typeface="Poppins Bold"/>
                <a:sym typeface="Poppins Bold"/>
              </a:rPr>
              <a:t>Content</a:t>
            </a:r>
          </a:p>
        </p:txBody>
      </p:sp>
      <p:sp>
        <p:nvSpPr>
          <p:cNvPr id="20" name="TextBox 20"/>
          <p:cNvSpPr txBox="1"/>
          <p:nvPr/>
        </p:nvSpPr>
        <p:spPr>
          <a:xfrm>
            <a:off x="15034325" y="841660"/>
            <a:ext cx="2224975" cy="409541"/>
          </a:xfrm>
          <a:prstGeom prst="rect">
            <a:avLst/>
          </a:prstGeom>
        </p:spPr>
        <p:txBody>
          <a:bodyPr lIns="0" tIns="0" rIns="0" bIns="0" rtlCol="0" anchor="t">
            <a:spAutoFit/>
          </a:bodyPr>
          <a:lstStyle/>
          <a:p>
            <a:pPr marL="0" lvl="0" indent="0" algn="r">
              <a:lnSpc>
                <a:spcPts val="3151"/>
              </a:lnSpc>
              <a:spcBef>
                <a:spcPct val="0"/>
              </a:spcBef>
            </a:pPr>
            <a:r>
              <a:rPr lang="en-US" sz="2251">
                <a:solidFill>
                  <a:srgbClr val="FFFFFF"/>
                </a:solidFill>
                <a:latin typeface="Poppins"/>
                <a:ea typeface="Poppins"/>
                <a:cs typeface="Poppins"/>
                <a:sym typeface="Poppins"/>
              </a:rPr>
              <a:t>Others</a:t>
            </a:r>
          </a:p>
        </p:txBody>
      </p:sp>
      <p:sp>
        <p:nvSpPr>
          <p:cNvPr id="21" name="TextBox 21"/>
          <p:cNvSpPr txBox="1"/>
          <p:nvPr/>
        </p:nvSpPr>
        <p:spPr>
          <a:xfrm>
            <a:off x="9174093" y="2373608"/>
            <a:ext cx="2563828" cy="6575425"/>
          </a:xfrm>
          <a:prstGeom prst="rect">
            <a:avLst/>
          </a:prstGeom>
        </p:spPr>
        <p:txBody>
          <a:bodyPr lIns="0" tIns="0" rIns="0" bIns="0" rtlCol="0" anchor="t">
            <a:spAutoFit/>
          </a:bodyPr>
          <a:lstStyle/>
          <a:p>
            <a:pPr algn="just">
              <a:lnSpc>
                <a:spcPts val="3499"/>
              </a:lnSpc>
            </a:pPr>
            <a:r>
              <a:rPr lang="en-US" sz="2499">
                <a:solidFill>
                  <a:srgbClr val="FFFFFF"/>
                </a:solidFill>
                <a:latin typeface="Poppins"/>
                <a:ea typeface="Poppins"/>
                <a:cs typeface="Poppins"/>
                <a:sym typeface="Poppins"/>
              </a:rPr>
              <a:t>Programming often requires collaboration, especially in large projects. Developers use version control tools like Git to manage code, allowing multiple programmers to work on the same project seamlessly.</a:t>
            </a:r>
          </a:p>
        </p:txBody>
      </p:sp>
      <p:sp>
        <p:nvSpPr>
          <p:cNvPr id="22" name="TextBox 22"/>
          <p:cNvSpPr txBox="1"/>
          <p:nvPr/>
        </p:nvSpPr>
        <p:spPr>
          <a:xfrm>
            <a:off x="1403384" y="2651395"/>
            <a:ext cx="5946711" cy="1783060"/>
          </a:xfrm>
          <a:prstGeom prst="rect">
            <a:avLst/>
          </a:prstGeom>
        </p:spPr>
        <p:txBody>
          <a:bodyPr lIns="0" tIns="0" rIns="0" bIns="0" rtlCol="0" anchor="t">
            <a:spAutoFit/>
          </a:bodyPr>
          <a:lstStyle/>
          <a:p>
            <a:pPr algn="l">
              <a:lnSpc>
                <a:spcPts val="6642"/>
              </a:lnSpc>
            </a:pPr>
            <a:r>
              <a:rPr lang="en-US" sz="6512" b="1" spc="-293">
                <a:solidFill>
                  <a:srgbClr val="FFFFFF"/>
                </a:solidFill>
                <a:latin typeface="Telegraf Bold"/>
                <a:ea typeface="Telegraf Bold"/>
                <a:cs typeface="Telegraf Bold"/>
                <a:sym typeface="Telegraf Bold"/>
              </a:rPr>
              <a:t>Collaboration in Programming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09033D">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803986" y="803986"/>
            <a:ext cx="449429" cy="449429"/>
          </a:xfrm>
          <a:custGeom>
            <a:avLst/>
            <a:gdLst/>
            <a:ahLst/>
            <a:cxnLst/>
            <a:rect l="l" t="t" r="r" b="b"/>
            <a:pathLst>
              <a:path w="449429" h="449429">
                <a:moveTo>
                  <a:pt x="0" y="0"/>
                </a:moveTo>
                <a:lnTo>
                  <a:pt x="449428" y="0"/>
                </a:lnTo>
                <a:lnTo>
                  <a:pt x="449428" y="449428"/>
                </a:lnTo>
                <a:lnTo>
                  <a:pt x="0" y="44942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363845" y="768097"/>
            <a:ext cx="2685498" cy="445006"/>
          </a:xfrm>
          <a:prstGeom prst="rect">
            <a:avLst/>
          </a:prstGeom>
        </p:spPr>
        <p:txBody>
          <a:bodyPr lIns="0" tIns="0" rIns="0" bIns="0" rtlCol="0" anchor="t">
            <a:spAutoFit/>
          </a:bodyPr>
          <a:lstStyle/>
          <a:p>
            <a:pPr algn="l">
              <a:lnSpc>
                <a:spcPts val="3391"/>
              </a:lnSpc>
              <a:spcBef>
                <a:spcPct val="0"/>
              </a:spcBef>
            </a:pPr>
            <a:r>
              <a:rPr lang="en-US" sz="2422" b="1" spc="-109">
                <a:solidFill>
                  <a:srgbClr val="FFFFFF"/>
                </a:solidFill>
                <a:latin typeface="Telegraf Bold"/>
                <a:ea typeface="Telegraf Bold"/>
                <a:cs typeface="Telegraf Bold"/>
                <a:sym typeface="Telegraf Bold"/>
              </a:rPr>
              <a:t>Thynk Unlimited</a:t>
            </a:r>
          </a:p>
        </p:txBody>
      </p:sp>
      <p:sp>
        <p:nvSpPr>
          <p:cNvPr id="4" name="TextBox 4"/>
          <p:cNvSpPr txBox="1"/>
          <p:nvPr/>
        </p:nvSpPr>
        <p:spPr>
          <a:xfrm>
            <a:off x="9144000" y="841660"/>
            <a:ext cx="1662550" cy="409541"/>
          </a:xfrm>
          <a:prstGeom prst="rect">
            <a:avLst/>
          </a:prstGeom>
        </p:spPr>
        <p:txBody>
          <a:bodyPr lIns="0" tIns="0" rIns="0" bIns="0" rtlCol="0" anchor="t">
            <a:spAutoFit/>
          </a:bodyPr>
          <a:lstStyle/>
          <a:p>
            <a:pPr marL="0" lvl="0" indent="0" algn="r">
              <a:lnSpc>
                <a:spcPts val="3151"/>
              </a:lnSpc>
              <a:spcBef>
                <a:spcPct val="0"/>
              </a:spcBef>
            </a:pPr>
            <a:r>
              <a:rPr lang="en-US" sz="2251">
                <a:solidFill>
                  <a:srgbClr val="FFFFFF"/>
                </a:solidFill>
                <a:latin typeface="Poppins"/>
                <a:ea typeface="Poppins"/>
                <a:cs typeface="Poppins"/>
                <a:sym typeface="Poppins"/>
              </a:rPr>
              <a:t>Home</a:t>
            </a:r>
          </a:p>
        </p:txBody>
      </p:sp>
      <p:sp>
        <p:nvSpPr>
          <p:cNvPr id="5" name="TextBox 5"/>
          <p:cNvSpPr txBox="1"/>
          <p:nvPr/>
        </p:nvSpPr>
        <p:spPr>
          <a:xfrm>
            <a:off x="11408122" y="843874"/>
            <a:ext cx="1907082" cy="409541"/>
          </a:xfrm>
          <a:prstGeom prst="rect">
            <a:avLst/>
          </a:prstGeom>
        </p:spPr>
        <p:txBody>
          <a:bodyPr lIns="0" tIns="0" rIns="0" bIns="0" rtlCol="0" anchor="t">
            <a:spAutoFit/>
          </a:bodyPr>
          <a:lstStyle/>
          <a:p>
            <a:pPr marL="0" lvl="0" indent="0" algn="ctr">
              <a:lnSpc>
                <a:spcPts val="3151"/>
              </a:lnSpc>
              <a:spcBef>
                <a:spcPct val="0"/>
              </a:spcBef>
            </a:pPr>
            <a:r>
              <a:rPr lang="en-US" sz="2251">
                <a:solidFill>
                  <a:srgbClr val="FFFFFF"/>
                </a:solidFill>
                <a:latin typeface="Poppins"/>
                <a:ea typeface="Poppins"/>
                <a:cs typeface="Poppins"/>
                <a:sym typeface="Poppins"/>
              </a:rPr>
              <a:t>About</a:t>
            </a:r>
          </a:p>
        </p:txBody>
      </p:sp>
      <p:sp>
        <p:nvSpPr>
          <p:cNvPr id="6" name="TextBox 6"/>
          <p:cNvSpPr txBox="1"/>
          <p:nvPr/>
        </p:nvSpPr>
        <p:spPr>
          <a:xfrm>
            <a:off x="13726729" y="819695"/>
            <a:ext cx="1916881" cy="409541"/>
          </a:xfrm>
          <a:prstGeom prst="rect">
            <a:avLst/>
          </a:prstGeom>
        </p:spPr>
        <p:txBody>
          <a:bodyPr lIns="0" tIns="0" rIns="0" bIns="0" rtlCol="0" anchor="t">
            <a:spAutoFit/>
          </a:bodyPr>
          <a:lstStyle/>
          <a:p>
            <a:pPr marL="0" lvl="0" indent="0" algn="ctr">
              <a:lnSpc>
                <a:spcPts val="3151"/>
              </a:lnSpc>
              <a:spcBef>
                <a:spcPct val="0"/>
              </a:spcBef>
            </a:pPr>
            <a:r>
              <a:rPr lang="en-US" sz="2251" b="1">
                <a:solidFill>
                  <a:srgbClr val="FFFFFF"/>
                </a:solidFill>
                <a:latin typeface="Poppins Bold"/>
                <a:ea typeface="Poppins Bold"/>
                <a:cs typeface="Poppins Bold"/>
                <a:sym typeface="Poppins Bold"/>
              </a:rPr>
              <a:t>Content</a:t>
            </a:r>
          </a:p>
        </p:txBody>
      </p:sp>
      <p:sp>
        <p:nvSpPr>
          <p:cNvPr id="7" name="TextBox 7"/>
          <p:cNvSpPr txBox="1"/>
          <p:nvPr/>
        </p:nvSpPr>
        <p:spPr>
          <a:xfrm>
            <a:off x="15034325" y="841660"/>
            <a:ext cx="2224975" cy="409541"/>
          </a:xfrm>
          <a:prstGeom prst="rect">
            <a:avLst/>
          </a:prstGeom>
        </p:spPr>
        <p:txBody>
          <a:bodyPr lIns="0" tIns="0" rIns="0" bIns="0" rtlCol="0" anchor="t">
            <a:spAutoFit/>
          </a:bodyPr>
          <a:lstStyle/>
          <a:p>
            <a:pPr marL="0" lvl="0" indent="0" algn="r">
              <a:lnSpc>
                <a:spcPts val="3151"/>
              </a:lnSpc>
              <a:spcBef>
                <a:spcPct val="0"/>
              </a:spcBef>
            </a:pPr>
            <a:r>
              <a:rPr lang="en-US" sz="2251">
                <a:solidFill>
                  <a:srgbClr val="FFFFFF"/>
                </a:solidFill>
                <a:latin typeface="Poppins"/>
                <a:ea typeface="Poppins"/>
                <a:cs typeface="Poppins"/>
                <a:sym typeface="Poppins"/>
              </a:rPr>
              <a:t>Others</a:t>
            </a:r>
          </a:p>
        </p:txBody>
      </p:sp>
      <p:grpSp>
        <p:nvGrpSpPr>
          <p:cNvPr id="8" name="Group 8"/>
          <p:cNvGrpSpPr/>
          <p:nvPr/>
        </p:nvGrpSpPr>
        <p:grpSpPr>
          <a:xfrm>
            <a:off x="803986" y="1894724"/>
            <a:ext cx="7145508" cy="7727240"/>
            <a:chOff x="0" y="0"/>
            <a:chExt cx="1881944" cy="2035158"/>
          </a:xfrm>
        </p:grpSpPr>
        <p:sp>
          <p:nvSpPr>
            <p:cNvPr id="9" name="Freeform 9"/>
            <p:cNvSpPr/>
            <p:nvPr/>
          </p:nvSpPr>
          <p:spPr>
            <a:xfrm>
              <a:off x="0" y="0"/>
              <a:ext cx="1881944" cy="2035158"/>
            </a:xfrm>
            <a:custGeom>
              <a:avLst/>
              <a:gdLst/>
              <a:ahLst/>
              <a:cxnLst/>
              <a:rect l="l" t="t" r="r" b="b"/>
              <a:pathLst>
                <a:path w="1881944" h="2035158">
                  <a:moveTo>
                    <a:pt x="60674" y="0"/>
                  </a:moveTo>
                  <a:lnTo>
                    <a:pt x="1821270" y="0"/>
                  </a:lnTo>
                  <a:cubicBezTo>
                    <a:pt x="1854780" y="0"/>
                    <a:pt x="1881944" y="27165"/>
                    <a:pt x="1881944" y="60674"/>
                  </a:cubicBezTo>
                  <a:lnTo>
                    <a:pt x="1881944" y="1974484"/>
                  </a:lnTo>
                  <a:cubicBezTo>
                    <a:pt x="1881944" y="1990575"/>
                    <a:pt x="1875552" y="2006008"/>
                    <a:pt x="1864173" y="2017387"/>
                  </a:cubicBezTo>
                  <a:cubicBezTo>
                    <a:pt x="1852795" y="2028765"/>
                    <a:pt x="1837362" y="2035158"/>
                    <a:pt x="1821270" y="2035158"/>
                  </a:cubicBezTo>
                  <a:lnTo>
                    <a:pt x="60674" y="2035158"/>
                  </a:lnTo>
                  <a:cubicBezTo>
                    <a:pt x="27165" y="2035158"/>
                    <a:pt x="0" y="2007993"/>
                    <a:pt x="0" y="1974484"/>
                  </a:cubicBezTo>
                  <a:lnTo>
                    <a:pt x="0" y="60674"/>
                  </a:lnTo>
                  <a:cubicBezTo>
                    <a:pt x="0" y="27165"/>
                    <a:pt x="27165" y="0"/>
                    <a:pt x="60674" y="0"/>
                  </a:cubicBezTo>
                  <a:close/>
                </a:path>
              </a:pathLst>
            </a:custGeom>
            <a:gradFill rotWithShape="1">
              <a:gsLst>
                <a:gs pos="0">
                  <a:srgbClr val="000000">
                    <a:alpha val="78000"/>
                  </a:srgbClr>
                </a:gs>
                <a:gs pos="100000">
                  <a:srgbClr val="DDDDDD">
                    <a:alpha val="14820"/>
                  </a:srgbClr>
                </a:gs>
              </a:gsLst>
              <a:lin ang="2700000"/>
            </a:gradFill>
          </p:spPr>
        </p:sp>
        <p:sp>
          <p:nvSpPr>
            <p:cNvPr id="10" name="TextBox 10"/>
            <p:cNvSpPr txBox="1"/>
            <p:nvPr/>
          </p:nvSpPr>
          <p:spPr>
            <a:xfrm>
              <a:off x="0" y="-66675"/>
              <a:ext cx="1881944" cy="2101833"/>
            </a:xfrm>
            <a:prstGeom prst="rect">
              <a:avLst/>
            </a:prstGeom>
          </p:spPr>
          <p:txBody>
            <a:bodyPr lIns="50800" tIns="50800" rIns="50800" bIns="50800" rtlCol="0" anchor="ctr"/>
            <a:lstStyle/>
            <a:p>
              <a:pPr algn="ctr">
                <a:lnSpc>
                  <a:spcPts val="3151"/>
                </a:lnSpc>
              </a:pPr>
              <a:endParaRPr/>
            </a:p>
          </p:txBody>
        </p:sp>
      </p:grpSp>
      <p:grpSp>
        <p:nvGrpSpPr>
          <p:cNvPr id="11" name="Group 11"/>
          <p:cNvGrpSpPr/>
          <p:nvPr/>
        </p:nvGrpSpPr>
        <p:grpSpPr>
          <a:xfrm>
            <a:off x="8661704" y="6356028"/>
            <a:ext cx="8825903" cy="3265935"/>
            <a:chOff x="0" y="0"/>
            <a:chExt cx="2324518" cy="860164"/>
          </a:xfrm>
        </p:grpSpPr>
        <p:sp>
          <p:nvSpPr>
            <p:cNvPr id="12" name="Freeform 12"/>
            <p:cNvSpPr/>
            <p:nvPr/>
          </p:nvSpPr>
          <p:spPr>
            <a:xfrm>
              <a:off x="0" y="0"/>
              <a:ext cx="2324518" cy="860164"/>
            </a:xfrm>
            <a:custGeom>
              <a:avLst/>
              <a:gdLst/>
              <a:ahLst/>
              <a:cxnLst/>
              <a:rect l="l" t="t" r="r" b="b"/>
              <a:pathLst>
                <a:path w="2324518" h="860164">
                  <a:moveTo>
                    <a:pt x="36842" y="0"/>
                  </a:moveTo>
                  <a:lnTo>
                    <a:pt x="2287676" y="0"/>
                  </a:lnTo>
                  <a:cubicBezTo>
                    <a:pt x="2308023" y="0"/>
                    <a:pt x="2324518" y="16495"/>
                    <a:pt x="2324518" y="36842"/>
                  </a:cubicBezTo>
                  <a:lnTo>
                    <a:pt x="2324518" y="823322"/>
                  </a:lnTo>
                  <a:cubicBezTo>
                    <a:pt x="2324518" y="843670"/>
                    <a:pt x="2308023" y="860164"/>
                    <a:pt x="2287676" y="860164"/>
                  </a:cubicBezTo>
                  <a:lnTo>
                    <a:pt x="36842" y="860164"/>
                  </a:lnTo>
                  <a:cubicBezTo>
                    <a:pt x="16495" y="860164"/>
                    <a:pt x="0" y="843670"/>
                    <a:pt x="0" y="823322"/>
                  </a:cubicBezTo>
                  <a:lnTo>
                    <a:pt x="0" y="36842"/>
                  </a:lnTo>
                  <a:cubicBezTo>
                    <a:pt x="0" y="16495"/>
                    <a:pt x="16495" y="0"/>
                    <a:pt x="36842" y="0"/>
                  </a:cubicBezTo>
                  <a:close/>
                </a:path>
              </a:pathLst>
            </a:custGeom>
            <a:gradFill rotWithShape="1">
              <a:gsLst>
                <a:gs pos="0">
                  <a:srgbClr val="000F9B">
                    <a:alpha val="100000"/>
                  </a:srgbClr>
                </a:gs>
                <a:gs pos="50000">
                  <a:srgbClr val="EB0000">
                    <a:alpha val="100000"/>
                  </a:srgbClr>
                </a:gs>
                <a:gs pos="100000">
                  <a:srgbClr val="A000EB">
                    <a:alpha val="100000"/>
                  </a:srgbClr>
                </a:gs>
              </a:gsLst>
              <a:path path="circle">
                <a:fillToRect r="100000" b="100000"/>
              </a:path>
              <a:tileRect l="-100000" t="-100000"/>
            </a:gradFill>
          </p:spPr>
        </p:sp>
        <p:sp>
          <p:nvSpPr>
            <p:cNvPr id="13" name="TextBox 13"/>
            <p:cNvSpPr txBox="1"/>
            <p:nvPr/>
          </p:nvSpPr>
          <p:spPr>
            <a:xfrm>
              <a:off x="0" y="-66675"/>
              <a:ext cx="2324518" cy="926839"/>
            </a:xfrm>
            <a:prstGeom prst="rect">
              <a:avLst/>
            </a:prstGeom>
          </p:spPr>
          <p:txBody>
            <a:bodyPr lIns="50800" tIns="50800" rIns="50800" bIns="50800" rtlCol="0" anchor="ctr"/>
            <a:lstStyle/>
            <a:p>
              <a:pPr algn="ctr">
                <a:lnSpc>
                  <a:spcPts val="3151"/>
                </a:lnSpc>
              </a:pPr>
              <a:endParaRPr/>
            </a:p>
          </p:txBody>
        </p:sp>
      </p:grpSp>
      <p:grpSp>
        <p:nvGrpSpPr>
          <p:cNvPr id="14" name="Group 14"/>
          <p:cNvGrpSpPr/>
          <p:nvPr/>
        </p:nvGrpSpPr>
        <p:grpSpPr>
          <a:xfrm>
            <a:off x="8661704" y="1894724"/>
            <a:ext cx="8825903" cy="3823129"/>
            <a:chOff x="0" y="0"/>
            <a:chExt cx="2324518" cy="1006915"/>
          </a:xfrm>
        </p:grpSpPr>
        <p:sp>
          <p:nvSpPr>
            <p:cNvPr id="15" name="Freeform 15"/>
            <p:cNvSpPr/>
            <p:nvPr/>
          </p:nvSpPr>
          <p:spPr>
            <a:xfrm>
              <a:off x="0" y="0"/>
              <a:ext cx="2324518" cy="1006915"/>
            </a:xfrm>
            <a:custGeom>
              <a:avLst/>
              <a:gdLst/>
              <a:ahLst/>
              <a:cxnLst/>
              <a:rect l="l" t="t" r="r" b="b"/>
              <a:pathLst>
                <a:path w="2324518" h="1006915">
                  <a:moveTo>
                    <a:pt x="49122" y="0"/>
                  </a:moveTo>
                  <a:lnTo>
                    <a:pt x="2275395" y="0"/>
                  </a:lnTo>
                  <a:cubicBezTo>
                    <a:pt x="2288423" y="0"/>
                    <a:pt x="2300918" y="5175"/>
                    <a:pt x="2310130" y="14388"/>
                  </a:cubicBezTo>
                  <a:cubicBezTo>
                    <a:pt x="2319342" y="23600"/>
                    <a:pt x="2324518" y="36094"/>
                    <a:pt x="2324518" y="49122"/>
                  </a:cubicBezTo>
                  <a:lnTo>
                    <a:pt x="2324518" y="957793"/>
                  </a:lnTo>
                  <a:cubicBezTo>
                    <a:pt x="2324518" y="970821"/>
                    <a:pt x="2319342" y="983315"/>
                    <a:pt x="2310130" y="992527"/>
                  </a:cubicBezTo>
                  <a:cubicBezTo>
                    <a:pt x="2300918" y="1001739"/>
                    <a:pt x="2288423" y="1006915"/>
                    <a:pt x="2275395" y="1006915"/>
                  </a:cubicBezTo>
                  <a:lnTo>
                    <a:pt x="49122" y="1006915"/>
                  </a:lnTo>
                  <a:cubicBezTo>
                    <a:pt x="36094" y="1006915"/>
                    <a:pt x="23600" y="1001739"/>
                    <a:pt x="14388" y="992527"/>
                  </a:cubicBezTo>
                  <a:cubicBezTo>
                    <a:pt x="5175" y="983315"/>
                    <a:pt x="0" y="970821"/>
                    <a:pt x="0" y="957793"/>
                  </a:cubicBezTo>
                  <a:lnTo>
                    <a:pt x="0" y="49122"/>
                  </a:lnTo>
                  <a:cubicBezTo>
                    <a:pt x="0" y="36094"/>
                    <a:pt x="5175" y="23600"/>
                    <a:pt x="14388" y="14388"/>
                  </a:cubicBezTo>
                  <a:cubicBezTo>
                    <a:pt x="23600" y="5175"/>
                    <a:pt x="36094" y="0"/>
                    <a:pt x="49122" y="0"/>
                  </a:cubicBezTo>
                  <a:close/>
                </a:path>
              </a:pathLst>
            </a:custGeom>
            <a:solidFill>
              <a:srgbClr val="000000">
                <a:alpha val="0"/>
              </a:srgbClr>
            </a:solidFill>
            <a:ln w="28575" cap="rnd">
              <a:solidFill>
                <a:srgbClr val="FFFFFF"/>
              </a:solidFill>
              <a:prstDash val="solid"/>
              <a:round/>
            </a:ln>
          </p:spPr>
        </p:sp>
        <p:sp>
          <p:nvSpPr>
            <p:cNvPr id="16" name="TextBox 16"/>
            <p:cNvSpPr txBox="1"/>
            <p:nvPr/>
          </p:nvSpPr>
          <p:spPr>
            <a:xfrm>
              <a:off x="0" y="-66675"/>
              <a:ext cx="2324518" cy="1073590"/>
            </a:xfrm>
            <a:prstGeom prst="rect">
              <a:avLst/>
            </a:prstGeom>
          </p:spPr>
          <p:txBody>
            <a:bodyPr lIns="50800" tIns="50800" rIns="50800" bIns="50800" rtlCol="0" anchor="ctr"/>
            <a:lstStyle/>
            <a:p>
              <a:pPr algn="ctr">
                <a:lnSpc>
                  <a:spcPts val="3151"/>
                </a:lnSpc>
              </a:pPr>
              <a:endParaRPr/>
            </a:p>
          </p:txBody>
        </p:sp>
      </p:grpSp>
      <p:sp>
        <p:nvSpPr>
          <p:cNvPr id="17" name="TextBox 17"/>
          <p:cNvSpPr txBox="1"/>
          <p:nvPr/>
        </p:nvSpPr>
        <p:spPr>
          <a:xfrm>
            <a:off x="1886088" y="3094519"/>
            <a:ext cx="4981303" cy="5260975"/>
          </a:xfrm>
          <a:prstGeom prst="rect">
            <a:avLst/>
          </a:prstGeom>
        </p:spPr>
        <p:txBody>
          <a:bodyPr lIns="0" tIns="0" rIns="0" bIns="0" rtlCol="0" anchor="t">
            <a:spAutoFit/>
          </a:bodyPr>
          <a:lstStyle/>
          <a:p>
            <a:pPr algn="just">
              <a:lnSpc>
                <a:spcPts val="3499"/>
              </a:lnSpc>
            </a:pPr>
            <a:r>
              <a:rPr lang="en-US" sz="2499">
                <a:solidFill>
                  <a:srgbClr val="FFFFFF"/>
                </a:solidFill>
                <a:latin typeface="Poppins"/>
                <a:ea typeface="Poppins"/>
                <a:cs typeface="Poppins"/>
                <a:sym typeface="Poppins"/>
              </a:rPr>
              <a:t>Testing and debugging are crucial steps in programming. Testing verifies that code functions as expected, while debugging identifies and resolves errors. By carefully testing and refining code, programmers ensure their applications are reliable, user-friendly, and free of bugs, enhancing the end-user experience.</a:t>
            </a:r>
          </a:p>
        </p:txBody>
      </p:sp>
      <p:sp>
        <p:nvSpPr>
          <p:cNvPr id="18" name="TextBox 18"/>
          <p:cNvSpPr txBox="1"/>
          <p:nvPr/>
        </p:nvSpPr>
        <p:spPr>
          <a:xfrm>
            <a:off x="9411514" y="2528963"/>
            <a:ext cx="7384352" cy="2608808"/>
          </a:xfrm>
          <a:prstGeom prst="rect">
            <a:avLst/>
          </a:prstGeom>
        </p:spPr>
        <p:txBody>
          <a:bodyPr lIns="0" tIns="0" rIns="0" bIns="0" rtlCol="0" anchor="t">
            <a:spAutoFit/>
          </a:bodyPr>
          <a:lstStyle/>
          <a:p>
            <a:pPr algn="just">
              <a:lnSpc>
                <a:spcPts val="9728"/>
              </a:lnSpc>
            </a:pPr>
            <a:r>
              <a:rPr lang="en-US" sz="9537" b="1" spc="-429">
                <a:solidFill>
                  <a:srgbClr val="FFFFFF"/>
                </a:solidFill>
                <a:latin typeface="Telegraf Bold"/>
                <a:ea typeface="Telegraf Bold"/>
                <a:cs typeface="Telegraf Bold"/>
                <a:sym typeface="Telegraf Bold"/>
              </a:rPr>
              <a:t>Testing and Debugging</a:t>
            </a:r>
          </a:p>
        </p:txBody>
      </p:sp>
      <p:sp>
        <p:nvSpPr>
          <p:cNvPr id="19" name="TextBox 19"/>
          <p:cNvSpPr txBox="1"/>
          <p:nvPr/>
        </p:nvSpPr>
        <p:spPr>
          <a:xfrm>
            <a:off x="9492258" y="6927385"/>
            <a:ext cx="5738811" cy="2008922"/>
          </a:xfrm>
          <a:prstGeom prst="rect">
            <a:avLst/>
          </a:prstGeom>
        </p:spPr>
        <p:txBody>
          <a:bodyPr lIns="0" tIns="0" rIns="0" bIns="0" rtlCol="0" anchor="t">
            <a:spAutoFit/>
          </a:bodyPr>
          <a:lstStyle/>
          <a:p>
            <a:pPr algn="just">
              <a:lnSpc>
                <a:spcPts val="8085"/>
              </a:lnSpc>
            </a:pPr>
            <a:r>
              <a:rPr lang="en-US" sz="5775" spc="-254">
                <a:solidFill>
                  <a:srgbClr val="FFFFFF"/>
                </a:solidFill>
                <a:latin typeface="Open Sauce"/>
                <a:ea typeface="Open Sauce"/>
                <a:cs typeface="Open Sauce"/>
                <a:sym typeface="Open Sauce"/>
              </a:rPr>
              <a:t>Working Together in Code</a:t>
            </a:r>
          </a:p>
        </p:txBody>
      </p:sp>
      <p:sp>
        <p:nvSpPr>
          <p:cNvPr id="20" name="Freeform 20"/>
          <p:cNvSpPr/>
          <p:nvPr/>
        </p:nvSpPr>
        <p:spPr>
          <a:xfrm>
            <a:off x="15809561" y="6819295"/>
            <a:ext cx="1169701" cy="1169701"/>
          </a:xfrm>
          <a:custGeom>
            <a:avLst/>
            <a:gdLst/>
            <a:ahLst/>
            <a:cxnLst/>
            <a:rect l="l" t="t" r="r" b="b"/>
            <a:pathLst>
              <a:path w="1169701" h="1169701">
                <a:moveTo>
                  <a:pt x="0" y="0"/>
                </a:moveTo>
                <a:lnTo>
                  <a:pt x="1169701" y="0"/>
                </a:lnTo>
                <a:lnTo>
                  <a:pt x="1169701" y="1169701"/>
                </a:lnTo>
                <a:lnTo>
                  <a:pt x="0" y="11697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09033D">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803986" y="803986"/>
            <a:ext cx="449429" cy="449429"/>
          </a:xfrm>
          <a:custGeom>
            <a:avLst/>
            <a:gdLst/>
            <a:ahLst/>
            <a:cxnLst/>
            <a:rect l="l" t="t" r="r" b="b"/>
            <a:pathLst>
              <a:path w="449429" h="449429">
                <a:moveTo>
                  <a:pt x="0" y="0"/>
                </a:moveTo>
                <a:lnTo>
                  <a:pt x="449428" y="0"/>
                </a:lnTo>
                <a:lnTo>
                  <a:pt x="449428" y="449428"/>
                </a:lnTo>
                <a:lnTo>
                  <a:pt x="0" y="44942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363845" y="768097"/>
            <a:ext cx="2685498" cy="445006"/>
          </a:xfrm>
          <a:prstGeom prst="rect">
            <a:avLst/>
          </a:prstGeom>
        </p:spPr>
        <p:txBody>
          <a:bodyPr lIns="0" tIns="0" rIns="0" bIns="0" rtlCol="0" anchor="t">
            <a:spAutoFit/>
          </a:bodyPr>
          <a:lstStyle/>
          <a:p>
            <a:pPr algn="l">
              <a:lnSpc>
                <a:spcPts val="3391"/>
              </a:lnSpc>
              <a:spcBef>
                <a:spcPct val="0"/>
              </a:spcBef>
            </a:pPr>
            <a:r>
              <a:rPr lang="en-US" sz="2422" b="1" spc="-109">
                <a:solidFill>
                  <a:srgbClr val="FFFFFF"/>
                </a:solidFill>
                <a:latin typeface="Telegraf Bold"/>
                <a:ea typeface="Telegraf Bold"/>
                <a:cs typeface="Telegraf Bold"/>
                <a:sym typeface="Telegraf Bold"/>
              </a:rPr>
              <a:t>Thynk Unlimited</a:t>
            </a:r>
          </a:p>
        </p:txBody>
      </p:sp>
      <p:sp>
        <p:nvSpPr>
          <p:cNvPr id="4" name="TextBox 4"/>
          <p:cNvSpPr txBox="1"/>
          <p:nvPr/>
        </p:nvSpPr>
        <p:spPr>
          <a:xfrm>
            <a:off x="9144000" y="841660"/>
            <a:ext cx="1662550" cy="409541"/>
          </a:xfrm>
          <a:prstGeom prst="rect">
            <a:avLst/>
          </a:prstGeom>
        </p:spPr>
        <p:txBody>
          <a:bodyPr lIns="0" tIns="0" rIns="0" bIns="0" rtlCol="0" anchor="t">
            <a:spAutoFit/>
          </a:bodyPr>
          <a:lstStyle/>
          <a:p>
            <a:pPr marL="0" lvl="0" indent="0" algn="r">
              <a:lnSpc>
                <a:spcPts val="3151"/>
              </a:lnSpc>
              <a:spcBef>
                <a:spcPct val="0"/>
              </a:spcBef>
            </a:pPr>
            <a:r>
              <a:rPr lang="en-US" sz="2251">
                <a:solidFill>
                  <a:srgbClr val="FFFFFF"/>
                </a:solidFill>
                <a:latin typeface="Poppins"/>
                <a:ea typeface="Poppins"/>
                <a:cs typeface="Poppins"/>
                <a:sym typeface="Poppins"/>
              </a:rPr>
              <a:t>Home</a:t>
            </a:r>
          </a:p>
        </p:txBody>
      </p:sp>
      <p:sp>
        <p:nvSpPr>
          <p:cNvPr id="5" name="TextBox 5"/>
          <p:cNvSpPr txBox="1"/>
          <p:nvPr/>
        </p:nvSpPr>
        <p:spPr>
          <a:xfrm>
            <a:off x="11408122" y="843874"/>
            <a:ext cx="1907082" cy="409541"/>
          </a:xfrm>
          <a:prstGeom prst="rect">
            <a:avLst/>
          </a:prstGeom>
        </p:spPr>
        <p:txBody>
          <a:bodyPr lIns="0" tIns="0" rIns="0" bIns="0" rtlCol="0" anchor="t">
            <a:spAutoFit/>
          </a:bodyPr>
          <a:lstStyle/>
          <a:p>
            <a:pPr marL="0" lvl="0" indent="0" algn="ctr">
              <a:lnSpc>
                <a:spcPts val="3151"/>
              </a:lnSpc>
              <a:spcBef>
                <a:spcPct val="0"/>
              </a:spcBef>
            </a:pPr>
            <a:r>
              <a:rPr lang="en-US" sz="2251">
                <a:solidFill>
                  <a:srgbClr val="FFFFFF"/>
                </a:solidFill>
                <a:latin typeface="Poppins"/>
                <a:ea typeface="Poppins"/>
                <a:cs typeface="Poppins"/>
                <a:sym typeface="Poppins"/>
              </a:rPr>
              <a:t>About</a:t>
            </a:r>
          </a:p>
        </p:txBody>
      </p:sp>
      <p:sp>
        <p:nvSpPr>
          <p:cNvPr id="6" name="TextBox 6"/>
          <p:cNvSpPr txBox="1"/>
          <p:nvPr/>
        </p:nvSpPr>
        <p:spPr>
          <a:xfrm>
            <a:off x="13726729" y="819695"/>
            <a:ext cx="1916881" cy="409541"/>
          </a:xfrm>
          <a:prstGeom prst="rect">
            <a:avLst/>
          </a:prstGeom>
        </p:spPr>
        <p:txBody>
          <a:bodyPr lIns="0" tIns="0" rIns="0" bIns="0" rtlCol="0" anchor="t">
            <a:spAutoFit/>
          </a:bodyPr>
          <a:lstStyle/>
          <a:p>
            <a:pPr marL="0" lvl="0" indent="0" algn="ctr">
              <a:lnSpc>
                <a:spcPts val="3151"/>
              </a:lnSpc>
              <a:spcBef>
                <a:spcPct val="0"/>
              </a:spcBef>
            </a:pPr>
            <a:r>
              <a:rPr lang="en-US" sz="2251" b="1">
                <a:solidFill>
                  <a:srgbClr val="FFFFFF"/>
                </a:solidFill>
                <a:latin typeface="Poppins Bold"/>
                <a:ea typeface="Poppins Bold"/>
                <a:cs typeface="Poppins Bold"/>
                <a:sym typeface="Poppins Bold"/>
              </a:rPr>
              <a:t>Content</a:t>
            </a:r>
          </a:p>
        </p:txBody>
      </p:sp>
      <p:sp>
        <p:nvSpPr>
          <p:cNvPr id="7" name="TextBox 7"/>
          <p:cNvSpPr txBox="1"/>
          <p:nvPr/>
        </p:nvSpPr>
        <p:spPr>
          <a:xfrm>
            <a:off x="15034325" y="841660"/>
            <a:ext cx="2224975" cy="409541"/>
          </a:xfrm>
          <a:prstGeom prst="rect">
            <a:avLst/>
          </a:prstGeom>
        </p:spPr>
        <p:txBody>
          <a:bodyPr lIns="0" tIns="0" rIns="0" bIns="0" rtlCol="0" anchor="t">
            <a:spAutoFit/>
          </a:bodyPr>
          <a:lstStyle/>
          <a:p>
            <a:pPr marL="0" lvl="0" indent="0" algn="r">
              <a:lnSpc>
                <a:spcPts val="3151"/>
              </a:lnSpc>
              <a:spcBef>
                <a:spcPct val="0"/>
              </a:spcBef>
            </a:pPr>
            <a:r>
              <a:rPr lang="en-US" sz="2251">
                <a:solidFill>
                  <a:srgbClr val="FFFFFF"/>
                </a:solidFill>
                <a:latin typeface="Poppins"/>
                <a:ea typeface="Poppins"/>
                <a:cs typeface="Poppins"/>
                <a:sym typeface="Poppins"/>
              </a:rPr>
              <a:t>Others</a:t>
            </a:r>
          </a:p>
        </p:txBody>
      </p:sp>
      <p:grpSp>
        <p:nvGrpSpPr>
          <p:cNvPr id="8" name="Group 8"/>
          <p:cNvGrpSpPr/>
          <p:nvPr/>
        </p:nvGrpSpPr>
        <p:grpSpPr>
          <a:xfrm>
            <a:off x="9229369" y="1877565"/>
            <a:ext cx="6264589" cy="7599836"/>
            <a:chOff x="0" y="0"/>
            <a:chExt cx="1649933" cy="2001603"/>
          </a:xfrm>
        </p:grpSpPr>
        <p:sp>
          <p:nvSpPr>
            <p:cNvPr id="9" name="Freeform 9"/>
            <p:cNvSpPr/>
            <p:nvPr/>
          </p:nvSpPr>
          <p:spPr>
            <a:xfrm>
              <a:off x="0" y="0"/>
              <a:ext cx="1649933" cy="2001603"/>
            </a:xfrm>
            <a:custGeom>
              <a:avLst/>
              <a:gdLst/>
              <a:ahLst/>
              <a:cxnLst/>
              <a:rect l="l" t="t" r="r" b="b"/>
              <a:pathLst>
                <a:path w="1649933" h="2001603">
                  <a:moveTo>
                    <a:pt x="51905" y="0"/>
                  </a:moveTo>
                  <a:lnTo>
                    <a:pt x="1598028" y="0"/>
                  </a:lnTo>
                  <a:cubicBezTo>
                    <a:pt x="1611794" y="0"/>
                    <a:pt x="1624996" y="5468"/>
                    <a:pt x="1634730" y="15202"/>
                  </a:cubicBezTo>
                  <a:cubicBezTo>
                    <a:pt x="1644464" y="24936"/>
                    <a:pt x="1649933" y="38139"/>
                    <a:pt x="1649933" y="51905"/>
                  </a:cubicBezTo>
                  <a:lnTo>
                    <a:pt x="1649933" y="1949698"/>
                  </a:lnTo>
                  <a:cubicBezTo>
                    <a:pt x="1649933" y="1963464"/>
                    <a:pt x="1644464" y="1976666"/>
                    <a:pt x="1634730" y="1986400"/>
                  </a:cubicBezTo>
                  <a:cubicBezTo>
                    <a:pt x="1624996" y="1996134"/>
                    <a:pt x="1611794" y="2001603"/>
                    <a:pt x="1598028" y="2001603"/>
                  </a:cubicBezTo>
                  <a:lnTo>
                    <a:pt x="51905" y="2001603"/>
                  </a:lnTo>
                  <a:cubicBezTo>
                    <a:pt x="23238" y="2001603"/>
                    <a:pt x="0" y="1978364"/>
                    <a:pt x="0" y="1949698"/>
                  </a:cubicBezTo>
                  <a:lnTo>
                    <a:pt x="0" y="51905"/>
                  </a:lnTo>
                  <a:cubicBezTo>
                    <a:pt x="0" y="38139"/>
                    <a:pt x="5468" y="24936"/>
                    <a:pt x="15202" y="15202"/>
                  </a:cubicBezTo>
                  <a:cubicBezTo>
                    <a:pt x="24936" y="5468"/>
                    <a:pt x="38139" y="0"/>
                    <a:pt x="51905" y="0"/>
                  </a:cubicBezTo>
                  <a:close/>
                </a:path>
              </a:pathLst>
            </a:custGeom>
            <a:gradFill rotWithShape="1">
              <a:gsLst>
                <a:gs pos="0">
                  <a:srgbClr val="000F9B">
                    <a:alpha val="100000"/>
                  </a:srgbClr>
                </a:gs>
                <a:gs pos="50000">
                  <a:srgbClr val="EB0000">
                    <a:alpha val="100000"/>
                  </a:srgbClr>
                </a:gs>
                <a:gs pos="100000">
                  <a:srgbClr val="A000EB">
                    <a:alpha val="100000"/>
                  </a:srgbClr>
                </a:gs>
              </a:gsLst>
              <a:path path="circle">
                <a:fillToRect r="100000" b="100000"/>
              </a:path>
              <a:tileRect l="-100000" t="-100000"/>
            </a:gradFill>
          </p:spPr>
        </p:sp>
        <p:sp>
          <p:nvSpPr>
            <p:cNvPr id="10" name="TextBox 10"/>
            <p:cNvSpPr txBox="1"/>
            <p:nvPr/>
          </p:nvSpPr>
          <p:spPr>
            <a:xfrm>
              <a:off x="0" y="-66675"/>
              <a:ext cx="1649933" cy="2068278"/>
            </a:xfrm>
            <a:prstGeom prst="rect">
              <a:avLst/>
            </a:prstGeom>
          </p:spPr>
          <p:txBody>
            <a:bodyPr lIns="50800" tIns="50800" rIns="50800" bIns="50800" rtlCol="0" anchor="ctr"/>
            <a:lstStyle/>
            <a:p>
              <a:pPr algn="ctr">
                <a:lnSpc>
                  <a:spcPts val="3151"/>
                </a:lnSpc>
              </a:pPr>
              <a:endParaRPr/>
            </a:p>
          </p:txBody>
        </p:sp>
      </p:grpSp>
      <p:grpSp>
        <p:nvGrpSpPr>
          <p:cNvPr id="11" name="Group 11"/>
          <p:cNvGrpSpPr/>
          <p:nvPr/>
        </p:nvGrpSpPr>
        <p:grpSpPr>
          <a:xfrm>
            <a:off x="803986" y="1756054"/>
            <a:ext cx="7896795" cy="4028548"/>
            <a:chOff x="0" y="0"/>
            <a:chExt cx="2079814" cy="1061017"/>
          </a:xfrm>
        </p:grpSpPr>
        <p:sp>
          <p:nvSpPr>
            <p:cNvPr id="12" name="Freeform 12"/>
            <p:cNvSpPr/>
            <p:nvPr/>
          </p:nvSpPr>
          <p:spPr>
            <a:xfrm>
              <a:off x="0" y="0"/>
              <a:ext cx="2079814" cy="1061017"/>
            </a:xfrm>
            <a:custGeom>
              <a:avLst/>
              <a:gdLst/>
              <a:ahLst/>
              <a:cxnLst/>
              <a:rect l="l" t="t" r="r" b="b"/>
              <a:pathLst>
                <a:path w="2079814" h="1061017">
                  <a:moveTo>
                    <a:pt x="54902" y="0"/>
                  </a:moveTo>
                  <a:lnTo>
                    <a:pt x="2024913" y="0"/>
                  </a:lnTo>
                  <a:cubicBezTo>
                    <a:pt x="2039473" y="0"/>
                    <a:pt x="2053438" y="5784"/>
                    <a:pt x="2063734" y="16080"/>
                  </a:cubicBezTo>
                  <a:cubicBezTo>
                    <a:pt x="2074030" y="26376"/>
                    <a:pt x="2079814" y="40341"/>
                    <a:pt x="2079814" y="54902"/>
                  </a:cubicBezTo>
                  <a:lnTo>
                    <a:pt x="2079814" y="1006115"/>
                  </a:lnTo>
                  <a:cubicBezTo>
                    <a:pt x="2079814" y="1036436"/>
                    <a:pt x="2055234" y="1061017"/>
                    <a:pt x="2024913" y="1061017"/>
                  </a:cubicBezTo>
                  <a:lnTo>
                    <a:pt x="54902" y="1061017"/>
                  </a:lnTo>
                  <a:cubicBezTo>
                    <a:pt x="24580" y="1061017"/>
                    <a:pt x="0" y="1036436"/>
                    <a:pt x="0" y="1006115"/>
                  </a:cubicBezTo>
                  <a:lnTo>
                    <a:pt x="0" y="54902"/>
                  </a:lnTo>
                  <a:cubicBezTo>
                    <a:pt x="0" y="40341"/>
                    <a:pt x="5784" y="26376"/>
                    <a:pt x="16080" y="16080"/>
                  </a:cubicBezTo>
                  <a:cubicBezTo>
                    <a:pt x="26376" y="5784"/>
                    <a:pt x="40341" y="0"/>
                    <a:pt x="54902" y="0"/>
                  </a:cubicBezTo>
                  <a:close/>
                </a:path>
              </a:pathLst>
            </a:custGeom>
            <a:solidFill>
              <a:srgbClr val="000000">
                <a:alpha val="0"/>
              </a:srgbClr>
            </a:solidFill>
            <a:ln w="28575" cap="rnd">
              <a:solidFill>
                <a:srgbClr val="FFFFFF"/>
              </a:solidFill>
              <a:prstDash val="solid"/>
              <a:round/>
            </a:ln>
          </p:spPr>
        </p:sp>
        <p:sp>
          <p:nvSpPr>
            <p:cNvPr id="13" name="TextBox 13"/>
            <p:cNvSpPr txBox="1"/>
            <p:nvPr/>
          </p:nvSpPr>
          <p:spPr>
            <a:xfrm>
              <a:off x="0" y="-66675"/>
              <a:ext cx="2079814" cy="1127692"/>
            </a:xfrm>
            <a:prstGeom prst="rect">
              <a:avLst/>
            </a:prstGeom>
          </p:spPr>
          <p:txBody>
            <a:bodyPr lIns="50800" tIns="50800" rIns="50800" bIns="50800" rtlCol="0" anchor="ctr"/>
            <a:lstStyle/>
            <a:p>
              <a:pPr algn="ctr">
                <a:lnSpc>
                  <a:spcPts val="3151"/>
                </a:lnSpc>
              </a:pPr>
              <a:endParaRPr/>
            </a:p>
          </p:txBody>
        </p:sp>
      </p:grpSp>
      <p:grpSp>
        <p:nvGrpSpPr>
          <p:cNvPr id="14" name="Group 14"/>
          <p:cNvGrpSpPr/>
          <p:nvPr/>
        </p:nvGrpSpPr>
        <p:grpSpPr>
          <a:xfrm>
            <a:off x="803986" y="6327527"/>
            <a:ext cx="7896795" cy="3149874"/>
            <a:chOff x="0" y="0"/>
            <a:chExt cx="2079814" cy="829596"/>
          </a:xfrm>
        </p:grpSpPr>
        <p:sp>
          <p:nvSpPr>
            <p:cNvPr id="15" name="Freeform 15"/>
            <p:cNvSpPr/>
            <p:nvPr/>
          </p:nvSpPr>
          <p:spPr>
            <a:xfrm>
              <a:off x="0" y="0"/>
              <a:ext cx="2079814" cy="829596"/>
            </a:xfrm>
            <a:custGeom>
              <a:avLst/>
              <a:gdLst/>
              <a:ahLst/>
              <a:cxnLst/>
              <a:rect l="l" t="t" r="r" b="b"/>
              <a:pathLst>
                <a:path w="2079814" h="829596">
                  <a:moveTo>
                    <a:pt x="54902" y="0"/>
                  </a:moveTo>
                  <a:lnTo>
                    <a:pt x="2024913" y="0"/>
                  </a:lnTo>
                  <a:cubicBezTo>
                    <a:pt x="2039473" y="0"/>
                    <a:pt x="2053438" y="5784"/>
                    <a:pt x="2063734" y="16080"/>
                  </a:cubicBezTo>
                  <a:cubicBezTo>
                    <a:pt x="2074030" y="26376"/>
                    <a:pt x="2079814" y="40341"/>
                    <a:pt x="2079814" y="54902"/>
                  </a:cubicBezTo>
                  <a:lnTo>
                    <a:pt x="2079814" y="774695"/>
                  </a:lnTo>
                  <a:cubicBezTo>
                    <a:pt x="2079814" y="805016"/>
                    <a:pt x="2055234" y="829596"/>
                    <a:pt x="2024913" y="829596"/>
                  </a:cubicBezTo>
                  <a:lnTo>
                    <a:pt x="54902" y="829596"/>
                  </a:lnTo>
                  <a:cubicBezTo>
                    <a:pt x="40341" y="829596"/>
                    <a:pt x="26376" y="823812"/>
                    <a:pt x="16080" y="813516"/>
                  </a:cubicBezTo>
                  <a:cubicBezTo>
                    <a:pt x="5784" y="803220"/>
                    <a:pt x="0" y="789256"/>
                    <a:pt x="0" y="774695"/>
                  </a:cubicBezTo>
                  <a:lnTo>
                    <a:pt x="0" y="54902"/>
                  </a:lnTo>
                  <a:cubicBezTo>
                    <a:pt x="0" y="40341"/>
                    <a:pt x="5784" y="26376"/>
                    <a:pt x="16080" y="16080"/>
                  </a:cubicBezTo>
                  <a:cubicBezTo>
                    <a:pt x="26376" y="5784"/>
                    <a:pt x="40341" y="0"/>
                    <a:pt x="54902" y="0"/>
                  </a:cubicBezTo>
                  <a:close/>
                </a:path>
              </a:pathLst>
            </a:custGeom>
            <a:gradFill rotWithShape="1">
              <a:gsLst>
                <a:gs pos="0">
                  <a:srgbClr val="000000">
                    <a:alpha val="78000"/>
                  </a:srgbClr>
                </a:gs>
                <a:gs pos="100000">
                  <a:srgbClr val="DDDDDD">
                    <a:alpha val="14820"/>
                  </a:srgbClr>
                </a:gs>
              </a:gsLst>
              <a:lin ang="2700000"/>
            </a:gradFill>
          </p:spPr>
        </p:sp>
        <p:sp>
          <p:nvSpPr>
            <p:cNvPr id="16" name="TextBox 16"/>
            <p:cNvSpPr txBox="1"/>
            <p:nvPr/>
          </p:nvSpPr>
          <p:spPr>
            <a:xfrm>
              <a:off x="0" y="-66675"/>
              <a:ext cx="2079814" cy="896271"/>
            </a:xfrm>
            <a:prstGeom prst="rect">
              <a:avLst/>
            </a:prstGeom>
          </p:spPr>
          <p:txBody>
            <a:bodyPr lIns="50800" tIns="50800" rIns="50800" bIns="50800" rtlCol="0" anchor="ctr"/>
            <a:lstStyle/>
            <a:p>
              <a:pPr algn="ctr">
                <a:lnSpc>
                  <a:spcPts val="3151"/>
                </a:lnSpc>
              </a:pPr>
              <a:endParaRPr/>
            </a:p>
          </p:txBody>
        </p:sp>
      </p:grpSp>
      <p:grpSp>
        <p:nvGrpSpPr>
          <p:cNvPr id="17" name="Group 17"/>
          <p:cNvGrpSpPr/>
          <p:nvPr/>
        </p:nvGrpSpPr>
        <p:grpSpPr>
          <a:xfrm>
            <a:off x="16017833" y="1877565"/>
            <a:ext cx="1562273" cy="7599836"/>
            <a:chOff x="0" y="0"/>
            <a:chExt cx="411463" cy="2001603"/>
          </a:xfrm>
        </p:grpSpPr>
        <p:sp>
          <p:nvSpPr>
            <p:cNvPr id="18" name="Freeform 18"/>
            <p:cNvSpPr/>
            <p:nvPr/>
          </p:nvSpPr>
          <p:spPr>
            <a:xfrm>
              <a:off x="0" y="0"/>
              <a:ext cx="411463" cy="2001603"/>
            </a:xfrm>
            <a:custGeom>
              <a:avLst/>
              <a:gdLst/>
              <a:ahLst/>
              <a:cxnLst/>
              <a:rect l="l" t="t" r="r" b="b"/>
              <a:pathLst>
                <a:path w="411463" h="2001603">
                  <a:moveTo>
                    <a:pt x="205731" y="0"/>
                  </a:moveTo>
                  <a:lnTo>
                    <a:pt x="205731" y="0"/>
                  </a:lnTo>
                  <a:cubicBezTo>
                    <a:pt x="319354" y="0"/>
                    <a:pt x="411463" y="92109"/>
                    <a:pt x="411463" y="205731"/>
                  </a:cubicBezTo>
                  <a:lnTo>
                    <a:pt x="411463" y="1795871"/>
                  </a:lnTo>
                  <a:cubicBezTo>
                    <a:pt x="411463" y="1909494"/>
                    <a:pt x="319354" y="2001603"/>
                    <a:pt x="205731" y="2001603"/>
                  </a:cubicBezTo>
                  <a:lnTo>
                    <a:pt x="205731" y="2001603"/>
                  </a:lnTo>
                  <a:cubicBezTo>
                    <a:pt x="92109" y="2001603"/>
                    <a:pt x="0" y="1909494"/>
                    <a:pt x="0" y="1795871"/>
                  </a:cubicBezTo>
                  <a:lnTo>
                    <a:pt x="0" y="205731"/>
                  </a:lnTo>
                  <a:cubicBezTo>
                    <a:pt x="0" y="92109"/>
                    <a:pt x="92109" y="0"/>
                    <a:pt x="205731" y="0"/>
                  </a:cubicBezTo>
                  <a:close/>
                </a:path>
              </a:pathLst>
            </a:custGeom>
            <a:solidFill>
              <a:srgbClr val="000000">
                <a:alpha val="0"/>
              </a:srgbClr>
            </a:solidFill>
            <a:ln w="28575" cap="rnd">
              <a:solidFill>
                <a:srgbClr val="FFFFFF"/>
              </a:solidFill>
              <a:prstDash val="solid"/>
              <a:round/>
            </a:ln>
          </p:spPr>
        </p:sp>
        <p:sp>
          <p:nvSpPr>
            <p:cNvPr id="19" name="TextBox 19"/>
            <p:cNvSpPr txBox="1"/>
            <p:nvPr/>
          </p:nvSpPr>
          <p:spPr>
            <a:xfrm>
              <a:off x="0" y="-66675"/>
              <a:ext cx="411463" cy="2068278"/>
            </a:xfrm>
            <a:prstGeom prst="rect">
              <a:avLst/>
            </a:prstGeom>
          </p:spPr>
          <p:txBody>
            <a:bodyPr lIns="50800" tIns="50800" rIns="50800" bIns="50800" rtlCol="0" anchor="ctr"/>
            <a:lstStyle/>
            <a:p>
              <a:pPr algn="ctr">
                <a:lnSpc>
                  <a:spcPts val="3151"/>
                </a:lnSpc>
              </a:pPr>
              <a:endParaRPr/>
            </a:p>
          </p:txBody>
        </p:sp>
      </p:grpSp>
      <p:sp>
        <p:nvSpPr>
          <p:cNvPr id="20" name="TextBox 20"/>
          <p:cNvSpPr txBox="1"/>
          <p:nvPr/>
        </p:nvSpPr>
        <p:spPr>
          <a:xfrm>
            <a:off x="10043233" y="2682627"/>
            <a:ext cx="4632148" cy="6137275"/>
          </a:xfrm>
          <a:prstGeom prst="rect">
            <a:avLst/>
          </a:prstGeom>
        </p:spPr>
        <p:txBody>
          <a:bodyPr lIns="0" tIns="0" rIns="0" bIns="0" rtlCol="0" anchor="t">
            <a:spAutoFit/>
          </a:bodyPr>
          <a:lstStyle/>
          <a:p>
            <a:pPr algn="just">
              <a:lnSpc>
                <a:spcPts val="3499"/>
              </a:lnSpc>
            </a:pPr>
            <a:r>
              <a:rPr lang="en-US" sz="2499">
                <a:solidFill>
                  <a:srgbClr val="FFFFFF"/>
                </a:solidFill>
                <a:latin typeface="Poppins"/>
                <a:ea typeface="Poppins"/>
                <a:cs typeface="Poppins"/>
                <a:sym typeface="Poppins"/>
              </a:rPr>
              <a:t>The future of programming is evolving with advancements in artificial intelligence, machine learning, and automation. As programming languages and tools become more sophisticated, programmers can tackle complex tasks more efficiently. These developments open up new opportunities for innovation, shaping the way we interact with technology.</a:t>
            </a:r>
          </a:p>
        </p:txBody>
      </p:sp>
      <p:sp>
        <p:nvSpPr>
          <p:cNvPr id="21" name="TextBox 21"/>
          <p:cNvSpPr txBox="1"/>
          <p:nvPr/>
        </p:nvSpPr>
        <p:spPr>
          <a:xfrm>
            <a:off x="1692740" y="6942633"/>
            <a:ext cx="6119287" cy="1967287"/>
          </a:xfrm>
          <a:prstGeom prst="rect">
            <a:avLst/>
          </a:prstGeom>
        </p:spPr>
        <p:txBody>
          <a:bodyPr lIns="0" tIns="0" rIns="0" bIns="0" rtlCol="0" anchor="t">
            <a:spAutoFit/>
          </a:bodyPr>
          <a:lstStyle/>
          <a:p>
            <a:pPr algn="just">
              <a:lnSpc>
                <a:spcPts val="7326"/>
              </a:lnSpc>
            </a:pPr>
            <a:r>
              <a:rPr lang="en-US" sz="7182" b="1" spc="-323">
                <a:solidFill>
                  <a:srgbClr val="FFFFFF"/>
                </a:solidFill>
                <a:latin typeface="Telegraf Bold"/>
                <a:ea typeface="Telegraf Bold"/>
                <a:cs typeface="Telegraf Bold"/>
                <a:sym typeface="Telegraf Bold"/>
              </a:rPr>
              <a:t>The Future of Programming</a:t>
            </a:r>
          </a:p>
        </p:txBody>
      </p:sp>
      <p:sp>
        <p:nvSpPr>
          <p:cNvPr id="22" name="TextBox 22"/>
          <p:cNvSpPr txBox="1"/>
          <p:nvPr/>
        </p:nvSpPr>
        <p:spPr>
          <a:xfrm>
            <a:off x="1568532" y="2430354"/>
            <a:ext cx="6367702" cy="2537073"/>
          </a:xfrm>
          <a:prstGeom prst="rect">
            <a:avLst/>
          </a:prstGeom>
        </p:spPr>
        <p:txBody>
          <a:bodyPr lIns="0" tIns="0" rIns="0" bIns="0" rtlCol="0" anchor="t">
            <a:spAutoFit/>
          </a:bodyPr>
          <a:lstStyle/>
          <a:p>
            <a:pPr algn="just">
              <a:lnSpc>
                <a:spcPts val="10217"/>
              </a:lnSpc>
            </a:pPr>
            <a:r>
              <a:rPr lang="en-US" sz="7297" spc="-321">
                <a:solidFill>
                  <a:srgbClr val="FFFFFF"/>
                </a:solidFill>
                <a:latin typeface="Open Sauce"/>
                <a:ea typeface="Open Sauce"/>
                <a:cs typeface="Open Sauce"/>
                <a:sym typeface="Open Sauce"/>
              </a:rPr>
              <a:t>AI, Automation, and Beyond</a:t>
            </a:r>
          </a:p>
        </p:txBody>
      </p:sp>
      <p:sp>
        <p:nvSpPr>
          <p:cNvPr id="23" name="TextBox 23"/>
          <p:cNvSpPr txBox="1"/>
          <p:nvPr/>
        </p:nvSpPr>
        <p:spPr>
          <a:xfrm rot="-5400000">
            <a:off x="13175265" y="5215748"/>
            <a:ext cx="7244600" cy="923470"/>
          </a:xfrm>
          <a:prstGeom prst="rect">
            <a:avLst/>
          </a:prstGeom>
        </p:spPr>
        <p:txBody>
          <a:bodyPr lIns="0" tIns="0" rIns="0" bIns="0" rtlCol="0" anchor="t">
            <a:spAutoFit/>
          </a:bodyPr>
          <a:lstStyle/>
          <a:p>
            <a:pPr algn="ctr">
              <a:lnSpc>
                <a:spcPts val="6474"/>
              </a:lnSpc>
            </a:pPr>
            <a:r>
              <a:rPr lang="en-US" sz="6347" b="1" spc="-285">
                <a:solidFill>
                  <a:srgbClr val="FFFFFF"/>
                </a:solidFill>
                <a:latin typeface="Telegraf Bold"/>
                <a:ea typeface="Telegraf Bold"/>
                <a:cs typeface="Telegraf Bold"/>
                <a:sym typeface="Telegraf Bold"/>
              </a:rPr>
              <a:t>Thynk Unlimited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463</Words>
  <Application>Microsoft Office PowerPoint</Application>
  <PresentationFormat>Произвольный</PresentationFormat>
  <Paragraphs>84</Paragraphs>
  <Slides>10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10</vt:i4>
      </vt:variant>
    </vt:vector>
  </HeadingPairs>
  <TitlesOfParts>
    <vt:vector size="18" baseType="lpstr">
      <vt:lpstr>Poppins</vt:lpstr>
      <vt:lpstr>Arial</vt:lpstr>
      <vt:lpstr>Telegraf Bold</vt:lpstr>
      <vt:lpstr>Telegraf</vt:lpstr>
      <vt:lpstr>Open Sauce</vt:lpstr>
      <vt:lpstr>Calibri</vt:lpstr>
      <vt:lpstr>Poppins Bold</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Modern Gradient Programmer Presentation</dc:title>
  <cp:lastModifiedBy>Данагул</cp:lastModifiedBy>
  <cp:revision>3</cp:revision>
  <dcterms:created xsi:type="dcterms:W3CDTF">2006-08-16T00:00:00Z</dcterms:created>
  <dcterms:modified xsi:type="dcterms:W3CDTF">2025-02-05T15:02:28Z</dcterms:modified>
  <dc:identifier>DAGePsuEMYk</dc:identifier>
</cp:coreProperties>
</file>