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Calibri" panose="020F0502020204030204" pitchFamily="34" charset="0"/>
      <p:regular r:id="rId12"/>
      <p:bold r:id="rId13"/>
      <p:italic r:id="rId14"/>
      <p:boldItalic r:id="rId15"/>
    </p:embeddedFont>
    <p:embeddedFont>
      <p:font typeface="Poppins Semi-Bold" panose="020B0604020202020204" charset="0"/>
      <p:regular r:id="rId16"/>
    </p:embeddedFont>
    <p:embeddedFont>
      <p:font typeface="Poppins Medium" panose="020B0604020202020204" charset="0"/>
      <p:regular r:id="rId17"/>
    </p:embeddedFont>
    <p:embeddedFont>
      <p:font typeface="Poppins" panose="020B0604020202020204" charset="0"/>
      <p:regular r:id="rId18"/>
    </p:embeddedFont>
    <p:embeddedFont>
      <p:font typeface="Poppins Medium Italics" panose="020B0604020202020204" charset="0"/>
      <p:regular r:id="rId19"/>
    </p:embeddedFont>
    <p:embeddedFont>
      <p:font typeface="Montserrat" panose="020B0604020202020204" charset="-52"/>
      <p:regular r:id="rId20"/>
    </p:embeddedFont>
    <p:embeddedFont>
      <p:font typeface="Montserrat Classic"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147"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5.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svg"/><Relationship Id="rId10"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6.svg"/><Relationship Id="rId3" Type="http://schemas.openxmlformats.org/officeDocument/2006/relationships/image" Target="../media/image5.svg"/><Relationship Id="rId7" Type="http://schemas.openxmlformats.org/officeDocument/2006/relationships/image" Target="../media/image10.svg"/><Relationship Id="rId12"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3.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11.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svg"/><Relationship Id="rId3" Type="http://schemas.openxmlformats.org/officeDocument/2006/relationships/image" Target="../media/image19.svg"/><Relationship Id="rId7" Type="http://schemas.openxmlformats.org/officeDocument/2006/relationships/image" Target="../media/image21.svg"/><Relationship Id="rId12"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sv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svg"/><Relationship Id="rId10" Type="http://schemas.openxmlformats.org/officeDocument/2006/relationships/image" Target="../media/image15.jpeg"/><Relationship Id="rId4" Type="http://schemas.openxmlformats.org/officeDocument/2006/relationships/image" Target="../media/image12.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svg"/><Relationship Id="rId7"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svg"/><Relationship Id="rId10" Type="http://schemas.openxmlformats.org/officeDocument/2006/relationships/image" Target="../media/image10.svg"/><Relationship Id="rId4" Type="http://schemas.openxmlformats.org/officeDocument/2006/relationships/image" Target="../media/image12.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8.jpeg"/><Relationship Id="rId3" Type="http://schemas.openxmlformats.org/officeDocument/2006/relationships/image" Target="../media/image19.svg"/><Relationship Id="rId7" Type="http://schemas.openxmlformats.org/officeDocument/2006/relationships/image" Target="../media/image2.png"/><Relationship Id="rId12"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17.jpe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9.svg"/><Relationship Id="rId5" Type="http://schemas.openxmlformats.org/officeDocument/2006/relationships/image" Target="../media/image3.sv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2261419" y="2725120"/>
            <a:ext cx="13797470" cy="4836759"/>
            <a:chOff x="0" y="0"/>
            <a:chExt cx="3633902" cy="1273879"/>
          </a:xfrm>
        </p:grpSpPr>
        <p:sp>
          <p:nvSpPr>
            <p:cNvPr id="4" name="Freeform 4"/>
            <p:cNvSpPr/>
            <p:nvPr/>
          </p:nvSpPr>
          <p:spPr>
            <a:xfrm>
              <a:off x="0" y="0"/>
              <a:ext cx="3633901" cy="1273879"/>
            </a:xfrm>
            <a:custGeom>
              <a:avLst/>
              <a:gdLst/>
              <a:ahLst/>
              <a:cxnLst/>
              <a:rect l="l" t="t" r="r" b="b"/>
              <a:pathLst>
                <a:path w="3633901" h="1273879">
                  <a:moveTo>
                    <a:pt x="0" y="0"/>
                  </a:moveTo>
                  <a:lnTo>
                    <a:pt x="3633901" y="0"/>
                  </a:lnTo>
                  <a:lnTo>
                    <a:pt x="3633901" y="1273879"/>
                  </a:lnTo>
                  <a:lnTo>
                    <a:pt x="0" y="1273879"/>
                  </a:lnTo>
                  <a:close/>
                </a:path>
              </a:pathLst>
            </a:custGeom>
            <a:solidFill>
              <a:srgbClr val="6AC4EA">
                <a:alpha val="34902"/>
              </a:srgbClr>
            </a:solidFill>
          </p:spPr>
        </p:sp>
        <p:sp>
          <p:nvSpPr>
            <p:cNvPr id="5" name="TextBox 5"/>
            <p:cNvSpPr txBox="1"/>
            <p:nvPr/>
          </p:nvSpPr>
          <p:spPr>
            <a:xfrm>
              <a:off x="0" y="-38100"/>
              <a:ext cx="3633902" cy="131197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520746" y="2987000"/>
            <a:ext cx="13278815" cy="4313001"/>
            <a:chOff x="0" y="0"/>
            <a:chExt cx="3497301" cy="1135934"/>
          </a:xfrm>
        </p:grpSpPr>
        <p:sp>
          <p:nvSpPr>
            <p:cNvPr id="7" name="Freeform 7"/>
            <p:cNvSpPr/>
            <p:nvPr/>
          </p:nvSpPr>
          <p:spPr>
            <a:xfrm>
              <a:off x="0" y="0"/>
              <a:ext cx="3497301" cy="1135934"/>
            </a:xfrm>
            <a:custGeom>
              <a:avLst/>
              <a:gdLst/>
              <a:ahLst/>
              <a:cxnLst/>
              <a:rect l="l" t="t" r="r" b="b"/>
              <a:pathLst>
                <a:path w="3497301" h="1135934">
                  <a:moveTo>
                    <a:pt x="0" y="0"/>
                  </a:moveTo>
                  <a:lnTo>
                    <a:pt x="3497301" y="0"/>
                  </a:lnTo>
                  <a:lnTo>
                    <a:pt x="3497301" y="1135934"/>
                  </a:lnTo>
                  <a:lnTo>
                    <a:pt x="0" y="1135934"/>
                  </a:lnTo>
                  <a:close/>
                </a:path>
              </a:pathLst>
            </a:custGeom>
            <a:solidFill>
              <a:srgbClr val="1D1D1D"/>
            </a:solidFill>
          </p:spPr>
        </p:sp>
        <p:sp>
          <p:nvSpPr>
            <p:cNvPr id="8" name="TextBox 8"/>
            <p:cNvSpPr txBox="1"/>
            <p:nvPr/>
          </p:nvSpPr>
          <p:spPr>
            <a:xfrm>
              <a:off x="0" y="-38100"/>
              <a:ext cx="3497301" cy="1174034"/>
            </a:xfrm>
            <a:prstGeom prst="rect">
              <a:avLst/>
            </a:prstGeom>
          </p:spPr>
          <p:txBody>
            <a:bodyPr lIns="50800" tIns="50800" rIns="50800" bIns="50800" rtlCol="0" anchor="ctr"/>
            <a:lstStyle/>
            <a:p>
              <a:pPr algn="ctr">
                <a:lnSpc>
                  <a:spcPts val="2659"/>
                </a:lnSpc>
                <a:spcBef>
                  <a:spcPct val="0"/>
                </a:spcBef>
              </a:pPr>
              <a:endParaRPr/>
            </a:p>
          </p:txBody>
        </p:sp>
      </p:grpSp>
      <p:sp>
        <p:nvSpPr>
          <p:cNvPr id="9" name="AutoShape 9"/>
          <p:cNvSpPr/>
          <p:nvPr/>
        </p:nvSpPr>
        <p:spPr>
          <a:xfrm>
            <a:off x="17259300" y="841058"/>
            <a:ext cx="1675465" cy="0"/>
          </a:xfrm>
          <a:prstGeom prst="line">
            <a:avLst/>
          </a:prstGeom>
          <a:ln w="28575" cap="rnd">
            <a:solidFill>
              <a:srgbClr val="FFFFFF"/>
            </a:solidFill>
            <a:prstDash val="solid"/>
            <a:headEnd type="none" w="sm" len="sm"/>
            <a:tailEnd type="none" w="sm" len="sm"/>
          </a:ln>
        </p:spPr>
      </p:sp>
      <p:sp>
        <p:nvSpPr>
          <p:cNvPr id="10" name="AutoShape 10"/>
          <p:cNvSpPr/>
          <p:nvPr/>
        </p:nvSpPr>
        <p:spPr>
          <a:xfrm>
            <a:off x="11703671" y="8594895"/>
            <a:ext cx="4355218" cy="0"/>
          </a:xfrm>
          <a:prstGeom prst="line">
            <a:avLst/>
          </a:prstGeom>
          <a:ln w="28575" cap="rnd">
            <a:solidFill>
              <a:srgbClr val="6AC4EA"/>
            </a:solidFill>
            <a:prstDash val="solid"/>
            <a:headEnd type="none" w="sm" len="sm"/>
            <a:tailEnd type="none" w="sm" len="sm"/>
          </a:ln>
        </p:spPr>
      </p:sp>
      <p:sp>
        <p:nvSpPr>
          <p:cNvPr id="11" name="AutoShape 11"/>
          <p:cNvSpPr/>
          <p:nvPr/>
        </p:nvSpPr>
        <p:spPr>
          <a:xfrm>
            <a:off x="2261419" y="8594895"/>
            <a:ext cx="4355218" cy="0"/>
          </a:xfrm>
          <a:prstGeom prst="line">
            <a:avLst/>
          </a:prstGeom>
          <a:ln w="28575" cap="rnd">
            <a:solidFill>
              <a:srgbClr val="6AC4EA"/>
            </a:solidFill>
            <a:prstDash val="solid"/>
            <a:headEnd type="none" w="sm" len="sm"/>
            <a:tailEnd type="none" w="sm" len="sm"/>
          </a:ln>
        </p:spPr>
      </p:sp>
      <p:sp>
        <p:nvSpPr>
          <p:cNvPr id="12" name="Freeform 12"/>
          <p:cNvSpPr/>
          <p:nvPr/>
        </p:nvSpPr>
        <p:spPr>
          <a:xfrm>
            <a:off x="1028700" y="710565"/>
            <a:ext cx="443372" cy="443372"/>
          </a:xfrm>
          <a:custGeom>
            <a:avLst/>
            <a:gdLst/>
            <a:ahLst/>
            <a:cxnLst/>
            <a:rect l="l" t="t" r="r" b="b"/>
            <a:pathLst>
              <a:path w="443372" h="443372">
                <a:moveTo>
                  <a:pt x="0" y="0"/>
                </a:moveTo>
                <a:lnTo>
                  <a:pt x="443372" y="0"/>
                </a:lnTo>
                <a:lnTo>
                  <a:pt x="443372" y="443372"/>
                </a:lnTo>
                <a:lnTo>
                  <a:pt x="0" y="4433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TextBox 13"/>
          <p:cNvSpPr txBox="1"/>
          <p:nvPr/>
        </p:nvSpPr>
        <p:spPr>
          <a:xfrm>
            <a:off x="6718787" y="8442813"/>
            <a:ext cx="4850426" cy="341757"/>
          </a:xfrm>
          <a:prstGeom prst="rect">
            <a:avLst/>
          </a:prstGeom>
        </p:spPr>
        <p:txBody>
          <a:bodyPr lIns="0" tIns="0" rIns="0" bIns="0" rtlCol="0" anchor="t">
            <a:spAutoFit/>
          </a:bodyPr>
          <a:lstStyle/>
          <a:p>
            <a:pPr algn="ctr">
              <a:lnSpc>
                <a:spcPts val="2604"/>
              </a:lnSpc>
            </a:pPr>
            <a:r>
              <a:rPr lang="en-US" sz="2100" spc="298">
                <a:solidFill>
                  <a:srgbClr val="FFFFFF"/>
                </a:solidFill>
                <a:latin typeface="Poppins"/>
                <a:ea typeface="Poppins"/>
                <a:cs typeface="Poppins"/>
                <a:sym typeface="Poppins"/>
              </a:rPr>
              <a:t>www.reallygreatsite.com</a:t>
            </a:r>
          </a:p>
        </p:txBody>
      </p:sp>
      <p:sp>
        <p:nvSpPr>
          <p:cNvPr id="14" name="TextBox 14"/>
          <p:cNvSpPr txBox="1"/>
          <p:nvPr/>
        </p:nvSpPr>
        <p:spPr>
          <a:xfrm>
            <a:off x="2935467" y="3217383"/>
            <a:ext cx="12417065" cy="2076209"/>
          </a:xfrm>
          <a:prstGeom prst="rect">
            <a:avLst/>
          </a:prstGeom>
        </p:spPr>
        <p:txBody>
          <a:bodyPr lIns="0" tIns="0" rIns="0" bIns="0" rtlCol="0" anchor="t">
            <a:spAutoFit/>
          </a:bodyPr>
          <a:lstStyle/>
          <a:p>
            <a:pPr algn="ctr">
              <a:lnSpc>
                <a:spcPts val="17170"/>
              </a:lnSpc>
            </a:pPr>
            <a:r>
              <a:rPr lang="ru-RU" sz="12264" b="1" dirty="0" err="1">
                <a:solidFill>
                  <a:srgbClr val="6AC4EA"/>
                </a:solidFill>
                <a:latin typeface="Poppins Semi-Bold"/>
                <a:ea typeface="Poppins Semi-Bold"/>
                <a:cs typeface="Poppins Semi-Bold"/>
                <a:sym typeface="Poppins Semi-Bold"/>
              </a:rPr>
              <a:t>Кодтау</a:t>
            </a:r>
            <a:r>
              <a:rPr lang="ru-RU" sz="12264" b="1" dirty="0">
                <a:solidFill>
                  <a:srgbClr val="6AC4EA"/>
                </a:solidFill>
                <a:latin typeface="Poppins Semi-Bold"/>
                <a:ea typeface="Poppins Semi-Bold"/>
                <a:cs typeface="Poppins Semi-Bold"/>
                <a:sym typeface="Poppins Semi-Bold"/>
              </a:rPr>
              <a:t> </a:t>
            </a:r>
            <a:r>
              <a:rPr lang="ru-RU" sz="12264" b="1" dirty="0" err="1">
                <a:solidFill>
                  <a:srgbClr val="6AC4EA"/>
                </a:solidFill>
                <a:latin typeface="Poppins Semi-Bold"/>
                <a:ea typeface="Poppins Semi-Bold"/>
                <a:cs typeface="Poppins Semi-Bold"/>
                <a:sym typeface="Poppins Semi-Bold"/>
              </a:rPr>
              <a:t>Мектебі</a:t>
            </a:r>
            <a:endParaRPr lang="en-US" sz="12264" b="1" dirty="0">
              <a:solidFill>
                <a:srgbClr val="6AC4EA"/>
              </a:solidFill>
              <a:latin typeface="Poppins Semi-Bold"/>
              <a:ea typeface="Poppins Semi-Bold"/>
              <a:cs typeface="Poppins Semi-Bold"/>
              <a:sym typeface="Poppins Semi-Bold"/>
            </a:endParaRPr>
          </a:p>
        </p:txBody>
      </p:sp>
      <p:sp>
        <p:nvSpPr>
          <p:cNvPr id="15" name="TextBox 15"/>
          <p:cNvSpPr txBox="1"/>
          <p:nvPr/>
        </p:nvSpPr>
        <p:spPr>
          <a:xfrm>
            <a:off x="3955761" y="5805544"/>
            <a:ext cx="10376478" cy="727710"/>
          </a:xfrm>
          <a:prstGeom prst="rect">
            <a:avLst/>
          </a:prstGeom>
        </p:spPr>
        <p:txBody>
          <a:bodyPr lIns="0" tIns="0" rIns="0" bIns="0" rtlCol="0" anchor="t">
            <a:spAutoFit/>
          </a:bodyPr>
          <a:lstStyle/>
          <a:p>
            <a:pPr algn="ctr">
              <a:lnSpc>
                <a:spcPts val="2940"/>
              </a:lnSpc>
            </a:pPr>
            <a:r>
              <a:rPr lang="ru-RU" sz="2100" dirty="0" err="1">
                <a:solidFill>
                  <a:srgbClr val="FFFFFF"/>
                </a:solidFill>
                <a:latin typeface="Montserrat"/>
                <a:ea typeface="Montserrat"/>
                <a:cs typeface="Montserrat"/>
                <a:sym typeface="Montserrat"/>
              </a:rPr>
              <a:t>Презентациялар-бұл</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дәрістер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баяндамалар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баяндамалар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және</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т.б</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ретінде</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пайдалануға</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болатын</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құралдар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Ол</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негізінен</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ұсынылған</a:t>
            </a:r>
            <a:r>
              <a:rPr lang="ru-RU" sz="2100" dirty="0">
                <a:solidFill>
                  <a:srgbClr val="FFFFFF"/>
                </a:solidFill>
                <a:latin typeface="Montserrat"/>
                <a:ea typeface="Montserrat"/>
                <a:cs typeface="Montserrat"/>
                <a:sym typeface="Montserrat"/>
              </a:rPr>
              <a:t>.</a:t>
            </a:r>
            <a:endParaRPr lang="en-US" sz="2100" dirty="0">
              <a:solidFill>
                <a:srgbClr val="FFFFFF"/>
              </a:solidFill>
              <a:latin typeface="Montserrat"/>
              <a:ea typeface="Montserrat"/>
              <a:cs typeface="Montserrat"/>
              <a:sym typeface="Montserrat"/>
            </a:endParaRPr>
          </a:p>
        </p:txBody>
      </p:sp>
      <p:sp>
        <p:nvSpPr>
          <p:cNvPr id="16" name="TextBox 16"/>
          <p:cNvSpPr txBox="1"/>
          <p:nvPr/>
        </p:nvSpPr>
        <p:spPr>
          <a:xfrm>
            <a:off x="14889510" y="662940"/>
            <a:ext cx="2090841" cy="405880"/>
          </a:xfrm>
          <a:prstGeom prst="rect">
            <a:avLst/>
          </a:prstGeom>
        </p:spPr>
        <p:txBody>
          <a:bodyPr lIns="0" tIns="0" rIns="0" bIns="0" rtlCol="0" anchor="t">
            <a:spAutoFit/>
          </a:bodyPr>
          <a:lstStyle/>
          <a:p>
            <a:pPr algn="r">
              <a:lnSpc>
                <a:spcPts val="3120"/>
              </a:lnSpc>
            </a:pPr>
            <a:r>
              <a:rPr lang="en-US" sz="3000" b="1" dirty="0" smtClean="0">
                <a:solidFill>
                  <a:srgbClr val="FFFFFF"/>
                </a:solidFill>
                <a:latin typeface="Poppins Semi-Bold"/>
                <a:ea typeface="Poppins Semi-Bold"/>
                <a:cs typeface="Poppins Semi-Bold"/>
                <a:sym typeface="Poppins Semi-Bold"/>
              </a:rPr>
              <a:t>202</a:t>
            </a:r>
            <a:r>
              <a:rPr lang="ru-RU" sz="3000" b="1" dirty="0">
                <a:solidFill>
                  <a:srgbClr val="FFFFFF"/>
                </a:solidFill>
                <a:latin typeface="Poppins Semi-Bold"/>
                <a:ea typeface="Poppins Semi-Bold"/>
                <a:cs typeface="Poppins Semi-Bold"/>
                <a:sym typeface="Poppins Semi-Bold"/>
              </a:rPr>
              <a:t>5</a:t>
            </a:r>
            <a:endParaRPr lang="en-US" sz="3000" b="1" dirty="0">
              <a:solidFill>
                <a:srgbClr val="FFFFFF"/>
              </a:solidFill>
              <a:latin typeface="Poppins Semi-Bold"/>
              <a:ea typeface="Poppins Semi-Bold"/>
              <a:cs typeface="Poppins Semi-Bold"/>
              <a:sym typeface="Poppins Semi-Bold"/>
            </a:endParaRPr>
          </a:p>
        </p:txBody>
      </p:sp>
      <p:sp>
        <p:nvSpPr>
          <p:cNvPr id="17" name="TextBox 17"/>
          <p:cNvSpPr txBox="1"/>
          <p:nvPr/>
        </p:nvSpPr>
        <p:spPr>
          <a:xfrm>
            <a:off x="1610983" y="672465"/>
            <a:ext cx="2744220" cy="356235"/>
          </a:xfrm>
          <a:prstGeom prst="rect">
            <a:avLst/>
          </a:prstGeom>
        </p:spPr>
        <p:txBody>
          <a:bodyPr lIns="0" tIns="0" rIns="0" bIns="0" rtlCol="0" anchor="t">
            <a:spAutoFit/>
          </a:bodyPr>
          <a:lstStyle/>
          <a:p>
            <a:pPr algn="l">
              <a:lnSpc>
                <a:spcPts val="2940"/>
              </a:lnSpc>
            </a:pPr>
            <a:r>
              <a:rPr lang="en-US" sz="2100">
                <a:solidFill>
                  <a:srgbClr val="FFFFFF"/>
                </a:solidFill>
                <a:latin typeface="Montserrat Classic"/>
                <a:ea typeface="Montserrat Classic"/>
                <a:cs typeface="Montserrat Classic"/>
                <a:sym typeface="Montserrat Classic"/>
              </a:rPr>
              <a:t>Coding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sp>
        <p:nvSpPr>
          <p:cNvPr id="2" name="Freeform 2"/>
          <p:cNvSpPr/>
          <p:nvPr/>
        </p:nvSpPr>
        <p:spPr>
          <a:xfrm>
            <a:off x="-4424597" y="-2330528"/>
            <a:ext cx="11793338" cy="7474028"/>
          </a:xfrm>
          <a:custGeom>
            <a:avLst/>
            <a:gdLst/>
            <a:ahLst/>
            <a:cxnLst/>
            <a:rect l="l" t="t" r="r" b="b"/>
            <a:pathLst>
              <a:path w="11793338" h="7474028">
                <a:moveTo>
                  <a:pt x="0" y="0"/>
                </a:moveTo>
                <a:lnTo>
                  <a:pt x="11793338" y="0"/>
                </a:lnTo>
                <a:lnTo>
                  <a:pt x="11793338" y="7474028"/>
                </a:lnTo>
                <a:lnTo>
                  <a:pt x="0" y="7474028"/>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28700" y="710565"/>
            <a:ext cx="443372" cy="443372"/>
          </a:xfrm>
          <a:custGeom>
            <a:avLst/>
            <a:gdLst/>
            <a:ahLst/>
            <a:cxnLst/>
            <a:rect l="l" t="t" r="r" b="b"/>
            <a:pathLst>
              <a:path w="443372" h="443372">
                <a:moveTo>
                  <a:pt x="0" y="0"/>
                </a:moveTo>
                <a:lnTo>
                  <a:pt x="443372" y="0"/>
                </a:lnTo>
                <a:lnTo>
                  <a:pt x="443372" y="443372"/>
                </a:lnTo>
                <a:lnTo>
                  <a:pt x="0" y="4433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778206" y="2630709"/>
            <a:ext cx="8483638" cy="1808480"/>
          </a:xfrm>
          <a:prstGeom prst="rect">
            <a:avLst/>
          </a:prstGeom>
        </p:spPr>
        <p:txBody>
          <a:bodyPr lIns="0" tIns="0" rIns="0" bIns="0" rtlCol="0" anchor="t">
            <a:spAutoFit/>
          </a:bodyPr>
          <a:lstStyle/>
          <a:p>
            <a:pPr algn="l">
              <a:lnSpc>
                <a:spcPts val="6760"/>
              </a:lnSpc>
            </a:pPr>
            <a:r>
              <a:rPr lang="en-US" sz="6500" b="1">
                <a:solidFill>
                  <a:srgbClr val="6AC4EA"/>
                </a:solidFill>
                <a:latin typeface="Poppins Semi-Bold"/>
                <a:ea typeface="Poppins Semi-Bold"/>
                <a:cs typeface="Poppins Semi-Bold"/>
                <a:sym typeface="Poppins Semi-Bold"/>
              </a:rPr>
              <a:t>Grateful To Join Coding With Us</a:t>
            </a:r>
          </a:p>
        </p:txBody>
      </p:sp>
      <p:sp>
        <p:nvSpPr>
          <p:cNvPr id="5" name="TextBox 5"/>
          <p:cNvSpPr txBox="1"/>
          <p:nvPr/>
        </p:nvSpPr>
        <p:spPr>
          <a:xfrm>
            <a:off x="1778206" y="5505843"/>
            <a:ext cx="7365794" cy="1099185"/>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 as lectures, speeches, reports, and more. It is mostly presented. Presentations are tools</a:t>
            </a:r>
          </a:p>
        </p:txBody>
      </p:sp>
      <p:sp>
        <p:nvSpPr>
          <p:cNvPr id="6" name="Freeform 6"/>
          <p:cNvSpPr/>
          <p:nvPr/>
        </p:nvSpPr>
        <p:spPr>
          <a:xfrm>
            <a:off x="1679813" y="7205103"/>
            <a:ext cx="2675389" cy="899904"/>
          </a:xfrm>
          <a:custGeom>
            <a:avLst/>
            <a:gdLst/>
            <a:ahLst/>
            <a:cxnLst/>
            <a:rect l="l" t="t" r="r" b="b"/>
            <a:pathLst>
              <a:path w="2675389" h="899904">
                <a:moveTo>
                  <a:pt x="0" y="0"/>
                </a:moveTo>
                <a:lnTo>
                  <a:pt x="2675389" y="0"/>
                </a:lnTo>
                <a:lnTo>
                  <a:pt x="2675389" y="899904"/>
                </a:lnTo>
                <a:lnTo>
                  <a:pt x="0" y="8999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AutoShape 7"/>
          <p:cNvSpPr/>
          <p:nvPr/>
        </p:nvSpPr>
        <p:spPr>
          <a:xfrm>
            <a:off x="-646765" y="9455468"/>
            <a:ext cx="1675465" cy="0"/>
          </a:xfrm>
          <a:prstGeom prst="line">
            <a:avLst/>
          </a:prstGeom>
          <a:ln w="28575" cap="rnd">
            <a:solidFill>
              <a:srgbClr val="FFFFFF"/>
            </a:solidFill>
            <a:prstDash val="solid"/>
            <a:headEnd type="none" w="sm" len="sm"/>
            <a:tailEnd type="none" w="sm" len="sm"/>
          </a:ln>
        </p:spPr>
      </p:sp>
      <p:sp>
        <p:nvSpPr>
          <p:cNvPr id="8" name="Freeform 8"/>
          <p:cNvSpPr/>
          <p:nvPr/>
        </p:nvSpPr>
        <p:spPr>
          <a:xfrm>
            <a:off x="8792809" y="5143500"/>
            <a:ext cx="11793338" cy="7474028"/>
          </a:xfrm>
          <a:custGeom>
            <a:avLst/>
            <a:gdLst/>
            <a:ahLst/>
            <a:cxnLst/>
            <a:rect l="l" t="t" r="r" b="b"/>
            <a:pathLst>
              <a:path w="11793338" h="7474028">
                <a:moveTo>
                  <a:pt x="0" y="0"/>
                </a:moveTo>
                <a:lnTo>
                  <a:pt x="11793339" y="0"/>
                </a:lnTo>
                <a:lnTo>
                  <a:pt x="11793339" y="7474028"/>
                </a:lnTo>
                <a:lnTo>
                  <a:pt x="0" y="7474028"/>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nvGrpSpPr>
          <p:cNvPr id="9" name="Group 9"/>
          <p:cNvGrpSpPr>
            <a:grpSpLocks noChangeAspect="1"/>
          </p:cNvGrpSpPr>
          <p:nvPr/>
        </p:nvGrpSpPr>
        <p:grpSpPr>
          <a:xfrm>
            <a:off x="9328102" y="2216744"/>
            <a:ext cx="7572419" cy="6557373"/>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sp>
      </p:grpSp>
      <p:grpSp>
        <p:nvGrpSpPr>
          <p:cNvPr id="11" name="Group 11"/>
          <p:cNvGrpSpPr>
            <a:grpSpLocks noChangeAspect="1"/>
          </p:cNvGrpSpPr>
          <p:nvPr/>
        </p:nvGrpSpPr>
        <p:grpSpPr>
          <a:xfrm>
            <a:off x="9686436" y="2527045"/>
            <a:ext cx="6855751" cy="5936771"/>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14987" r="-14987"/>
              </a:stretch>
            </a:blipFill>
          </p:spPr>
        </p:sp>
      </p:grpSp>
      <p:sp>
        <p:nvSpPr>
          <p:cNvPr id="13" name="TextBox 13"/>
          <p:cNvSpPr txBox="1"/>
          <p:nvPr/>
        </p:nvSpPr>
        <p:spPr>
          <a:xfrm>
            <a:off x="1610983" y="672465"/>
            <a:ext cx="2744220" cy="356235"/>
          </a:xfrm>
          <a:prstGeom prst="rect">
            <a:avLst/>
          </a:prstGeom>
        </p:spPr>
        <p:txBody>
          <a:bodyPr lIns="0" tIns="0" rIns="0" bIns="0" rtlCol="0" anchor="t">
            <a:spAutoFit/>
          </a:bodyPr>
          <a:lstStyle/>
          <a:p>
            <a:pPr algn="l">
              <a:lnSpc>
                <a:spcPts val="2940"/>
              </a:lnSpc>
            </a:pPr>
            <a:r>
              <a:rPr lang="en-US" sz="2100">
                <a:solidFill>
                  <a:srgbClr val="FFFFFF"/>
                </a:solidFill>
                <a:latin typeface="Montserrat Classic"/>
                <a:ea typeface="Montserrat Classic"/>
                <a:cs typeface="Montserrat Classic"/>
                <a:sym typeface="Montserrat Classic"/>
              </a:rPr>
              <a:t>Coding School</a:t>
            </a:r>
          </a:p>
        </p:txBody>
      </p:sp>
      <p:sp>
        <p:nvSpPr>
          <p:cNvPr id="14" name="TextBox 14"/>
          <p:cNvSpPr txBox="1"/>
          <p:nvPr/>
        </p:nvSpPr>
        <p:spPr>
          <a:xfrm>
            <a:off x="1778206" y="5068244"/>
            <a:ext cx="4289761"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Medium"/>
                <a:ea typeface="Poppins Medium"/>
                <a:cs typeface="Poppins Medium"/>
                <a:sym typeface="Poppins Medium"/>
              </a:rPr>
              <a:t>Trusted Company In Town</a:t>
            </a:r>
          </a:p>
        </p:txBody>
      </p:sp>
      <p:sp>
        <p:nvSpPr>
          <p:cNvPr id="15" name="TextBox 15"/>
          <p:cNvSpPr txBox="1"/>
          <p:nvPr/>
        </p:nvSpPr>
        <p:spPr>
          <a:xfrm>
            <a:off x="1972087" y="7514656"/>
            <a:ext cx="2090841" cy="299847"/>
          </a:xfrm>
          <a:prstGeom prst="rect">
            <a:avLst/>
          </a:prstGeom>
        </p:spPr>
        <p:txBody>
          <a:bodyPr lIns="0" tIns="0" rIns="0" bIns="0" rtlCol="0" anchor="t">
            <a:spAutoFit/>
          </a:bodyPr>
          <a:lstStyle/>
          <a:p>
            <a:pPr algn="ctr">
              <a:lnSpc>
                <a:spcPts val="2184"/>
              </a:lnSpc>
            </a:pPr>
            <a:r>
              <a:rPr lang="en-US" sz="2100" b="1" i="1">
                <a:solidFill>
                  <a:srgbClr val="FFFFFF"/>
                </a:solidFill>
                <a:latin typeface="Poppins Medium Italics"/>
                <a:ea typeface="Poppins Medium Italics"/>
                <a:cs typeface="Poppins Medium Italics"/>
                <a:sym typeface="Poppins Medium Italics"/>
              </a:rPr>
              <a:t>Contact Us</a:t>
            </a:r>
          </a:p>
        </p:txBody>
      </p:sp>
      <p:sp>
        <p:nvSpPr>
          <p:cNvPr id="16" name="TextBox 16"/>
          <p:cNvSpPr txBox="1"/>
          <p:nvPr/>
        </p:nvSpPr>
        <p:spPr>
          <a:xfrm>
            <a:off x="4974604" y="7514656"/>
            <a:ext cx="2618692" cy="299847"/>
          </a:xfrm>
          <a:prstGeom prst="rect">
            <a:avLst/>
          </a:prstGeom>
        </p:spPr>
        <p:txBody>
          <a:bodyPr lIns="0" tIns="0" rIns="0" bIns="0" rtlCol="0" anchor="t">
            <a:spAutoFit/>
          </a:bodyPr>
          <a:lstStyle/>
          <a:p>
            <a:pPr algn="ctr">
              <a:lnSpc>
                <a:spcPts val="2184"/>
              </a:lnSpc>
            </a:pPr>
            <a:r>
              <a:rPr lang="en-US" sz="2100" b="1" i="1">
                <a:solidFill>
                  <a:srgbClr val="FFFFFF"/>
                </a:solidFill>
                <a:latin typeface="Poppins Medium Italics"/>
                <a:ea typeface="Poppins Medium Italics"/>
                <a:cs typeface="Poppins Medium Italics"/>
                <a:sym typeface="Poppins Medium Italics"/>
              </a:rPr>
              <a:t>+123-456-7890</a:t>
            </a:r>
          </a:p>
        </p:txBody>
      </p:sp>
      <p:sp>
        <p:nvSpPr>
          <p:cNvPr id="17" name="TextBox 17"/>
          <p:cNvSpPr txBox="1"/>
          <p:nvPr/>
        </p:nvSpPr>
        <p:spPr>
          <a:xfrm>
            <a:off x="1472072" y="9277350"/>
            <a:ext cx="2090841" cy="432435"/>
          </a:xfrm>
          <a:prstGeom prst="rect">
            <a:avLst/>
          </a:prstGeom>
        </p:spPr>
        <p:txBody>
          <a:bodyPr lIns="0" tIns="0" rIns="0" bIns="0" rtlCol="0" anchor="t">
            <a:spAutoFit/>
          </a:bodyPr>
          <a:lstStyle/>
          <a:p>
            <a:pPr algn="l">
              <a:lnSpc>
                <a:spcPts val="3120"/>
              </a:lnSpc>
            </a:pPr>
            <a:r>
              <a:rPr lang="en-US" sz="3000" b="1">
                <a:solidFill>
                  <a:srgbClr val="FFFFFF"/>
                </a:solidFill>
                <a:latin typeface="Poppins Medium"/>
                <a:ea typeface="Poppins Medium"/>
                <a:cs typeface="Poppins Medium"/>
                <a:sym typeface="Poppins Medium"/>
              </a:rPr>
              <a:t>Page 4</a:t>
            </a:r>
          </a:p>
        </p:txBody>
      </p:sp>
      <p:sp>
        <p:nvSpPr>
          <p:cNvPr id="18" name="Freeform 18"/>
          <p:cNvSpPr/>
          <p:nvPr/>
        </p:nvSpPr>
        <p:spPr>
          <a:xfrm>
            <a:off x="9328102" y="-4818225"/>
            <a:ext cx="7572419" cy="6553584"/>
          </a:xfrm>
          <a:custGeom>
            <a:avLst/>
            <a:gdLst/>
            <a:ahLst/>
            <a:cxnLst/>
            <a:rect l="l" t="t" r="r" b="b"/>
            <a:pathLst>
              <a:path w="7572419" h="6553584">
                <a:moveTo>
                  <a:pt x="0" y="0"/>
                </a:moveTo>
                <a:lnTo>
                  <a:pt x="7572419" y="0"/>
                </a:lnTo>
                <a:lnTo>
                  <a:pt x="7572419" y="6553584"/>
                </a:lnTo>
                <a:lnTo>
                  <a:pt x="0" y="65535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sp>
        <p:nvSpPr>
          <p:cNvPr id="2" name="Freeform 2"/>
          <p:cNvSpPr/>
          <p:nvPr/>
        </p:nvSpPr>
        <p:spPr>
          <a:xfrm>
            <a:off x="9737286" y="-1825215"/>
            <a:ext cx="11793338" cy="7474028"/>
          </a:xfrm>
          <a:custGeom>
            <a:avLst/>
            <a:gdLst/>
            <a:ahLst/>
            <a:cxnLst/>
            <a:rect l="l" t="t" r="r" b="b"/>
            <a:pathLst>
              <a:path w="11793338" h="7474028">
                <a:moveTo>
                  <a:pt x="0" y="0"/>
                </a:moveTo>
                <a:lnTo>
                  <a:pt x="11793338" y="0"/>
                </a:lnTo>
                <a:lnTo>
                  <a:pt x="11793338" y="7474028"/>
                </a:lnTo>
                <a:lnTo>
                  <a:pt x="0" y="7474028"/>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9737286" y="1425602"/>
            <a:ext cx="7665109" cy="8861398"/>
          </a:xfrm>
          <a:custGeom>
            <a:avLst/>
            <a:gdLst/>
            <a:ahLst/>
            <a:cxnLst/>
            <a:rect l="l" t="t" r="r" b="b"/>
            <a:pathLst>
              <a:path w="7665109" h="8861398">
                <a:moveTo>
                  <a:pt x="7665109" y="0"/>
                </a:moveTo>
                <a:lnTo>
                  <a:pt x="0" y="0"/>
                </a:lnTo>
                <a:lnTo>
                  <a:pt x="0" y="8861398"/>
                </a:lnTo>
                <a:lnTo>
                  <a:pt x="7665109" y="8861398"/>
                </a:lnTo>
                <a:lnTo>
                  <a:pt x="7665109" y="0"/>
                </a:lnTo>
                <a:close/>
              </a:path>
            </a:pathLst>
          </a:custGeom>
          <a:blipFill>
            <a:blip r:embed="rId4"/>
            <a:stretch>
              <a:fillRect/>
            </a:stretch>
          </a:blipFill>
        </p:spPr>
      </p:sp>
      <p:sp>
        <p:nvSpPr>
          <p:cNvPr id="4" name="AutoShape 4"/>
          <p:cNvSpPr/>
          <p:nvPr/>
        </p:nvSpPr>
        <p:spPr>
          <a:xfrm>
            <a:off x="17259300" y="841058"/>
            <a:ext cx="1675465" cy="0"/>
          </a:xfrm>
          <a:prstGeom prst="line">
            <a:avLst/>
          </a:prstGeom>
          <a:ln w="28575" cap="rnd">
            <a:solidFill>
              <a:srgbClr val="FFFFFF"/>
            </a:solidFill>
            <a:prstDash val="solid"/>
            <a:headEnd type="none" w="sm" len="sm"/>
            <a:tailEnd type="none" w="sm" len="sm"/>
          </a:ln>
        </p:spPr>
      </p:sp>
      <p:sp>
        <p:nvSpPr>
          <p:cNvPr id="5" name="AutoShape 5"/>
          <p:cNvSpPr/>
          <p:nvPr/>
        </p:nvSpPr>
        <p:spPr>
          <a:xfrm>
            <a:off x="-646765" y="9455468"/>
            <a:ext cx="1675465" cy="0"/>
          </a:xfrm>
          <a:prstGeom prst="line">
            <a:avLst/>
          </a:prstGeom>
          <a:ln w="28575" cap="rnd">
            <a:solidFill>
              <a:srgbClr val="FFFFFF"/>
            </a:solidFill>
            <a:prstDash val="solid"/>
            <a:headEnd type="none" w="sm" len="sm"/>
            <a:tailEnd type="none" w="sm" len="sm"/>
          </a:ln>
        </p:spPr>
      </p:sp>
      <p:sp>
        <p:nvSpPr>
          <p:cNvPr id="6" name="Freeform 6"/>
          <p:cNvSpPr/>
          <p:nvPr/>
        </p:nvSpPr>
        <p:spPr>
          <a:xfrm>
            <a:off x="1028700" y="710565"/>
            <a:ext cx="443372" cy="443372"/>
          </a:xfrm>
          <a:custGeom>
            <a:avLst/>
            <a:gdLst/>
            <a:ahLst/>
            <a:cxnLst/>
            <a:rect l="l" t="t" r="r" b="b"/>
            <a:pathLst>
              <a:path w="443372" h="443372">
                <a:moveTo>
                  <a:pt x="0" y="0"/>
                </a:moveTo>
                <a:lnTo>
                  <a:pt x="443372" y="0"/>
                </a:lnTo>
                <a:lnTo>
                  <a:pt x="443372" y="443372"/>
                </a:lnTo>
                <a:lnTo>
                  <a:pt x="0" y="4433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679813" y="7065396"/>
            <a:ext cx="2675389" cy="899904"/>
          </a:xfrm>
          <a:custGeom>
            <a:avLst/>
            <a:gdLst/>
            <a:ahLst/>
            <a:cxnLst/>
            <a:rect l="l" t="t" r="r" b="b"/>
            <a:pathLst>
              <a:path w="2675389" h="899904">
                <a:moveTo>
                  <a:pt x="0" y="0"/>
                </a:moveTo>
                <a:lnTo>
                  <a:pt x="2675389" y="0"/>
                </a:lnTo>
                <a:lnTo>
                  <a:pt x="2675389" y="899904"/>
                </a:lnTo>
                <a:lnTo>
                  <a:pt x="0" y="8999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1610983" y="2039743"/>
            <a:ext cx="8889794" cy="2616101"/>
          </a:xfrm>
          <a:prstGeom prst="rect">
            <a:avLst/>
          </a:prstGeom>
        </p:spPr>
        <p:txBody>
          <a:bodyPr wrap="square" lIns="0" tIns="0" rIns="0" bIns="0" rtlCol="0" anchor="t">
            <a:spAutoFit/>
          </a:bodyPr>
          <a:lstStyle/>
          <a:p>
            <a:pPr>
              <a:lnSpc>
                <a:spcPts val="6760"/>
              </a:lnSpc>
            </a:pPr>
            <a:r>
              <a:rPr lang="ru-RU" sz="6500" b="1" dirty="0" err="1">
                <a:solidFill>
                  <a:srgbClr val="6AC4EA"/>
                </a:solidFill>
                <a:latin typeface="Poppins Semi-Bold"/>
                <a:ea typeface="Poppins Semi-Bold"/>
                <a:cs typeface="Poppins Semi-Bold"/>
                <a:sym typeface="Poppins Semi-Bold"/>
              </a:rPr>
              <a:t>Біздің</a:t>
            </a:r>
            <a:r>
              <a:rPr lang="ru-RU" sz="6500" b="1" dirty="0">
                <a:solidFill>
                  <a:srgbClr val="6AC4EA"/>
                </a:solidFill>
                <a:latin typeface="Poppins Semi-Bold"/>
                <a:ea typeface="Poppins Semi-Bold"/>
                <a:cs typeface="Poppins Semi-Bold"/>
                <a:sym typeface="Poppins Semi-Bold"/>
              </a:rPr>
              <a:t> </a:t>
            </a:r>
            <a:r>
              <a:rPr lang="ru-RU" sz="6500" b="1" dirty="0" err="1">
                <a:solidFill>
                  <a:srgbClr val="6AC4EA"/>
                </a:solidFill>
                <a:latin typeface="Poppins Semi-Bold"/>
                <a:ea typeface="Poppins Semi-Bold"/>
                <a:cs typeface="Poppins Semi-Bold"/>
                <a:sym typeface="Poppins Semi-Bold"/>
              </a:rPr>
              <a:t>Презентациямызға</a:t>
            </a:r>
            <a:r>
              <a:rPr lang="ru-RU" sz="6500" b="1" dirty="0">
                <a:solidFill>
                  <a:srgbClr val="6AC4EA"/>
                </a:solidFill>
                <a:latin typeface="Poppins Semi-Bold"/>
                <a:ea typeface="Poppins Semi-Bold"/>
                <a:cs typeface="Poppins Semi-Bold"/>
                <a:sym typeface="Poppins Semi-Bold"/>
              </a:rPr>
              <a:t> </a:t>
            </a:r>
            <a:r>
              <a:rPr lang="ru-RU" sz="6500" b="1" dirty="0" err="1">
                <a:solidFill>
                  <a:srgbClr val="6AC4EA"/>
                </a:solidFill>
                <a:latin typeface="Poppins Semi-Bold"/>
                <a:ea typeface="Poppins Semi-Bold"/>
                <a:cs typeface="Poppins Semi-Bold"/>
                <a:sym typeface="Poppins Semi-Bold"/>
              </a:rPr>
              <a:t>Қош</a:t>
            </a:r>
            <a:r>
              <a:rPr lang="ru-RU" sz="6500" b="1" dirty="0">
                <a:solidFill>
                  <a:srgbClr val="6AC4EA"/>
                </a:solidFill>
                <a:latin typeface="Poppins Semi-Bold"/>
                <a:ea typeface="Poppins Semi-Bold"/>
                <a:cs typeface="Poppins Semi-Bold"/>
                <a:sym typeface="Poppins Semi-Bold"/>
              </a:rPr>
              <a:t> </a:t>
            </a:r>
            <a:r>
              <a:rPr lang="ru-RU" sz="6500" b="1" dirty="0" err="1">
                <a:solidFill>
                  <a:srgbClr val="6AC4EA"/>
                </a:solidFill>
                <a:latin typeface="Poppins Semi-Bold"/>
                <a:ea typeface="Poppins Semi-Bold"/>
                <a:cs typeface="Poppins Semi-Bold"/>
                <a:sym typeface="Poppins Semi-Bold"/>
              </a:rPr>
              <a:t>Келдіңіздер</a:t>
            </a:r>
            <a:endParaRPr lang="en-US" sz="6500" b="1" dirty="0">
              <a:solidFill>
                <a:srgbClr val="6AC4EA"/>
              </a:solidFill>
              <a:latin typeface="Poppins Semi-Bold"/>
              <a:ea typeface="Poppins Semi-Bold"/>
              <a:cs typeface="Poppins Semi-Bold"/>
              <a:sym typeface="Poppins Semi-Bold"/>
            </a:endParaRPr>
          </a:p>
        </p:txBody>
      </p:sp>
      <p:sp>
        <p:nvSpPr>
          <p:cNvPr id="9" name="TextBox 9"/>
          <p:cNvSpPr txBox="1"/>
          <p:nvPr/>
        </p:nvSpPr>
        <p:spPr>
          <a:xfrm>
            <a:off x="1778206" y="4708696"/>
            <a:ext cx="6897693" cy="1461169"/>
          </a:xfrm>
          <a:prstGeom prst="rect">
            <a:avLst/>
          </a:prstGeom>
        </p:spPr>
        <p:txBody>
          <a:bodyPr lIns="0" tIns="0" rIns="0" bIns="0" rtlCol="0" anchor="t">
            <a:spAutoFit/>
          </a:bodyPr>
          <a:lstStyle/>
          <a:p>
            <a:pPr algn="just">
              <a:lnSpc>
                <a:spcPts val="2940"/>
              </a:lnSpc>
            </a:pPr>
            <a:r>
              <a:rPr lang="ru-RU" sz="2100" dirty="0" err="1">
                <a:solidFill>
                  <a:srgbClr val="FFFFFF"/>
                </a:solidFill>
                <a:latin typeface="Montserrat"/>
                <a:ea typeface="Montserrat"/>
                <a:cs typeface="Montserrat"/>
                <a:sym typeface="Montserrat"/>
              </a:rPr>
              <a:t>Презентациялар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дәрістер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баяндамалар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есептер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және</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басқа</a:t>
            </a:r>
            <a:r>
              <a:rPr lang="ru-RU" sz="2100" dirty="0">
                <a:solidFill>
                  <a:srgbClr val="FFFFFF"/>
                </a:solidFill>
                <a:latin typeface="Montserrat"/>
                <a:ea typeface="Montserrat"/>
                <a:cs typeface="Montserrat"/>
                <a:sym typeface="Montserrat"/>
              </a:rPr>
              <a:t> да </a:t>
            </a:r>
            <a:r>
              <a:rPr lang="ru-RU" sz="2100" dirty="0" err="1">
                <a:solidFill>
                  <a:srgbClr val="FFFFFF"/>
                </a:solidFill>
                <a:latin typeface="Montserrat"/>
                <a:ea typeface="Montserrat"/>
                <a:cs typeface="Montserrat"/>
                <a:sym typeface="Montserrat"/>
              </a:rPr>
              <a:t>мақсаттар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үшін</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қолданылатын</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құралдар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болып</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табылады</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Олар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көбінесе</a:t>
            </a:r>
            <a:r>
              <a:rPr lang="ru-RU" sz="2100" dirty="0">
                <a:solidFill>
                  <a:srgbClr val="FFFFFF"/>
                </a:solidFill>
                <a:latin typeface="Montserrat"/>
                <a:ea typeface="Montserrat"/>
                <a:cs typeface="Montserrat"/>
                <a:sym typeface="Montserrat"/>
              </a:rPr>
              <a:t> аудитория </a:t>
            </a:r>
            <a:r>
              <a:rPr lang="ru-RU" sz="2100" dirty="0" err="1">
                <a:solidFill>
                  <a:srgbClr val="FFFFFF"/>
                </a:solidFill>
                <a:latin typeface="Montserrat"/>
                <a:ea typeface="Montserrat"/>
                <a:cs typeface="Montserrat"/>
                <a:sym typeface="Montserrat"/>
              </a:rPr>
              <a:t>алдында</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ұсынылады</a:t>
            </a:r>
            <a:r>
              <a:rPr lang="ru-RU" sz="2100" dirty="0">
                <a:solidFill>
                  <a:srgbClr val="FFFFFF"/>
                </a:solidFill>
                <a:latin typeface="Montserrat"/>
                <a:ea typeface="Montserrat"/>
                <a:cs typeface="Montserrat"/>
                <a:sym typeface="Montserrat"/>
              </a:rPr>
              <a:t>.</a:t>
            </a:r>
            <a:endParaRPr lang="en-US" sz="2100" dirty="0">
              <a:solidFill>
                <a:srgbClr val="FFFFFF"/>
              </a:solidFill>
              <a:latin typeface="Montserrat"/>
              <a:ea typeface="Montserrat"/>
              <a:cs typeface="Montserrat"/>
              <a:sym typeface="Montserrat"/>
            </a:endParaRPr>
          </a:p>
        </p:txBody>
      </p:sp>
      <p:sp>
        <p:nvSpPr>
          <p:cNvPr id="10" name="TextBox 10"/>
          <p:cNvSpPr txBox="1"/>
          <p:nvPr/>
        </p:nvSpPr>
        <p:spPr>
          <a:xfrm>
            <a:off x="14889510" y="662940"/>
            <a:ext cx="2090841" cy="405880"/>
          </a:xfrm>
          <a:prstGeom prst="rect">
            <a:avLst/>
          </a:prstGeom>
        </p:spPr>
        <p:txBody>
          <a:bodyPr lIns="0" tIns="0" rIns="0" bIns="0" rtlCol="0" anchor="t">
            <a:spAutoFit/>
          </a:bodyPr>
          <a:lstStyle/>
          <a:p>
            <a:pPr algn="r">
              <a:lnSpc>
                <a:spcPts val="3120"/>
              </a:lnSpc>
            </a:pPr>
            <a:r>
              <a:rPr lang="en-US" sz="3000" b="1" dirty="0" smtClean="0">
                <a:solidFill>
                  <a:srgbClr val="FFFFFF"/>
                </a:solidFill>
                <a:latin typeface="Poppins Semi-Bold"/>
                <a:ea typeface="Poppins Semi-Bold"/>
                <a:cs typeface="Poppins Semi-Bold"/>
                <a:sym typeface="Poppins Semi-Bold"/>
              </a:rPr>
              <a:t>202</a:t>
            </a:r>
            <a:r>
              <a:rPr lang="ru-RU" sz="3000" b="1" dirty="0" smtClean="0">
                <a:solidFill>
                  <a:srgbClr val="FFFFFF"/>
                </a:solidFill>
                <a:latin typeface="Poppins Semi-Bold"/>
                <a:ea typeface="Poppins Semi-Bold"/>
                <a:cs typeface="Poppins Semi-Bold"/>
                <a:sym typeface="Poppins Semi-Bold"/>
              </a:rPr>
              <a:t>5</a:t>
            </a:r>
            <a:endParaRPr lang="en-US" sz="3000" b="1" dirty="0">
              <a:solidFill>
                <a:srgbClr val="FFFFFF"/>
              </a:solidFill>
              <a:latin typeface="Poppins Semi-Bold"/>
              <a:ea typeface="Poppins Semi-Bold"/>
              <a:cs typeface="Poppins Semi-Bold"/>
              <a:sym typeface="Poppins Semi-Bold"/>
            </a:endParaRPr>
          </a:p>
        </p:txBody>
      </p:sp>
      <p:sp>
        <p:nvSpPr>
          <p:cNvPr id="11" name="TextBox 11"/>
          <p:cNvSpPr txBox="1"/>
          <p:nvPr/>
        </p:nvSpPr>
        <p:spPr>
          <a:xfrm>
            <a:off x="1472072" y="9277350"/>
            <a:ext cx="2090841" cy="432435"/>
          </a:xfrm>
          <a:prstGeom prst="rect">
            <a:avLst/>
          </a:prstGeom>
        </p:spPr>
        <p:txBody>
          <a:bodyPr lIns="0" tIns="0" rIns="0" bIns="0" rtlCol="0" anchor="t">
            <a:spAutoFit/>
          </a:bodyPr>
          <a:lstStyle/>
          <a:p>
            <a:pPr algn="l">
              <a:lnSpc>
                <a:spcPts val="3120"/>
              </a:lnSpc>
            </a:pPr>
            <a:r>
              <a:rPr lang="en-US" sz="3000" b="1">
                <a:solidFill>
                  <a:srgbClr val="FFFFFF"/>
                </a:solidFill>
                <a:latin typeface="Poppins Medium"/>
                <a:ea typeface="Poppins Medium"/>
                <a:cs typeface="Poppins Medium"/>
                <a:sym typeface="Poppins Medium"/>
              </a:rPr>
              <a:t>Page 2</a:t>
            </a:r>
          </a:p>
        </p:txBody>
      </p:sp>
      <p:sp>
        <p:nvSpPr>
          <p:cNvPr id="12" name="TextBox 12"/>
          <p:cNvSpPr txBox="1"/>
          <p:nvPr/>
        </p:nvSpPr>
        <p:spPr>
          <a:xfrm>
            <a:off x="1610983" y="672465"/>
            <a:ext cx="2744220" cy="356235"/>
          </a:xfrm>
          <a:prstGeom prst="rect">
            <a:avLst/>
          </a:prstGeom>
        </p:spPr>
        <p:txBody>
          <a:bodyPr lIns="0" tIns="0" rIns="0" bIns="0" rtlCol="0" anchor="t">
            <a:spAutoFit/>
          </a:bodyPr>
          <a:lstStyle/>
          <a:p>
            <a:pPr algn="l">
              <a:lnSpc>
                <a:spcPts val="2940"/>
              </a:lnSpc>
            </a:pPr>
            <a:r>
              <a:rPr lang="en-US" sz="2100">
                <a:solidFill>
                  <a:srgbClr val="FFFFFF"/>
                </a:solidFill>
                <a:latin typeface="Montserrat Classic"/>
                <a:ea typeface="Montserrat Classic"/>
                <a:cs typeface="Montserrat Classic"/>
                <a:sym typeface="Montserrat Classic"/>
              </a:rPr>
              <a:t>Coding School</a:t>
            </a:r>
          </a:p>
        </p:txBody>
      </p:sp>
      <p:sp>
        <p:nvSpPr>
          <p:cNvPr id="13" name="TextBox 13"/>
          <p:cNvSpPr txBox="1"/>
          <p:nvPr/>
        </p:nvSpPr>
        <p:spPr>
          <a:xfrm>
            <a:off x="1972087" y="7374950"/>
            <a:ext cx="2090841" cy="283860"/>
          </a:xfrm>
          <a:prstGeom prst="rect">
            <a:avLst/>
          </a:prstGeom>
        </p:spPr>
        <p:txBody>
          <a:bodyPr lIns="0" tIns="0" rIns="0" bIns="0" rtlCol="0" anchor="t">
            <a:spAutoFit/>
          </a:bodyPr>
          <a:lstStyle/>
          <a:p>
            <a:pPr algn="ctr">
              <a:lnSpc>
                <a:spcPts val="2184"/>
              </a:lnSpc>
            </a:pPr>
            <a:r>
              <a:rPr lang="ru-RU" sz="2100" b="1" i="1" dirty="0" err="1">
                <a:solidFill>
                  <a:srgbClr val="FFFFFF"/>
                </a:solidFill>
                <a:latin typeface="Poppins Medium Italics"/>
                <a:ea typeface="Poppins Medium Italics"/>
                <a:cs typeface="Poppins Medium Italics"/>
                <a:sym typeface="Poppins Medium Italics"/>
              </a:rPr>
              <a:t>Оқыңыз</a:t>
            </a:r>
            <a:endParaRPr lang="en-US" sz="2100" b="1" i="1" dirty="0">
              <a:solidFill>
                <a:srgbClr val="FFFFFF"/>
              </a:solidFill>
              <a:latin typeface="Poppins Medium Italics"/>
              <a:ea typeface="Poppins Medium Italics"/>
              <a:cs typeface="Poppins Medium Italics"/>
              <a:sym typeface="Poppins Medium Itali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sp>
        <p:nvSpPr>
          <p:cNvPr id="2" name="Freeform 2"/>
          <p:cNvSpPr/>
          <p:nvPr/>
        </p:nvSpPr>
        <p:spPr>
          <a:xfrm flipH="1">
            <a:off x="-3379177" y="2010014"/>
            <a:ext cx="11793338" cy="7474028"/>
          </a:xfrm>
          <a:custGeom>
            <a:avLst/>
            <a:gdLst/>
            <a:ahLst/>
            <a:cxnLst/>
            <a:rect l="l" t="t" r="r" b="b"/>
            <a:pathLst>
              <a:path w="11793338" h="7474028">
                <a:moveTo>
                  <a:pt x="11793339" y="0"/>
                </a:moveTo>
                <a:lnTo>
                  <a:pt x="0" y="0"/>
                </a:lnTo>
                <a:lnTo>
                  <a:pt x="0" y="7474029"/>
                </a:lnTo>
                <a:lnTo>
                  <a:pt x="11793339" y="7474029"/>
                </a:lnTo>
                <a:lnTo>
                  <a:pt x="11793339"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AutoShape 3"/>
          <p:cNvSpPr/>
          <p:nvPr/>
        </p:nvSpPr>
        <p:spPr>
          <a:xfrm>
            <a:off x="17259300" y="841058"/>
            <a:ext cx="1675465" cy="0"/>
          </a:xfrm>
          <a:prstGeom prst="line">
            <a:avLst/>
          </a:prstGeom>
          <a:ln w="28575" cap="rnd">
            <a:solidFill>
              <a:srgbClr val="FFFFFF"/>
            </a:solidFill>
            <a:prstDash val="solid"/>
            <a:headEnd type="none" w="sm" len="sm"/>
            <a:tailEnd type="none" w="sm" len="sm"/>
          </a:ln>
        </p:spPr>
      </p:sp>
      <p:sp>
        <p:nvSpPr>
          <p:cNvPr id="4" name="AutoShape 4"/>
          <p:cNvSpPr/>
          <p:nvPr/>
        </p:nvSpPr>
        <p:spPr>
          <a:xfrm>
            <a:off x="-646765" y="9455468"/>
            <a:ext cx="1675465" cy="0"/>
          </a:xfrm>
          <a:prstGeom prst="line">
            <a:avLst/>
          </a:prstGeom>
          <a:ln w="28575" cap="rnd">
            <a:solidFill>
              <a:srgbClr val="FFFFFF"/>
            </a:solidFill>
            <a:prstDash val="solid"/>
            <a:headEnd type="none" w="sm" len="sm"/>
            <a:tailEnd type="none" w="sm" len="sm"/>
          </a:ln>
        </p:spPr>
      </p:sp>
      <p:sp>
        <p:nvSpPr>
          <p:cNvPr id="5" name="Freeform 5"/>
          <p:cNvSpPr/>
          <p:nvPr/>
        </p:nvSpPr>
        <p:spPr>
          <a:xfrm>
            <a:off x="1028700" y="710565"/>
            <a:ext cx="443372" cy="443372"/>
          </a:xfrm>
          <a:custGeom>
            <a:avLst/>
            <a:gdLst/>
            <a:ahLst/>
            <a:cxnLst/>
            <a:rect l="l" t="t" r="r" b="b"/>
            <a:pathLst>
              <a:path w="443372" h="443372">
                <a:moveTo>
                  <a:pt x="0" y="0"/>
                </a:moveTo>
                <a:lnTo>
                  <a:pt x="443372" y="0"/>
                </a:lnTo>
                <a:lnTo>
                  <a:pt x="443372" y="443372"/>
                </a:lnTo>
                <a:lnTo>
                  <a:pt x="0" y="4433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28700" y="2731167"/>
            <a:ext cx="4494973" cy="3890195"/>
          </a:xfrm>
          <a:custGeom>
            <a:avLst/>
            <a:gdLst/>
            <a:ahLst/>
            <a:cxnLst/>
            <a:rect l="l" t="t" r="r" b="b"/>
            <a:pathLst>
              <a:path w="4494973" h="3890195">
                <a:moveTo>
                  <a:pt x="0" y="0"/>
                </a:moveTo>
                <a:lnTo>
                  <a:pt x="4494973" y="0"/>
                </a:lnTo>
                <a:lnTo>
                  <a:pt x="4494973" y="3890195"/>
                </a:lnTo>
                <a:lnTo>
                  <a:pt x="0" y="3890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4246461" y="4676264"/>
            <a:ext cx="4494973" cy="3890195"/>
          </a:xfrm>
          <a:custGeom>
            <a:avLst/>
            <a:gdLst/>
            <a:ahLst/>
            <a:cxnLst/>
            <a:rect l="l" t="t" r="r" b="b"/>
            <a:pathLst>
              <a:path w="4494973" h="3890195">
                <a:moveTo>
                  <a:pt x="0" y="0"/>
                </a:moveTo>
                <a:lnTo>
                  <a:pt x="4494974" y="0"/>
                </a:lnTo>
                <a:lnTo>
                  <a:pt x="4494974" y="3890195"/>
                </a:lnTo>
                <a:lnTo>
                  <a:pt x="0" y="38901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8" name="Group 8"/>
          <p:cNvGrpSpPr>
            <a:grpSpLocks noChangeAspect="1"/>
          </p:cNvGrpSpPr>
          <p:nvPr/>
        </p:nvGrpSpPr>
        <p:grpSpPr>
          <a:xfrm>
            <a:off x="1438575" y="3084976"/>
            <a:ext cx="3675223" cy="3182578"/>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15109" r="-15109"/>
              </a:stretch>
            </a:blipFill>
          </p:spPr>
        </p:sp>
      </p:grpSp>
      <p:grpSp>
        <p:nvGrpSpPr>
          <p:cNvPr id="10" name="Group 10"/>
          <p:cNvGrpSpPr>
            <a:grpSpLocks noChangeAspect="1"/>
          </p:cNvGrpSpPr>
          <p:nvPr/>
        </p:nvGrpSpPr>
        <p:grpSpPr>
          <a:xfrm>
            <a:off x="4656337" y="5030073"/>
            <a:ext cx="3675223" cy="3182578"/>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a:stretch>
                <a:fillRect l="-2035" r="-27938"/>
              </a:stretch>
            </a:blipFill>
          </p:spPr>
        </p:sp>
      </p:grpSp>
      <p:sp>
        <p:nvSpPr>
          <p:cNvPr id="12" name="Freeform 12"/>
          <p:cNvSpPr/>
          <p:nvPr/>
        </p:nvSpPr>
        <p:spPr>
          <a:xfrm>
            <a:off x="9737286" y="7439059"/>
            <a:ext cx="298310" cy="277238"/>
          </a:xfrm>
          <a:custGeom>
            <a:avLst/>
            <a:gdLst/>
            <a:ahLst/>
            <a:cxnLst/>
            <a:rect l="l" t="t" r="r" b="b"/>
            <a:pathLst>
              <a:path w="298310" h="277238">
                <a:moveTo>
                  <a:pt x="0" y="0"/>
                </a:moveTo>
                <a:lnTo>
                  <a:pt x="298310" y="0"/>
                </a:lnTo>
                <a:lnTo>
                  <a:pt x="298310" y="277238"/>
                </a:lnTo>
                <a:lnTo>
                  <a:pt x="0" y="27723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9737286" y="8023766"/>
            <a:ext cx="298310" cy="277238"/>
          </a:xfrm>
          <a:custGeom>
            <a:avLst/>
            <a:gdLst/>
            <a:ahLst/>
            <a:cxnLst/>
            <a:rect l="l" t="t" r="r" b="b"/>
            <a:pathLst>
              <a:path w="298310" h="277238">
                <a:moveTo>
                  <a:pt x="0" y="0"/>
                </a:moveTo>
                <a:lnTo>
                  <a:pt x="298310" y="0"/>
                </a:lnTo>
                <a:lnTo>
                  <a:pt x="298310" y="277238"/>
                </a:lnTo>
                <a:lnTo>
                  <a:pt x="0" y="27723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13829394" y="7439059"/>
            <a:ext cx="298310" cy="277238"/>
          </a:xfrm>
          <a:custGeom>
            <a:avLst/>
            <a:gdLst/>
            <a:ahLst/>
            <a:cxnLst/>
            <a:rect l="l" t="t" r="r" b="b"/>
            <a:pathLst>
              <a:path w="298310" h="277238">
                <a:moveTo>
                  <a:pt x="0" y="0"/>
                </a:moveTo>
                <a:lnTo>
                  <a:pt x="298310" y="0"/>
                </a:lnTo>
                <a:lnTo>
                  <a:pt x="298310" y="277238"/>
                </a:lnTo>
                <a:lnTo>
                  <a:pt x="0" y="27723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3829394" y="8023766"/>
            <a:ext cx="298310" cy="277238"/>
          </a:xfrm>
          <a:custGeom>
            <a:avLst/>
            <a:gdLst/>
            <a:ahLst/>
            <a:cxnLst/>
            <a:rect l="l" t="t" r="r" b="b"/>
            <a:pathLst>
              <a:path w="298310" h="277238">
                <a:moveTo>
                  <a:pt x="0" y="0"/>
                </a:moveTo>
                <a:lnTo>
                  <a:pt x="298310" y="0"/>
                </a:lnTo>
                <a:lnTo>
                  <a:pt x="298310" y="277238"/>
                </a:lnTo>
                <a:lnTo>
                  <a:pt x="0" y="2772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TextBox 16"/>
          <p:cNvSpPr txBox="1"/>
          <p:nvPr/>
        </p:nvSpPr>
        <p:spPr>
          <a:xfrm>
            <a:off x="14889510" y="662940"/>
            <a:ext cx="2090841" cy="405880"/>
          </a:xfrm>
          <a:prstGeom prst="rect">
            <a:avLst/>
          </a:prstGeom>
        </p:spPr>
        <p:txBody>
          <a:bodyPr lIns="0" tIns="0" rIns="0" bIns="0" rtlCol="0" anchor="t">
            <a:spAutoFit/>
          </a:bodyPr>
          <a:lstStyle/>
          <a:p>
            <a:pPr algn="r">
              <a:lnSpc>
                <a:spcPts val="3120"/>
              </a:lnSpc>
            </a:pPr>
            <a:r>
              <a:rPr lang="en-US" sz="3000" b="1" dirty="0" smtClean="0">
                <a:solidFill>
                  <a:srgbClr val="FFFFFF"/>
                </a:solidFill>
                <a:latin typeface="Poppins Semi-Bold"/>
                <a:ea typeface="Poppins Semi-Bold"/>
                <a:cs typeface="Poppins Semi-Bold"/>
                <a:sym typeface="Poppins Semi-Bold"/>
              </a:rPr>
              <a:t>202</a:t>
            </a:r>
            <a:r>
              <a:rPr lang="ru-RU" sz="3000" b="1" dirty="0">
                <a:solidFill>
                  <a:srgbClr val="FFFFFF"/>
                </a:solidFill>
                <a:latin typeface="Poppins Semi-Bold"/>
                <a:ea typeface="Poppins Semi-Bold"/>
                <a:cs typeface="Poppins Semi-Bold"/>
                <a:sym typeface="Poppins Semi-Bold"/>
              </a:rPr>
              <a:t>5</a:t>
            </a:r>
            <a:endParaRPr lang="en-US" sz="3000" b="1" dirty="0">
              <a:solidFill>
                <a:srgbClr val="FFFFFF"/>
              </a:solidFill>
              <a:latin typeface="Poppins Semi-Bold"/>
              <a:ea typeface="Poppins Semi-Bold"/>
              <a:cs typeface="Poppins Semi-Bold"/>
              <a:sym typeface="Poppins Semi-Bold"/>
            </a:endParaRPr>
          </a:p>
        </p:txBody>
      </p:sp>
      <p:sp>
        <p:nvSpPr>
          <p:cNvPr id="17" name="TextBox 17"/>
          <p:cNvSpPr txBox="1"/>
          <p:nvPr/>
        </p:nvSpPr>
        <p:spPr>
          <a:xfrm>
            <a:off x="1472072" y="9277350"/>
            <a:ext cx="2090841" cy="432435"/>
          </a:xfrm>
          <a:prstGeom prst="rect">
            <a:avLst/>
          </a:prstGeom>
        </p:spPr>
        <p:txBody>
          <a:bodyPr lIns="0" tIns="0" rIns="0" bIns="0" rtlCol="0" anchor="t">
            <a:spAutoFit/>
          </a:bodyPr>
          <a:lstStyle/>
          <a:p>
            <a:pPr algn="l">
              <a:lnSpc>
                <a:spcPts val="3120"/>
              </a:lnSpc>
            </a:pPr>
            <a:r>
              <a:rPr lang="en-US" sz="3000" b="1">
                <a:solidFill>
                  <a:srgbClr val="FFFFFF"/>
                </a:solidFill>
                <a:latin typeface="Poppins Medium"/>
                <a:ea typeface="Poppins Medium"/>
                <a:cs typeface="Poppins Medium"/>
                <a:sym typeface="Poppins Medium"/>
              </a:rPr>
              <a:t>Page 3</a:t>
            </a:r>
          </a:p>
        </p:txBody>
      </p:sp>
      <p:sp>
        <p:nvSpPr>
          <p:cNvPr id="18" name="TextBox 18"/>
          <p:cNvSpPr txBox="1"/>
          <p:nvPr/>
        </p:nvSpPr>
        <p:spPr>
          <a:xfrm>
            <a:off x="1610983" y="672465"/>
            <a:ext cx="2744220" cy="356235"/>
          </a:xfrm>
          <a:prstGeom prst="rect">
            <a:avLst/>
          </a:prstGeom>
        </p:spPr>
        <p:txBody>
          <a:bodyPr lIns="0" tIns="0" rIns="0" bIns="0" rtlCol="0" anchor="t">
            <a:spAutoFit/>
          </a:bodyPr>
          <a:lstStyle/>
          <a:p>
            <a:pPr algn="l">
              <a:lnSpc>
                <a:spcPts val="2940"/>
              </a:lnSpc>
            </a:pPr>
            <a:r>
              <a:rPr lang="en-US" sz="2100">
                <a:solidFill>
                  <a:srgbClr val="FFFFFF"/>
                </a:solidFill>
                <a:latin typeface="Montserrat Classic"/>
                <a:ea typeface="Montserrat Classic"/>
                <a:cs typeface="Montserrat Classic"/>
                <a:sym typeface="Montserrat Classic"/>
              </a:rPr>
              <a:t>Coding School</a:t>
            </a:r>
          </a:p>
        </p:txBody>
      </p:sp>
      <p:sp>
        <p:nvSpPr>
          <p:cNvPr id="19" name="TextBox 19"/>
          <p:cNvSpPr txBox="1"/>
          <p:nvPr/>
        </p:nvSpPr>
        <p:spPr>
          <a:xfrm>
            <a:off x="9737286" y="2122305"/>
            <a:ext cx="7636314" cy="2616101"/>
          </a:xfrm>
          <a:prstGeom prst="rect">
            <a:avLst/>
          </a:prstGeom>
        </p:spPr>
        <p:txBody>
          <a:bodyPr wrap="square" lIns="0" tIns="0" rIns="0" bIns="0" rtlCol="0" anchor="t">
            <a:spAutoFit/>
          </a:bodyPr>
          <a:lstStyle/>
          <a:p>
            <a:pPr>
              <a:lnSpc>
                <a:spcPts val="6760"/>
              </a:lnSpc>
            </a:pPr>
            <a:r>
              <a:rPr lang="ru-RU" sz="6500" b="1" dirty="0" err="1" smtClean="0">
                <a:solidFill>
                  <a:srgbClr val="6AC4EA"/>
                </a:solidFill>
                <a:latin typeface="Poppins Medium"/>
                <a:ea typeface="Poppins Medium"/>
                <a:cs typeface="Poppins Medium"/>
                <a:sym typeface="Poppins Medium"/>
              </a:rPr>
              <a:t>Біздің</a:t>
            </a:r>
            <a:r>
              <a:rPr lang="ru-RU" sz="6500" b="1" dirty="0" smtClean="0">
                <a:solidFill>
                  <a:srgbClr val="6AC4EA"/>
                </a:solidFill>
                <a:latin typeface="Poppins Medium"/>
                <a:ea typeface="Poppins Medium"/>
                <a:cs typeface="Poppins Medium"/>
                <a:sym typeface="Poppins Medium"/>
              </a:rPr>
              <a:t> </a:t>
            </a:r>
            <a:r>
              <a:rPr lang="ru-RU" sz="6500" b="1" dirty="0" err="1">
                <a:solidFill>
                  <a:srgbClr val="6AC4EA"/>
                </a:solidFill>
                <a:latin typeface="Poppins Medium"/>
                <a:ea typeface="Poppins Medium"/>
                <a:cs typeface="Poppins Medium"/>
                <a:sym typeface="Poppins Medium"/>
              </a:rPr>
              <a:t>Мақсатымыз</a:t>
            </a:r>
            <a:r>
              <a:rPr lang="ru-RU" sz="6500" b="1" dirty="0">
                <a:solidFill>
                  <a:srgbClr val="6AC4EA"/>
                </a:solidFill>
                <a:latin typeface="Poppins Medium"/>
                <a:ea typeface="Poppins Medium"/>
                <a:cs typeface="Poppins Medium"/>
                <a:sym typeface="Poppins Medium"/>
              </a:rPr>
              <a:t> &amp; </a:t>
            </a:r>
            <a:r>
              <a:rPr lang="ru-RU" sz="6500" b="1" dirty="0" err="1" smtClean="0">
                <a:solidFill>
                  <a:srgbClr val="6AC4EA"/>
                </a:solidFill>
                <a:latin typeface="Poppins Medium"/>
                <a:ea typeface="Poppins Medium"/>
                <a:cs typeface="Poppins Medium"/>
                <a:sym typeface="Poppins Medium"/>
              </a:rPr>
              <a:t>Миссиямыз</a:t>
            </a:r>
            <a:endParaRPr lang="en-US" sz="6500" b="1" dirty="0">
              <a:solidFill>
                <a:srgbClr val="6AC4EA"/>
              </a:solidFill>
              <a:latin typeface="Poppins Medium"/>
              <a:ea typeface="Poppins Medium"/>
              <a:cs typeface="Poppins Medium"/>
              <a:sym typeface="Poppins Medium"/>
            </a:endParaRPr>
          </a:p>
        </p:txBody>
      </p:sp>
      <p:sp>
        <p:nvSpPr>
          <p:cNvPr id="20" name="TextBox 20"/>
          <p:cNvSpPr txBox="1"/>
          <p:nvPr/>
        </p:nvSpPr>
        <p:spPr>
          <a:xfrm>
            <a:off x="9737286" y="5132913"/>
            <a:ext cx="6897693" cy="1461169"/>
          </a:xfrm>
          <a:prstGeom prst="rect">
            <a:avLst/>
          </a:prstGeom>
        </p:spPr>
        <p:txBody>
          <a:bodyPr lIns="0" tIns="0" rIns="0" bIns="0" rtlCol="0" anchor="t">
            <a:spAutoFit/>
          </a:bodyPr>
          <a:lstStyle/>
          <a:p>
            <a:pPr algn="just">
              <a:lnSpc>
                <a:spcPts val="2940"/>
              </a:lnSpc>
            </a:pPr>
            <a:r>
              <a:rPr lang="ru-RU" sz="2100" dirty="0" err="1">
                <a:solidFill>
                  <a:srgbClr val="FFFFFF"/>
                </a:solidFill>
                <a:latin typeface="Montserrat"/>
                <a:ea typeface="Montserrat"/>
                <a:cs typeface="Montserrat"/>
                <a:sym typeface="Montserrat"/>
              </a:rPr>
              <a:t>Презентациялар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дәрістер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баяндамалар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есептер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және</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басқа</a:t>
            </a:r>
            <a:r>
              <a:rPr lang="ru-RU" sz="2100" dirty="0">
                <a:solidFill>
                  <a:srgbClr val="FFFFFF"/>
                </a:solidFill>
                <a:latin typeface="Montserrat"/>
                <a:ea typeface="Montserrat"/>
                <a:cs typeface="Montserrat"/>
                <a:sym typeface="Montserrat"/>
              </a:rPr>
              <a:t> да </a:t>
            </a:r>
            <a:r>
              <a:rPr lang="ru-RU" sz="2100" dirty="0" err="1">
                <a:solidFill>
                  <a:srgbClr val="FFFFFF"/>
                </a:solidFill>
                <a:latin typeface="Montserrat"/>
                <a:ea typeface="Montserrat"/>
                <a:cs typeface="Montserrat"/>
                <a:sym typeface="Montserrat"/>
              </a:rPr>
              <a:t>мақсаттар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үшін</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қолданылатын</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құралдар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болып</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табылады</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Олар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көбінесе</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ұсынылады</a:t>
            </a:r>
            <a:r>
              <a:rPr lang="ru-RU" sz="2100" dirty="0">
                <a:solidFill>
                  <a:srgbClr val="FFFFFF"/>
                </a:solidFill>
                <a:latin typeface="Montserrat"/>
                <a:ea typeface="Montserrat"/>
                <a:cs typeface="Montserrat"/>
                <a:sym typeface="Montserrat"/>
              </a:rPr>
              <a:t>. </a:t>
            </a:r>
            <a:endParaRPr lang="en-US" sz="2100" dirty="0">
              <a:solidFill>
                <a:srgbClr val="FFFFFF"/>
              </a:solidFill>
              <a:latin typeface="Montserrat"/>
              <a:ea typeface="Montserrat"/>
              <a:cs typeface="Montserrat"/>
              <a:sym typeface="Montserrat"/>
            </a:endParaRPr>
          </a:p>
        </p:txBody>
      </p:sp>
      <p:sp>
        <p:nvSpPr>
          <p:cNvPr id="21" name="TextBox 21"/>
          <p:cNvSpPr txBox="1"/>
          <p:nvPr/>
        </p:nvSpPr>
        <p:spPr>
          <a:xfrm>
            <a:off x="9737286" y="6649937"/>
            <a:ext cx="7522014" cy="928909"/>
          </a:xfrm>
          <a:prstGeom prst="rect">
            <a:avLst/>
          </a:prstGeom>
        </p:spPr>
        <p:txBody>
          <a:bodyPr wrap="square" lIns="0" tIns="0" rIns="0" bIns="0" rtlCol="0" anchor="t">
            <a:spAutoFit/>
          </a:bodyPr>
          <a:lstStyle/>
          <a:p>
            <a:pPr>
              <a:lnSpc>
                <a:spcPts val="2391"/>
              </a:lnSpc>
            </a:pPr>
            <a:endParaRPr lang="ru-RU" sz="2299" b="1" dirty="0">
              <a:solidFill>
                <a:srgbClr val="6AC4EA"/>
              </a:solidFill>
              <a:latin typeface="Poppins Semi-Bold"/>
              <a:ea typeface="Poppins Semi-Bold"/>
              <a:cs typeface="Poppins Semi-Bold"/>
              <a:sym typeface="Poppins Semi-Bold"/>
            </a:endParaRPr>
          </a:p>
          <a:p>
            <a:pPr>
              <a:lnSpc>
                <a:spcPts val="2391"/>
              </a:lnSpc>
            </a:pPr>
            <a:r>
              <a:rPr lang="ru-RU" sz="2299" b="1" dirty="0" err="1" smtClean="0">
                <a:solidFill>
                  <a:srgbClr val="6AC4EA"/>
                </a:solidFill>
                <a:latin typeface="Poppins Semi-Bold"/>
                <a:ea typeface="Poppins Semi-Bold"/>
                <a:cs typeface="Poppins Semi-Bold"/>
                <a:sym typeface="Poppins Semi-Bold"/>
              </a:rPr>
              <a:t>Біздің</a:t>
            </a:r>
            <a:r>
              <a:rPr lang="ru-RU" sz="2299" b="1" dirty="0" smtClean="0">
                <a:solidFill>
                  <a:srgbClr val="6AC4EA"/>
                </a:solidFill>
                <a:latin typeface="Poppins Semi-Bold"/>
                <a:ea typeface="Poppins Semi-Bold"/>
                <a:cs typeface="Poppins Semi-Bold"/>
                <a:sym typeface="Poppins Semi-Bold"/>
              </a:rPr>
              <a:t> </a:t>
            </a:r>
            <a:r>
              <a:rPr lang="ru-RU" sz="2299" b="1" dirty="0" err="1">
                <a:solidFill>
                  <a:srgbClr val="6AC4EA"/>
                </a:solidFill>
                <a:latin typeface="Poppins Semi-Bold"/>
                <a:ea typeface="Poppins Semi-Bold"/>
                <a:cs typeface="Poppins Semi-Bold"/>
                <a:sym typeface="Poppins Semi-Bold"/>
              </a:rPr>
              <a:t>Мектебіміздің</a:t>
            </a:r>
            <a:r>
              <a:rPr lang="ru-RU" sz="2299" b="1" dirty="0">
                <a:solidFill>
                  <a:srgbClr val="6AC4EA"/>
                </a:solidFill>
                <a:latin typeface="Poppins Semi-Bold"/>
                <a:ea typeface="Poppins Semi-Bold"/>
                <a:cs typeface="Poppins Semi-Bold"/>
                <a:sym typeface="Poppins Semi-Bold"/>
              </a:rPr>
              <a:t> </a:t>
            </a:r>
            <a:r>
              <a:rPr lang="ru-RU" sz="2299" b="1" dirty="0" err="1" smtClean="0">
                <a:solidFill>
                  <a:srgbClr val="6AC4EA"/>
                </a:solidFill>
                <a:latin typeface="Poppins Semi-Bold"/>
                <a:ea typeface="Poppins Semi-Bold"/>
                <a:cs typeface="Poppins Semi-Bold"/>
                <a:sym typeface="Poppins Semi-Bold"/>
              </a:rPr>
              <a:t>Миссиясы</a:t>
            </a:r>
            <a:endParaRPr lang="en-US" sz="2299" b="1" dirty="0">
              <a:solidFill>
                <a:srgbClr val="6AC4EA"/>
              </a:solidFill>
              <a:latin typeface="Poppins Semi-Bold"/>
              <a:ea typeface="Poppins Semi-Bold"/>
              <a:cs typeface="Poppins Semi-Bold"/>
              <a:sym typeface="Poppins Semi-Bold"/>
            </a:endParaRPr>
          </a:p>
          <a:p>
            <a:pPr algn="l">
              <a:lnSpc>
                <a:spcPts val="2391"/>
              </a:lnSpc>
            </a:pPr>
            <a:endParaRPr lang="en-US" sz="2299" b="1" dirty="0">
              <a:solidFill>
                <a:srgbClr val="6AC4EA"/>
              </a:solidFill>
              <a:latin typeface="Poppins Semi-Bold"/>
              <a:ea typeface="Poppins Semi-Bold"/>
              <a:cs typeface="Poppins Semi-Bold"/>
              <a:sym typeface="Poppins Semi-Bold"/>
            </a:endParaRPr>
          </a:p>
        </p:txBody>
      </p:sp>
      <p:sp>
        <p:nvSpPr>
          <p:cNvPr id="22" name="TextBox 22"/>
          <p:cNvSpPr txBox="1"/>
          <p:nvPr/>
        </p:nvSpPr>
        <p:spPr>
          <a:xfrm>
            <a:off x="9737286" y="4695314"/>
            <a:ext cx="5731314" cy="307777"/>
          </a:xfrm>
          <a:prstGeom prst="rect">
            <a:avLst/>
          </a:prstGeom>
        </p:spPr>
        <p:txBody>
          <a:bodyPr wrap="square" lIns="0" tIns="0" rIns="0" bIns="0" rtlCol="0" anchor="t">
            <a:spAutoFit/>
          </a:bodyPr>
          <a:lstStyle/>
          <a:p>
            <a:pPr>
              <a:lnSpc>
                <a:spcPts val="2391"/>
              </a:lnSpc>
            </a:pPr>
            <a:r>
              <a:rPr lang="ru-RU" sz="2299" b="1" dirty="0" err="1" smtClean="0">
                <a:solidFill>
                  <a:srgbClr val="6AC4EA"/>
                </a:solidFill>
                <a:latin typeface="Poppins Semi-Bold"/>
                <a:ea typeface="Poppins Semi-Bold"/>
                <a:cs typeface="Poppins Semi-Bold"/>
                <a:sym typeface="Poppins Semi-Bold"/>
              </a:rPr>
              <a:t>Біздің</a:t>
            </a:r>
            <a:r>
              <a:rPr lang="ru-RU" sz="2299" b="1" dirty="0" smtClean="0">
                <a:solidFill>
                  <a:srgbClr val="6AC4EA"/>
                </a:solidFill>
                <a:latin typeface="Poppins Semi-Bold"/>
                <a:ea typeface="Poppins Semi-Bold"/>
                <a:cs typeface="Poppins Semi-Bold"/>
                <a:sym typeface="Poppins Semi-Bold"/>
              </a:rPr>
              <a:t> </a:t>
            </a:r>
            <a:r>
              <a:rPr lang="ru-RU" sz="2299" b="1" dirty="0" err="1">
                <a:solidFill>
                  <a:srgbClr val="6AC4EA"/>
                </a:solidFill>
                <a:latin typeface="Poppins Semi-Bold"/>
                <a:ea typeface="Poppins Semi-Bold"/>
                <a:cs typeface="Poppins Semi-Bold"/>
                <a:sym typeface="Poppins Semi-Bold"/>
              </a:rPr>
              <a:t>Мектебіміздің</a:t>
            </a:r>
            <a:r>
              <a:rPr lang="ru-RU" sz="2299" b="1" dirty="0">
                <a:solidFill>
                  <a:srgbClr val="6AC4EA"/>
                </a:solidFill>
                <a:latin typeface="Poppins Semi-Bold"/>
                <a:ea typeface="Poppins Semi-Bold"/>
                <a:cs typeface="Poppins Semi-Bold"/>
                <a:sym typeface="Poppins Semi-Bold"/>
              </a:rPr>
              <a:t> </a:t>
            </a:r>
            <a:r>
              <a:rPr lang="ru-RU" sz="2299" b="1" dirty="0" err="1" smtClean="0">
                <a:solidFill>
                  <a:srgbClr val="6AC4EA"/>
                </a:solidFill>
                <a:latin typeface="Poppins Semi-Bold"/>
                <a:ea typeface="Poppins Semi-Bold"/>
                <a:cs typeface="Poppins Semi-Bold"/>
                <a:sym typeface="Poppins Semi-Bold"/>
              </a:rPr>
              <a:t>Мақсаты</a:t>
            </a:r>
            <a:endParaRPr lang="en-US" sz="2299" b="1" dirty="0">
              <a:solidFill>
                <a:srgbClr val="6AC4EA"/>
              </a:solidFill>
              <a:latin typeface="Poppins Semi-Bold"/>
              <a:ea typeface="Poppins Semi-Bold"/>
              <a:cs typeface="Poppins Semi-Bold"/>
              <a:sym typeface="Poppins Semi-Bold"/>
            </a:endParaRPr>
          </a:p>
        </p:txBody>
      </p:sp>
      <p:sp>
        <p:nvSpPr>
          <p:cNvPr id="23" name="TextBox 23"/>
          <p:cNvSpPr txBox="1"/>
          <p:nvPr/>
        </p:nvSpPr>
        <p:spPr>
          <a:xfrm>
            <a:off x="10206109" y="7412261"/>
            <a:ext cx="3804474" cy="331886"/>
          </a:xfrm>
          <a:prstGeom prst="rect">
            <a:avLst/>
          </a:prstGeom>
        </p:spPr>
        <p:txBody>
          <a:bodyPr lIns="0" tIns="0" rIns="0" bIns="0" rtlCol="0" anchor="t">
            <a:spAutoFit/>
          </a:bodyPr>
          <a:lstStyle/>
          <a:p>
            <a:pPr>
              <a:lnSpc>
                <a:spcPts val="2729"/>
              </a:lnSpc>
            </a:pPr>
            <a:r>
              <a:rPr lang="ru-RU" sz="2099" dirty="0" err="1">
                <a:solidFill>
                  <a:srgbClr val="FFFFFF"/>
                </a:solidFill>
                <a:latin typeface="Poppins"/>
                <a:ea typeface="Poppins"/>
                <a:cs typeface="Poppins"/>
                <a:sym typeface="Poppins"/>
              </a:rPr>
              <a:t>Кәсіби</a:t>
            </a:r>
            <a:r>
              <a:rPr lang="ru-RU" sz="2099" dirty="0">
                <a:solidFill>
                  <a:srgbClr val="FFFFFF"/>
                </a:solidFill>
                <a:latin typeface="Poppins"/>
                <a:ea typeface="Poppins"/>
                <a:cs typeface="Poppins"/>
                <a:sym typeface="Poppins"/>
              </a:rPr>
              <a:t> </a:t>
            </a:r>
            <a:r>
              <a:rPr lang="ru-RU" sz="2099" dirty="0" err="1">
                <a:solidFill>
                  <a:srgbClr val="FFFFFF"/>
                </a:solidFill>
                <a:latin typeface="Poppins"/>
                <a:ea typeface="Poppins"/>
                <a:cs typeface="Poppins"/>
                <a:sym typeface="Poppins"/>
              </a:rPr>
              <a:t>Бағдарламашы</a:t>
            </a:r>
            <a:endParaRPr lang="en-US" sz="2099" dirty="0">
              <a:solidFill>
                <a:srgbClr val="FFFFFF"/>
              </a:solidFill>
              <a:latin typeface="Poppins"/>
              <a:ea typeface="Poppins"/>
              <a:cs typeface="Poppins"/>
              <a:sym typeface="Poppins"/>
            </a:endParaRPr>
          </a:p>
        </p:txBody>
      </p:sp>
      <p:sp>
        <p:nvSpPr>
          <p:cNvPr id="24" name="TextBox 24"/>
          <p:cNvSpPr txBox="1"/>
          <p:nvPr/>
        </p:nvSpPr>
        <p:spPr>
          <a:xfrm>
            <a:off x="10206109" y="7996967"/>
            <a:ext cx="2682134" cy="331886"/>
          </a:xfrm>
          <a:prstGeom prst="rect">
            <a:avLst/>
          </a:prstGeom>
        </p:spPr>
        <p:txBody>
          <a:bodyPr lIns="0" tIns="0" rIns="0" bIns="0" rtlCol="0" anchor="t">
            <a:spAutoFit/>
          </a:bodyPr>
          <a:lstStyle/>
          <a:p>
            <a:pPr>
              <a:lnSpc>
                <a:spcPts val="2729"/>
              </a:lnSpc>
            </a:pPr>
            <a:r>
              <a:rPr lang="ru-RU" sz="2099" dirty="0" err="1">
                <a:solidFill>
                  <a:srgbClr val="FFFFFF"/>
                </a:solidFill>
                <a:latin typeface="Poppins"/>
                <a:ea typeface="Poppins"/>
                <a:cs typeface="Poppins"/>
                <a:sym typeface="Poppins"/>
              </a:rPr>
              <a:t>Ең</a:t>
            </a:r>
            <a:r>
              <a:rPr lang="ru-RU" sz="2099" dirty="0">
                <a:solidFill>
                  <a:srgbClr val="FFFFFF"/>
                </a:solidFill>
                <a:latin typeface="Poppins"/>
                <a:ea typeface="Poppins"/>
                <a:cs typeface="Poppins"/>
                <a:sym typeface="Poppins"/>
              </a:rPr>
              <a:t> </a:t>
            </a:r>
            <a:r>
              <a:rPr lang="ru-RU" sz="2099" dirty="0" err="1">
                <a:solidFill>
                  <a:srgbClr val="FFFFFF"/>
                </a:solidFill>
                <a:latin typeface="Poppins"/>
                <a:ea typeface="Poppins"/>
                <a:cs typeface="Poppins"/>
                <a:sym typeface="Poppins"/>
              </a:rPr>
              <a:t>Үздік</a:t>
            </a:r>
            <a:r>
              <a:rPr lang="ru-RU" sz="2099" dirty="0">
                <a:solidFill>
                  <a:srgbClr val="FFFFFF"/>
                </a:solidFill>
                <a:latin typeface="Poppins"/>
                <a:ea typeface="Poppins"/>
                <a:cs typeface="Poppins"/>
                <a:sym typeface="Poppins"/>
              </a:rPr>
              <a:t> </a:t>
            </a:r>
            <a:r>
              <a:rPr lang="ru-RU" sz="2099" dirty="0" err="1">
                <a:solidFill>
                  <a:srgbClr val="FFFFFF"/>
                </a:solidFill>
                <a:latin typeface="Poppins"/>
                <a:ea typeface="Poppins"/>
                <a:cs typeface="Poppins"/>
                <a:sym typeface="Poppins"/>
              </a:rPr>
              <a:t>Білім</a:t>
            </a:r>
            <a:endParaRPr lang="en-US" sz="2099" dirty="0">
              <a:solidFill>
                <a:srgbClr val="FFFFFF"/>
              </a:solidFill>
              <a:latin typeface="Poppins"/>
              <a:ea typeface="Poppins"/>
              <a:cs typeface="Poppins"/>
              <a:sym typeface="Poppins"/>
            </a:endParaRPr>
          </a:p>
        </p:txBody>
      </p:sp>
      <p:sp>
        <p:nvSpPr>
          <p:cNvPr id="25" name="TextBox 25"/>
          <p:cNvSpPr txBox="1"/>
          <p:nvPr/>
        </p:nvSpPr>
        <p:spPr>
          <a:xfrm>
            <a:off x="14298217" y="7996967"/>
            <a:ext cx="2682134" cy="331886"/>
          </a:xfrm>
          <a:prstGeom prst="rect">
            <a:avLst/>
          </a:prstGeom>
        </p:spPr>
        <p:txBody>
          <a:bodyPr lIns="0" tIns="0" rIns="0" bIns="0" rtlCol="0" anchor="t">
            <a:spAutoFit/>
          </a:bodyPr>
          <a:lstStyle/>
          <a:p>
            <a:pPr>
              <a:lnSpc>
                <a:spcPts val="2729"/>
              </a:lnSpc>
            </a:pPr>
            <a:r>
              <a:rPr lang="ru-RU" sz="2099" dirty="0" err="1">
                <a:solidFill>
                  <a:srgbClr val="6AC4EA"/>
                </a:solidFill>
                <a:latin typeface="Poppins"/>
                <a:ea typeface="Poppins"/>
                <a:cs typeface="Poppins"/>
                <a:sym typeface="Poppins"/>
              </a:rPr>
              <a:t>Өте</a:t>
            </a:r>
            <a:r>
              <a:rPr lang="ru-RU" sz="2099" dirty="0">
                <a:solidFill>
                  <a:srgbClr val="6AC4EA"/>
                </a:solidFill>
                <a:latin typeface="Poppins"/>
                <a:ea typeface="Poppins"/>
                <a:cs typeface="Poppins"/>
                <a:sym typeface="Poppins"/>
              </a:rPr>
              <a:t> </a:t>
            </a:r>
            <a:r>
              <a:rPr lang="ru-RU" sz="2099" dirty="0" err="1">
                <a:solidFill>
                  <a:srgbClr val="6AC4EA"/>
                </a:solidFill>
                <a:latin typeface="Poppins"/>
                <a:ea typeface="Poppins"/>
                <a:cs typeface="Poppins"/>
                <a:sym typeface="Poppins"/>
              </a:rPr>
              <a:t>төмен</a:t>
            </a:r>
            <a:r>
              <a:rPr lang="ru-RU" sz="2099" dirty="0">
                <a:solidFill>
                  <a:srgbClr val="6AC4EA"/>
                </a:solidFill>
                <a:latin typeface="Poppins"/>
                <a:ea typeface="Poppins"/>
                <a:cs typeface="Poppins"/>
                <a:sym typeface="Poppins"/>
              </a:rPr>
              <a:t> </a:t>
            </a:r>
            <a:r>
              <a:rPr lang="ru-RU" sz="2099" dirty="0" err="1">
                <a:solidFill>
                  <a:srgbClr val="6AC4EA"/>
                </a:solidFill>
                <a:latin typeface="Poppins"/>
                <a:ea typeface="Poppins"/>
                <a:cs typeface="Poppins"/>
                <a:sym typeface="Poppins"/>
              </a:rPr>
              <a:t>шығын</a:t>
            </a:r>
            <a:endParaRPr lang="en-US" sz="2099" dirty="0">
              <a:solidFill>
                <a:srgbClr val="6AC4EA"/>
              </a:solidFill>
              <a:latin typeface="Poppins"/>
              <a:ea typeface="Poppins"/>
              <a:cs typeface="Poppins"/>
              <a:sym typeface="Poppins"/>
            </a:endParaRPr>
          </a:p>
        </p:txBody>
      </p:sp>
      <p:sp>
        <p:nvSpPr>
          <p:cNvPr id="26" name="TextBox 26"/>
          <p:cNvSpPr txBox="1"/>
          <p:nvPr/>
        </p:nvSpPr>
        <p:spPr>
          <a:xfrm>
            <a:off x="14298217" y="7361967"/>
            <a:ext cx="2682134" cy="335028"/>
          </a:xfrm>
          <a:prstGeom prst="rect">
            <a:avLst/>
          </a:prstGeom>
        </p:spPr>
        <p:txBody>
          <a:bodyPr lIns="0" tIns="0" rIns="0" bIns="0" rtlCol="0" anchor="t">
            <a:spAutoFit/>
          </a:bodyPr>
          <a:lstStyle/>
          <a:p>
            <a:pPr algn="l">
              <a:lnSpc>
                <a:spcPts val="2729"/>
              </a:lnSpc>
            </a:pPr>
            <a:r>
              <a:rPr lang="ru-RU" sz="2099" dirty="0" smtClean="0">
                <a:solidFill>
                  <a:srgbClr val="FFFFFF"/>
                </a:solidFill>
                <a:latin typeface="Poppins"/>
                <a:ea typeface="Poppins"/>
                <a:cs typeface="Poppins"/>
                <a:sym typeface="Poppins"/>
              </a:rPr>
              <a:t>Онлайн о</a:t>
            </a:r>
            <a:r>
              <a:rPr lang="kk-KZ" sz="2099" dirty="0" smtClean="0">
                <a:solidFill>
                  <a:srgbClr val="FFFFFF"/>
                </a:solidFill>
                <a:latin typeface="Poppins"/>
                <a:ea typeface="Poppins"/>
                <a:cs typeface="Poppins"/>
                <a:sym typeface="Poppins"/>
              </a:rPr>
              <a:t>қу</a:t>
            </a:r>
            <a:endParaRPr lang="en-US" sz="2099" dirty="0">
              <a:solidFill>
                <a:srgbClr val="FFFFFF"/>
              </a:solidFill>
              <a:latin typeface="Poppins"/>
              <a:ea typeface="Poppins"/>
              <a:cs typeface="Poppins"/>
              <a:sym typeface="Poppins"/>
            </a:endParaRPr>
          </a:p>
        </p:txBody>
      </p:sp>
      <p:sp>
        <p:nvSpPr>
          <p:cNvPr id="27" name="TextBox 27"/>
          <p:cNvSpPr txBox="1"/>
          <p:nvPr/>
        </p:nvSpPr>
        <p:spPr>
          <a:xfrm>
            <a:off x="12408874" y="9229725"/>
            <a:ext cx="4850426" cy="341757"/>
          </a:xfrm>
          <a:prstGeom prst="rect">
            <a:avLst/>
          </a:prstGeom>
        </p:spPr>
        <p:txBody>
          <a:bodyPr lIns="0" tIns="0" rIns="0" bIns="0" rtlCol="0" anchor="t">
            <a:spAutoFit/>
          </a:bodyPr>
          <a:lstStyle/>
          <a:p>
            <a:pPr algn="r">
              <a:lnSpc>
                <a:spcPts val="2604"/>
              </a:lnSpc>
            </a:pPr>
            <a:r>
              <a:rPr lang="en-US" sz="2100" spc="298">
                <a:solidFill>
                  <a:srgbClr val="FFFFFF">
                    <a:alpha val="29804"/>
                  </a:srgbClr>
                </a:solidFill>
                <a:latin typeface="Poppins"/>
                <a:ea typeface="Poppins"/>
                <a:cs typeface="Poppins"/>
                <a:sym typeface="Poppins"/>
              </a:rPr>
              <a:t>www.reallygreatsite.com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sp>
        <p:nvSpPr>
          <p:cNvPr id="2" name="Freeform 2"/>
          <p:cNvSpPr/>
          <p:nvPr/>
        </p:nvSpPr>
        <p:spPr>
          <a:xfrm>
            <a:off x="10086975" y="-110073"/>
            <a:ext cx="12140609" cy="10507146"/>
          </a:xfrm>
          <a:custGeom>
            <a:avLst/>
            <a:gdLst/>
            <a:ahLst/>
            <a:cxnLst/>
            <a:rect l="l" t="t" r="r" b="b"/>
            <a:pathLst>
              <a:path w="12140609" h="10507146">
                <a:moveTo>
                  <a:pt x="0" y="0"/>
                </a:moveTo>
                <a:lnTo>
                  <a:pt x="12140609" y="0"/>
                </a:lnTo>
                <a:lnTo>
                  <a:pt x="12140609" y="10507146"/>
                </a:lnTo>
                <a:lnTo>
                  <a:pt x="0" y="105071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a:off x="11194019" y="845540"/>
            <a:ext cx="9926522" cy="8595920"/>
            <a:chOff x="0" y="0"/>
            <a:chExt cx="4282440" cy="3708400"/>
          </a:xfrm>
        </p:grpSpPr>
        <p:sp>
          <p:nvSpPr>
            <p:cNvPr id="4" name="Freeform 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r="-29893"/>
              </a:stretch>
            </a:blipFill>
          </p:spPr>
        </p:sp>
      </p:grpSp>
      <p:sp>
        <p:nvSpPr>
          <p:cNvPr id="5" name="Freeform 5"/>
          <p:cNvSpPr/>
          <p:nvPr/>
        </p:nvSpPr>
        <p:spPr>
          <a:xfrm>
            <a:off x="-4424597" y="-2330528"/>
            <a:ext cx="11793338" cy="7474028"/>
          </a:xfrm>
          <a:custGeom>
            <a:avLst/>
            <a:gdLst/>
            <a:ahLst/>
            <a:cxnLst/>
            <a:rect l="l" t="t" r="r" b="b"/>
            <a:pathLst>
              <a:path w="11793338" h="7474028">
                <a:moveTo>
                  <a:pt x="0" y="0"/>
                </a:moveTo>
                <a:lnTo>
                  <a:pt x="11793338" y="0"/>
                </a:lnTo>
                <a:lnTo>
                  <a:pt x="11793338" y="7474028"/>
                </a:lnTo>
                <a:lnTo>
                  <a:pt x="0" y="7474028"/>
                </a:lnTo>
                <a:lnTo>
                  <a:pt x="0" y="0"/>
                </a:lnTo>
                <a:close/>
              </a:path>
            </a:pathLst>
          </a:custGeom>
          <a:blipFill>
            <a:blip r:embed="rId5">
              <a:alphaModFix amt="19999"/>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028700" y="710565"/>
            <a:ext cx="443372" cy="443372"/>
          </a:xfrm>
          <a:custGeom>
            <a:avLst/>
            <a:gdLst/>
            <a:ahLst/>
            <a:cxnLst/>
            <a:rect l="l" t="t" r="r" b="b"/>
            <a:pathLst>
              <a:path w="443372" h="443372">
                <a:moveTo>
                  <a:pt x="0" y="0"/>
                </a:moveTo>
                <a:lnTo>
                  <a:pt x="443372" y="0"/>
                </a:lnTo>
                <a:lnTo>
                  <a:pt x="443372" y="443372"/>
                </a:lnTo>
                <a:lnTo>
                  <a:pt x="0" y="4433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1741920" y="2384483"/>
            <a:ext cx="7365794" cy="2621680"/>
          </a:xfrm>
          <a:prstGeom prst="rect">
            <a:avLst/>
          </a:prstGeom>
        </p:spPr>
        <p:txBody>
          <a:bodyPr lIns="0" tIns="0" rIns="0" bIns="0" rtlCol="0" anchor="t">
            <a:spAutoFit/>
          </a:bodyPr>
          <a:lstStyle/>
          <a:p>
            <a:pPr>
              <a:lnSpc>
                <a:spcPts val="6760"/>
              </a:lnSpc>
            </a:pPr>
            <a:r>
              <a:rPr lang="ru-RU" sz="6500" b="1" dirty="0" err="1">
                <a:solidFill>
                  <a:srgbClr val="6AC4EA"/>
                </a:solidFill>
                <a:latin typeface="Poppins Semi-Bold"/>
                <a:ea typeface="Poppins Semi-Bold"/>
                <a:cs typeface="Poppins Semi-Bold"/>
                <a:sym typeface="Poppins Semi-Bold"/>
              </a:rPr>
              <a:t>Біз</a:t>
            </a:r>
            <a:r>
              <a:rPr lang="ru-RU" sz="6500" b="1" dirty="0">
                <a:solidFill>
                  <a:srgbClr val="6AC4EA"/>
                </a:solidFill>
                <a:latin typeface="Poppins Semi-Bold"/>
                <a:ea typeface="Poppins Semi-Bold"/>
                <a:cs typeface="Poppins Semi-Bold"/>
                <a:sym typeface="Poppins Semi-Bold"/>
              </a:rPr>
              <a:t> </a:t>
            </a:r>
            <a:r>
              <a:rPr lang="ru-RU" sz="6500" b="1" dirty="0" err="1">
                <a:solidFill>
                  <a:srgbClr val="6AC4EA"/>
                </a:solidFill>
                <a:latin typeface="Poppins Semi-Bold"/>
                <a:ea typeface="Poppins Semi-Bold"/>
                <a:cs typeface="Poppins Semi-Bold"/>
                <a:sym typeface="Poppins Semi-Bold"/>
              </a:rPr>
              <a:t>Бағдарламалауды</a:t>
            </a:r>
            <a:r>
              <a:rPr lang="ru-RU" sz="6500" b="1" dirty="0">
                <a:solidFill>
                  <a:srgbClr val="6AC4EA"/>
                </a:solidFill>
                <a:latin typeface="Poppins Semi-Bold"/>
                <a:ea typeface="Poppins Semi-Bold"/>
                <a:cs typeface="Poppins Semi-Bold"/>
                <a:sym typeface="Poppins Semi-Bold"/>
              </a:rPr>
              <a:t> </a:t>
            </a:r>
            <a:r>
              <a:rPr lang="ru-RU" sz="6500" b="1" dirty="0" err="1">
                <a:solidFill>
                  <a:srgbClr val="6AC4EA"/>
                </a:solidFill>
                <a:latin typeface="Poppins Semi-Bold"/>
                <a:ea typeface="Poppins Semi-Bold"/>
                <a:cs typeface="Poppins Semi-Bold"/>
                <a:sym typeface="Poppins Semi-Bold"/>
              </a:rPr>
              <a:t>Үйренеміз</a:t>
            </a:r>
            <a:endParaRPr lang="en-US" sz="6500" b="1" dirty="0">
              <a:solidFill>
                <a:srgbClr val="6AC4EA"/>
              </a:solidFill>
              <a:latin typeface="Poppins Semi-Bold"/>
              <a:ea typeface="Poppins Semi-Bold"/>
              <a:cs typeface="Poppins Semi-Bold"/>
              <a:sym typeface="Poppins Semi-Bold"/>
            </a:endParaRPr>
          </a:p>
        </p:txBody>
      </p:sp>
      <p:sp>
        <p:nvSpPr>
          <p:cNvPr id="8" name="TextBox 8"/>
          <p:cNvSpPr txBox="1"/>
          <p:nvPr/>
        </p:nvSpPr>
        <p:spPr>
          <a:xfrm>
            <a:off x="1610983" y="672465"/>
            <a:ext cx="2744220" cy="356235"/>
          </a:xfrm>
          <a:prstGeom prst="rect">
            <a:avLst/>
          </a:prstGeom>
        </p:spPr>
        <p:txBody>
          <a:bodyPr lIns="0" tIns="0" rIns="0" bIns="0" rtlCol="0" anchor="t">
            <a:spAutoFit/>
          </a:bodyPr>
          <a:lstStyle/>
          <a:p>
            <a:pPr algn="l">
              <a:lnSpc>
                <a:spcPts val="2940"/>
              </a:lnSpc>
            </a:pPr>
            <a:r>
              <a:rPr lang="en-US" sz="2100">
                <a:solidFill>
                  <a:srgbClr val="FFFFFF"/>
                </a:solidFill>
                <a:latin typeface="Montserrat Classic"/>
                <a:ea typeface="Montserrat Classic"/>
                <a:cs typeface="Montserrat Classic"/>
                <a:sym typeface="Montserrat Classic"/>
              </a:rPr>
              <a:t>Coding School</a:t>
            </a:r>
          </a:p>
        </p:txBody>
      </p:sp>
      <p:sp>
        <p:nvSpPr>
          <p:cNvPr id="9" name="TextBox 9"/>
          <p:cNvSpPr txBox="1"/>
          <p:nvPr/>
        </p:nvSpPr>
        <p:spPr>
          <a:xfrm>
            <a:off x="1778206" y="5505843"/>
            <a:ext cx="7365794" cy="1487587"/>
          </a:xfrm>
          <a:prstGeom prst="rect">
            <a:avLst/>
          </a:prstGeom>
        </p:spPr>
        <p:txBody>
          <a:bodyPr lIns="0" tIns="0" rIns="0" bIns="0" rtlCol="0" anchor="t">
            <a:spAutoFit/>
          </a:bodyPr>
          <a:lstStyle/>
          <a:p>
            <a:pPr algn="just">
              <a:lnSpc>
                <a:spcPts val="2940"/>
              </a:lnSpc>
            </a:pPr>
            <a:r>
              <a:rPr lang="ru-RU" sz="2100" dirty="0" err="1">
                <a:solidFill>
                  <a:srgbClr val="FFFFFF"/>
                </a:solidFill>
                <a:latin typeface="Montserrat"/>
                <a:ea typeface="Montserrat"/>
                <a:cs typeface="Montserrat"/>
                <a:sym typeface="Montserrat"/>
              </a:rPr>
              <a:t>Презентациялар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дәрістер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баяндамалар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есептер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және</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басқа</a:t>
            </a:r>
            <a:r>
              <a:rPr lang="ru-RU" sz="2100" dirty="0">
                <a:solidFill>
                  <a:srgbClr val="FFFFFF"/>
                </a:solidFill>
                <a:latin typeface="Montserrat"/>
                <a:ea typeface="Montserrat"/>
                <a:cs typeface="Montserrat"/>
                <a:sym typeface="Montserrat"/>
              </a:rPr>
              <a:t> да </a:t>
            </a:r>
            <a:r>
              <a:rPr lang="ru-RU" sz="2100" dirty="0" err="1">
                <a:solidFill>
                  <a:srgbClr val="FFFFFF"/>
                </a:solidFill>
                <a:latin typeface="Montserrat"/>
                <a:ea typeface="Montserrat"/>
                <a:cs typeface="Montserrat"/>
                <a:sym typeface="Montserrat"/>
              </a:rPr>
              <a:t>мақсаттар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үшін</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қолданылатын</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құралдар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болып</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табылады</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Олар</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көбінесе</a:t>
            </a:r>
            <a:r>
              <a:rPr lang="ru-RU" sz="2100" dirty="0">
                <a:solidFill>
                  <a:srgbClr val="FFFFFF"/>
                </a:solidFill>
                <a:latin typeface="Montserrat"/>
                <a:ea typeface="Montserrat"/>
                <a:cs typeface="Montserrat"/>
                <a:sym typeface="Montserrat"/>
              </a:rPr>
              <a:t> аудитория </a:t>
            </a:r>
            <a:r>
              <a:rPr lang="ru-RU" sz="2100" dirty="0" err="1">
                <a:solidFill>
                  <a:srgbClr val="FFFFFF"/>
                </a:solidFill>
                <a:latin typeface="Montserrat"/>
                <a:ea typeface="Montserrat"/>
                <a:cs typeface="Montserrat"/>
                <a:sym typeface="Montserrat"/>
              </a:rPr>
              <a:t>алдында</a:t>
            </a:r>
            <a:r>
              <a:rPr lang="ru-RU" sz="2100" dirty="0">
                <a:solidFill>
                  <a:srgbClr val="FFFFFF"/>
                </a:solidFill>
                <a:latin typeface="Montserrat"/>
                <a:ea typeface="Montserrat"/>
                <a:cs typeface="Montserrat"/>
                <a:sym typeface="Montserrat"/>
              </a:rPr>
              <a:t> </a:t>
            </a:r>
            <a:r>
              <a:rPr lang="ru-RU" sz="2100" dirty="0" err="1">
                <a:solidFill>
                  <a:srgbClr val="FFFFFF"/>
                </a:solidFill>
                <a:latin typeface="Montserrat"/>
                <a:ea typeface="Montserrat"/>
                <a:cs typeface="Montserrat"/>
                <a:sym typeface="Montserrat"/>
              </a:rPr>
              <a:t>ұсынылады</a:t>
            </a:r>
            <a:r>
              <a:rPr lang="ru-RU" sz="2100" dirty="0">
                <a:solidFill>
                  <a:srgbClr val="FFFFFF"/>
                </a:solidFill>
                <a:latin typeface="Montserrat"/>
                <a:ea typeface="Montserrat"/>
                <a:cs typeface="Montserrat"/>
                <a:sym typeface="Montserrat"/>
              </a:rPr>
              <a:t>. </a:t>
            </a:r>
            <a:endParaRPr lang="en-US" sz="2100" dirty="0">
              <a:solidFill>
                <a:srgbClr val="FFFFFF"/>
              </a:solidFill>
              <a:latin typeface="Montserrat"/>
              <a:ea typeface="Montserrat"/>
              <a:cs typeface="Montserrat"/>
              <a:sym typeface="Montserrat"/>
            </a:endParaRPr>
          </a:p>
        </p:txBody>
      </p:sp>
      <p:sp>
        <p:nvSpPr>
          <p:cNvPr id="10" name="TextBox 10"/>
          <p:cNvSpPr txBox="1"/>
          <p:nvPr/>
        </p:nvSpPr>
        <p:spPr>
          <a:xfrm>
            <a:off x="1778206" y="5068244"/>
            <a:ext cx="4289761" cy="313436"/>
          </a:xfrm>
          <a:prstGeom prst="rect">
            <a:avLst/>
          </a:prstGeom>
        </p:spPr>
        <p:txBody>
          <a:bodyPr lIns="0" tIns="0" rIns="0" bIns="0" rtlCol="0" anchor="t">
            <a:spAutoFit/>
          </a:bodyPr>
          <a:lstStyle/>
          <a:p>
            <a:pPr>
              <a:lnSpc>
                <a:spcPts val="2391"/>
              </a:lnSpc>
            </a:pPr>
            <a:r>
              <a:rPr lang="ru-RU" sz="2299" b="1" dirty="0" err="1">
                <a:solidFill>
                  <a:srgbClr val="6AC4EA"/>
                </a:solidFill>
                <a:latin typeface="Poppins Semi-Bold"/>
                <a:ea typeface="Poppins Semi-Bold"/>
                <a:cs typeface="Poppins Semi-Bold"/>
                <a:sym typeface="Poppins Semi-Bold"/>
              </a:rPr>
              <a:t>Кәсіби</a:t>
            </a:r>
            <a:r>
              <a:rPr lang="ru-RU" sz="2299" b="1" dirty="0">
                <a:solidFill>
                  <a:srgbClr val="6AC4EA"/>
                </a:solidFill>
                <a:latin typeface="Poppins Semi-Bold"/>
                <a:ea typeface="Poppins Semi-Bold"/>
                <a:cs typeface="Poppins Semi-Bold"/>
                <a:sym typeface="Poppins Semi-Bold"/>
              </a:rPr>
              <a:t> </a:t>
            </a:r>
            <a:r>
              <a:rPr lang="ru-RU" sz="2299" b="1" dirty="0" err="1">
                <a:solidFill>
                  <a:srgbClr val="6AC4EA"/>
                </a:solidFill>
                <a:latin typeface="Poppins Semi-Bold"/>
                <a:ea typeface="Poppins Semi-Bold"/>
                <a:cs typeface="Poppins Semi-Bold"/>
                <a:sym typeface="Poppins Semi-Bold"/>
              </a:rPr>
              <a:t>Бағдарламашы</a:t>
            </a:r>
            <a:endParaRPr lang="en-US" sz="2299" b="1" dirty="0">
              <a:solidFill>
                <a:srgbClr val="6AC4EA"/>
              </a:solidFill>
              <a:latin typeface="Poppins Semi-Bold"/>
              <a:ea typeface="Poppins Semi-Bold"/>
              <a:cs typeface="Poppins Semi-Bold"/>
              <a:sym typeface="Poppins Semi-Bold"/>
            </a:endParaRPr>
          </a:p>
        </p:txBody>
      </p:sp>
      <p:sp>
        <p:nvSpPr>
          <p:cNvPr id="11" name="Freeform 11"/>
          <p:cNvSpPr/>
          <p:nvPr/>
        </p:nvSpPr>
        <p:spPr>
          <a:xfrm>
            <a:off x="1679813" y="7205103"/>
            <a:ext cx="2675389" cy="899904"/>
          </a:xfrm>
          <a:custGeom>
            <a:avLst/>
            <a:gdLst/>
            <a:ahLst/>
            <a:cxnLst/>
            <a:rect l="l" t="t" r="r" b="b"/>
            <a:pathLst>
              <a:path w="2675389" h="899904">
                <a:moveTo>
                  <a:pt x="0" y="0"/>
                </a:moveTo>
                <a:lnTo>
                  <a:pt x="2675389" y="0"/>
                </a:lnTo>
                <a:lnTo>
                  <a:pt x="2675389" y="899904"/>
                </a:lnTo>
                <a:lnTo>
                  <a:pt x="0" y="8999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4841070" y="7205103"/>
            <a:ext cx="2675389" cy="899904"/>
          </a:xfrm>
          <a:custGeom>
            <a:avLst/>
            <a:gdLst/>
            <a:ahLst/>
            <a:cxnLst/>
            <a:rect l="l" t="t" r="r" b="b"/>
            <a:pathLst>
              <a:path w="2675389" h="899904">
                <a:moveTo>
                  <a:pt x="0" y="0"/>
                </a:moveTo>
                <a:lnTo>
                  <a:pt x="2675389" y="0"/>
                </a:lnTo>
                <a:lnTo>
                  <a:pt x="2675389" y="899904"/>
                </a:lnTo>
                <a:lnTo>
                  <a:pt x="0" y="8999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TextBox 13"/>
          <p:cNvSpPr txBox="1"/>
          <p:nvPr/>
        </p:nvSpPr>
        <p:spPr>
          <a:xfrm>
            <a:off x="1972087" y="7514656"/>
            <a:ext cx="2090841" cy="282129"/>
          </a:xfrm>
          <a:prstGeom prst="rect">
            <a:avLst/>
          </a:prstGeom>
        </p:spPr>
        <p:txBody>
          <a:bodyPr lIns="0" tIns="0" rIns="0" bIns="0" rtlCol="0" anchor="t">
            <a:spAutoFit/>
          </a:bodyPr>
          <a:lstStyle/>
          <a:p>
            <a:pPr algn="ctr">
              <a:lnSpc>
                <a:spcPts val="2184"/>
              </a:lnSpc>
            </a:pPr>
            <a:r>
              <a:rPr lang="ru-RU" sz="2100" b="1" i="1" dirty="0" err="1">
                <a:solidFill>
                  <a:srgbClr val="FFFFFF"/>
                </a:solidFill>
                <a:latin typeface="Poppins Medium Italics"/>
                <a:ea typeface="Poppins Medium Italics"/>
                <a:cs typeface="Poppins Medium Italics"/>
                <a:sym typeface="Poppins Medium Italics"/>
              </a:rPr>
              <a:t>Көбірек</a:t>
            </a:r>
            <a:r>
              <a:rPr lang="ru-RU" sz="2100" b="1" i="1" dirty="0">
                <a:solidFill>
                  <a:srgbClr val="FFFFFF"/>
                </a:solidFill>
                <a:latin typeface="Poppins Medium Italics"/>
                <a:ea typeface="Poppins Medium Italics"/>
                <a:cs typeface="Poppins Medium Italics"/>
                <a:sym typeface="Poppins Medium Italics"/>
              </a:rPr>
              <a:t> </a:t>
            </a:r>
            <a:r>
              <a:rPr lang="ru-RU" sz="2100" b="1" i="1" dirty="0" err="1">
                <a:solidFill>
                  <a:srgbClr val="FFFFFF"/>
                </a:solidFill>
                <a:latin typeface="Poppins Medium Italics"/>
                <a:ea typeface="Poppins Medium Italics"/>
                <a:cs typeface="Poppins Medium Italics"/>
                <a:sym typeface="Poppins Medium Italics"/>
              </a:rPr>
              <a:t>Үйрену</a:t>
            </a:r>
            <a:endParaRPr lang="en-US" sz="2100" b="1" i="1" dirty="0">
              <a:solidFill>
                <a:srgbClr val="FFFFFF"/>
              </a:solidFill>
              <a:latin typeface="Poppins Medium Italics"/>
              <a:ea typeface="Poppins Medium Italics"/>
              <a:cs typeface="Poppins Medium Italics"/>
              <a:sym typeface="Poppins Medium Italics"/>
            </a:endParaRPr>
          </a:p>
        </p:txBody>
      </p:sp>
      <p:sp>
        <p:nvSpPr>
          <p:cNvPr id="14" name="TextBox 14"/>
          <p:cNvSpPr txBox="1"/>
          <p:nvPr/>
        </p:nvSpPr>
        <p:spPr>
          <a:xfrm>
            <a:off x="4630636" y="7481209"/>
            <a:ext cx="3096256" cy="282129"/>
          </a:xfrm>
          <a:prstGeom prst="rect">
            <a:avLst/>
          </a:prstGeom>
        </p:spPr>
        <p:txBody>
          <a:bodyPr wrap="square" lIns="0" tIns="0" rIns="0" bIns="0" rtlCol="0" anchor="t">
            <a:spAutoFit/>
          </a:bodyPr>
          <a:lstStyle/>
          <a:p>
            <a:pPr algn="ctr">
              <a:lnSpc>
                <a:spcPts val="2184"/>
              </a:lnSpc>
            </a:pPr>
            <a:r>
              <a:rPr lang="ru-RU" sz="2100" b="1" i="1" dirty="0" err="1">
                <a:solidFill>
                  <a:srgbClr val="FFFFFF"/>
                </a:solidFill>
                <a:latin typeface="Poppins Medium Italics"/>
                <a:ea typeface="Poppins Medium Italics"/>
                <a:cs typeface="Poppins Medium Italics"/>
                <a:sym typeface="Poppins Medium Italics"/>
              </a:rPr>
              <a:t>Бізбен</a:t>
            </a:r>
            <a:r>
              <a:rPr lang="ru-RU" sz="2100" b="1" i="1" dirty="0">
                <a:solidFill>
                  <a:srgbClr val="FFFFFF"/>
                </a:solidFill>
                <a:latin typeface="Poppins Medium Italics"/>
                <a:ea typeface="Poppins Medium Italics"/>
                <a:cs typeface="Poppins Medium Italics"/>
                <a:sym typeface="Poppins Medium Italics"/>
              </a:rPr>
              <a:t> </a:t>
            </a:r>
            <a:r>
              <a:rPr lang="ru-RU" sz="2100" b="1" i="1" dirty="0" err="1">
                <a:solidFill>
                  <a:srgbClr val="FFFFFF"/>
                </a:solidFill>
                <a:latin typeface="Poppins Medium Italics"/>
                <a:ea typeface="Poppins Medium Italics"/>
                <a:cs typeface="Poppins Medium Italics"/>
                <a:sym typeface="Poppins Medium Italics"/>
              </a:rPr>
              <a:t>Байланысу</a:t>
            </a:r>
            <a:endParaRPr lang="en-US" sz="2100" b="1" i="1" dirty="0">
              <a:solidFill>
                <a:srgbClr val="FFFFFF"/>
              </a:solidFill>
              <a:latin typeface="Poppins Medium Italics"/>
              <a:ea typeface="Poppins Medium Italics"/>
              <a:cs typeface="Poppins Medium Italics"/>
              <a:sym typeface="Poppins Medium Italics"/>
            </a:endParaRPr>
          </a:p>
        </p:txBody>
      </p:sp>
      <p:sp>
        <p:nvSpPr>
          <p:cNvPr id="15" name="AutoShape 15"/>
          <p:cNvSpPr/>
          <p:nvPr/>
        </p:nvSpPr>
        <p:spPr>
          <a:xfrm>
            <a:off x="-646765" y="9455468"/>
            <a:ext cx="1675465" cy="0"/>
          </a:xfrm>
          <a:prstGeom prst="line">
            <a:avLst/>
          </a:prstGeom>
          <a:ln w="28575" cap="rnd">
            <a:solidFill>
              <a:srgbClr val="FFFFFF"/>
            </a:solidFill>
            <a:prstDash val="solid"/>
            <a:headEnd type="none" w="sm" len="sm"/>
            <a:tailEnd type="none" w="sm" len="sm"/>
          </a:ln>
        </p:spPr>
      </p:sp>
      <p:sp>
        <p:nvSpPr>
          <p:cNvPr id="16" name="TextBox 16"/>
          <p:cNvSpPr txBox="1"/>
          <p:nvPr/>
        </p:nvSpPr>
        <p:spPr>
          <a:xfrm>
            <a:off x="1472072" y="9277350"/>
            <a:ext cx="2090841" cy="432435"/>
          </a:xfrm>
          <a:prstGeom prst="rect">
            <a:avLst/>
          </a:prstGeom>
        </p:spPr>
        <p:txBody>
          <a:bodyPr lIns="0" tIns="0" rIns="0" bIns="0" rtlCol="0" anchor="t">
            <a:spAutoFit/>
          </a:bodyPr>
          <a:lstStyle/>
          <a:p>
            <a:pPr algn="l">
              <a:lnSpc>
                <a:spcPts val="3120"/>
              </a:lnSpc>
            </a:pPr>
            <a:r>
              <a:rPr lang="en-US" sz="3000" b="1">
                <a:solidFill>
                  <a:srgbClr val="FFFFFF"/>
                </a:solidFill>
                <a:latin typeface="Poppins Medium"/>
                <a:ea typeface="Poppins Medium"/>
                <a:cs typeface="Poppins Medium"/>
                <a:sym typeface="Poppins Medium"/>
              </a:rPr>
              <a:t>Page 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sp>
        <p:nvSpPr>
          <p:cNvPr id="2" name="Freeform 2"/>
          <p:cNvSpPr/>
          <p:nvPr/>
        </p:nvSpPr>
        <p:spPr>
          <a:xfrm>
            <a:off x="8551811" y="1810916"/>
            <a:ext cx="8047169" cy="6964459"/>
          </a:xfrm>
          <a:custGeom>
            <a:avLst/>
            <a:gdLst/>
            <a:ahLst/>
            <a:cxnLst/>
            <a:rect l="l" t="t" r="r" b="b"/>
            <a:pathLst>
              <a:path w="8047169" h="6964459">
                <a:moveTo>
                  <a:pt x="0" y="0"/>
                </a:moveTo>
                <a:lnTo>
                  <a:pt x="8047170" y="0"/>
                </a:lnTo>
                <a:lnTo>
                  <a:pt x="8047170" y="6964459"/>
                </a:lnTo>
                <a:lnTo>
                  <a:pt x="0" y="69644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922761" y="-1820959"/>
            <a:ext cx="8047169" cy="6964459"/>
          </a:xfrm>
          <a:custGeom>
            <a:avLst/>
            <a:gdLst/>
            <a:ahLst/>
            <a:cxnLst/>
            <a:rect l="l" t="t" r="r" b="b"/>
            <a:pathLst>
              <a:path w="8047169" h="6964459">
                <a:moveTo>
                  <a:pt x="0" y="0"/>
                </a:moveTo>
                <a:lnTo>
                  <a:pt x="8047169" y="0"/>
                </a:lnTo>
                <a:lnTo>
                  <a:pt x="8047169" y="6964459"/>
                </a:lnTo>
                <a:lnTo>
                  <a:pt x="0" y="69644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091502" y="3242192"/>
            <a:ext cx="4967788" cy="3802616"/>
          </a:xfrm>
          <a:custGeom>
            <a:avLst/>
            <a:gdLst/>
            <a:ahLst/>
            <a:cxnLst/>
            <a:rect l="l" t="t" r="r" b="b"/>
            <a:pathLst>
              <a:path w="4967788" h="3802616">
                <a:moveTo>
                  <a:pt x="0" y="0"/>
                </a:moveTo>
                <a:lnTo>
                  <a:pt x="4967788" y="0"/>
                </a:lnTo>
                <a:lnTo>
                  <a:pt x="4967788" y="3802616"/>
                </a:lnTo>
                <a:lnTo>
                  <a:pt x="0" y="38026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586190" y="7785325"/>
            <a:ext cx="3541959" cy="788086"/>
          </a:xfrm>
          <a:custGeom>
            <a:avLst/>
            <a:gdLst/>
            <a:ahLst/>
            <a:cxnLst/>
            <a:rect l="l" t="t" r="r" b="b"/>
            <a:pathLst>
              <a:path w="3541959" h="788086">
                <a:moveTo>
                  <a:pt x="0" y="0"/>
                </a:moveTo>
                <a:lnTo>
                  <a:pt x="3541958" y="0"/>
                </a:lnTo>
                <a:lnTo>
                  <a:pt x="3541958" y="788085"/>
                </a:lnTo>
                <a:lnTo>
                  <a:pt x="0" y="7880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424597" y="-2330528"/>
            <a:ext cx="11793338" cy="7474028"/>
          </a:xfrm>
          <a:custGeom>
            <a:avLst/>
            <a:gdLst/>
            <a:ahLst/>
            <a:cxnLst/>
            <a:rect l="l" t="t" r="r" b="b"/>
            <a:pathLst>
              <a:path w="11793338" h="7474028">
                <a:moveTo>
                  <a:pt x="0" y="0"/>
                </a:moveTo>
                <a:lnTo>
                  <a:pt x="11793338" y="0"/>
                </a:lnTo>
                <a:lnTo>
                  <a:pt x="11793338" y="7474028"/>
                </a:lnTo>
                <a:lnTo>
                  <a:pt x="0" y="7474028"/>
                </a:lnTo>
                <a:lnTo>
                  <a:pt x="0" y="0"/>
                </a:lnTo>
                <a:close/>
              </a:path>
            </a:pathLst>
          </a:custGeom>
          <a:blipFill>
            <a:blip r:embed="rId10">
              <a:alphaModFix amt="19999"/>
              <a:extLst>
                <a:ext uri="{96DAC541-7B7A-43D3-8B79-37D633B846F1}">
                  <asvg:svgBlip xmlns:asvg="http://schemas.microsoft.com/office/drawing/2016/SVG/main" xmlns="" r:embed="rId11"/>
                </a:ext>
              </a:extLst>
            </a:blip>
            <a:stretch>
              <a:fillRect/>
            </a:stretch>
          </a:blipFill>
        </p:spPr>
      </p:sp>
      <p:sp>
        <p:nvSpPr>
          <p:cNvPr id="7" name="Freeform 7"/>
          <p:cNvSpPr/>
          <p:nvPr/>
        </p:nvSpPr>
        <p:spPr>
          <a:xfrm flipV="1">
            <a:off x="7159852" y="2664880"/>
            <a:ext cx="3968297" cy="882946"/>
          </a:xfrm>
          <a:custGeom>
            <a:avLst/>
            <a:gdLst/>
            <a:ahLst/>
            <a:cxnLst/>
            <a:rect l="l" t="t" r="r" b="b"/>
            <a:pathLst>
              <a:path w="3968297" h="882946">
                <a:moveTo>
                  <a:pt x="0" y="882946"/>
                </a:moveTo>
                <a:lnTo>
                  <a:pt x="3968296" y="882946"/>
                </a:lnTo>
                <a:lnTo>
                  <a:pt x="3968296" y="0"/>
                </a:lnTo>
                <a:lnTo>
                  <a:pt x="0" y="0"/>
                </a:lnTo>
                <a:lnTo>
                  <a:pt x="0" y="882946"/>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10800000" flipV="1">
            <a:off x="14568821" y="6954550"/>
            <a:ext cx="2843379" cy="632652"/>
          </a:xfrm>
          <a:custGeom>
            <a:avLst/>
            <a:gdLst/>
            <a:ahLst/>
            <a:cxnLst/>
            <a:rect l="l" t="t" r="r" b="b"/>
            <a:pathLst>
              <a:path w="2843379" h="632652">
                <a:moveTo>
                  <a:pt x="0" y="632651"/>
                </a:moveTo>
                <a:lnTo>
                  <a:pt x="2843379" y="632651"/>
                </a:lnTo>
                <a:lnTo>
                  <a:pt x="2843379" y="0"/>
                </a:lnTo>
                <a:lnTo>
                  <a:pt x="0" y="0"/>
                </a:lnTo>
                <a:lnTo>
                  <a:pt x="0" y="632651"/>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12408874" y="9229725"/>
            <a:ext cx="4850426" cy="341757"/>
          </a:xfrm>
          <a:prstGeom prst="rect">
            <a:avLst/>
          </a:prstGeom>
        </p:spPr>
        <p:txBody>
          <a:bodyPr lIns="0" tIns="0" rIns="0" bIns="0" rtlCol="0" anchor="t">
            <a:spAutoFit/>
          </a:bodyPr>
          <a:lstStyle/>
          <a:p>
            <a:pPr algn="r">
              <a:lnSpc>
                <a:spcPts val="2604"/>
              </a:lnSpc>
            </a:pPr>
            <a:r>
              <a:rPr lang="en-US" sz="2100" spc="298">
                <a:solidFill>
                  <a:srgbClr val="FFFFFF">
                    <a:alpha val="29804"/>
                  </a:srgbClr>
                </a:solidFill>
                <a:latin typeface="Poppins"/>
                <a:ea typeface="Poppins"/>
                <a:cs typeface="Poppins"/>
                <a:sym typeface="Poppins"/>
              </a:rPr>
              <a:t>www.reallygreatsite.com</a:t>
            </a:r>
          </a:p>
        </p:txBody>
      </p:sp>
      <p:sp>
        <p:nvSpPr>
          <p:cNvPr id="10" name="TextBox 10"/>
          <p:cNvSpPr txBox="1"/>
          <p:nvPr/>
        </p:nvSpPr>
        <p:spPr>
          <a:xfrm>
            <a:off x="1778206" y="3325036"/>
            <a:ext cx="7365794" cy="1808480"/>
          </a:xfrm>
          <a:prstGeom prst="rect">
            <a:avLst/>
          </a:prstGeom>
        </p:spPr>
        <p:txBody>
          <a:bodyPr lIns="0" tIns="0" rIns="0" bIns="0" rtlCol="0" anchor="t">
            <a:spAutoFit/>
          </a:bodyPr>
          <a:lstStyle/>
          <a:p>
            <a:pPr algn="l">
              <a:lnSpc>
                <a:spcPts val="6760"/>
              </a:lnSpc>
            </a:pPr>
            <a:r>
              <a:rPr lang="en-US" sz="6500" b="1">
                <a:solidFill>
                  <a:srgbClr val="6AC4EA"/>
                </a:solidFill>
                <a:latin typeface="Poppins Semi-Bold"/>
                <a:ea typeface="Poppins Semi-Bold"/>
                <a:cs typeface="Poppins Semi-Bold"/>
                <a:sym typeface="Poppins Semi-Bold"/>
              </a:rPr>
              <a:t>About Our</a:t>
            </a:r>
          </a:p>
          <a:p>
            <a:pPr algn="l">
              <a:lnSpc>
                <a:spcPts val="6760"/>
              </a:lnSpc>
            </a:pPr>
            <a:r>
              <a:rPr lang="en-US" sz="6500" b="1">
                <a:solidFill>
                  <a:srgbClr val="6AC4EA"/>
                </a:solidFill>
                <a:latin typeface="Poppins Semi-Bold"/>
                <a:ea typeface="Poppins Semi-Bold"/>
                <a:cs typeface="Poppins Semi-Bold"/>
                <a:sym typeface="Poppins Semi-Bold"/>
              </a:rPr>
              <a:t>Project</a:t>
            </a:r>
          </a:p>
        </p:txBody>
      </p:sp>
      <p:sp>
        <p:nvSpPr>
          <p:cNvPr id="11" name="TextBox 11"/>
          <p:cNvSpPr txBox="1"/>
          <p:nvPr/>
        </p:nvSpPr>
        <p:spPr>
          <a:xfrm>
            <a:off x="1778206" y="6200170"/>
            <a:ext cx="2982609" cy="147066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 as lectures, speeches, reports, and </a:t>
            </a:r>
          </a:p>
        </p:txBody>
      </p:sp>
      <p:sp>
        <p:nvSpPr>
          <p:cNvPr id="12" name="TextBox 12"/>
          <p:cNvSpPr txBox="1"/>
          <p:nvPr/>
        </p:nvSpPr>
        <p:spPr>
          <a:xfrm>
            <a:off x="5344410" y="6200170"/>
            <a:ext cx="2982609" cy="147066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 as lectures, speeches, reports, and</a:t>
            </a:r>
          </a:p>
        </p:txBody>
      </p:sp>
      <p:sp>
        <p:nvSpPr>
          <p:cNvPr id="13" name="TextBox 13"/>
          <p:cNvSpPr txBox="1"/>
          <p:nvPr/>
        </p:nvSpPr>
        <p:spPr>
          <a:xfrm>
            <a:off x="1778206" y="5762571"/>
            <a:ext cx="2982609"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Project 1</a:t>
            </a:r>
          </a:p>
        </p:txBody>
      </p:sp>
      <p:sp>
        <p:nvSpPr>
          <p:cNvPr id="14" name="TextBox 14"/>
          <p:cNvSpPr txBox="1"/>
          <p:nvPr/>
        </p:nvSpPr>
        <p:spPr>
          <a:xfrm>
            <a:off x="5344410" y="5762571"/>
            <a:ext cx="2406453"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Project 2</a:t>
            </a:r>
          </a:p>
        </p:txBody>
      </p:sp>
      <p:sp>
        <p:nvSpPr>
          <p:cNvPr id="15" name="TextBox 15"/>
          <p:cNvSpPr txBox="1"/>
          <p:nvPr/>
        </p:nvSpPr>
        <p:spPr>
          <a:xfrm>
            <a:off x="7368741" y="2189519"/>
            <a:ext cx="2406453" cy="313436"/>
          </a:xfrm>
          <a:prstGeom prst="rect">
            <a:avLst/>
          </a:prstGeom>
        </p:spPr>
        <p:txBody>
          <a:bodyPr lIns="0" tIns="0" rIns="0" bIns="0" rtlCol="0" anchor="t">
            <a:spAutoFit/>
          </a:bodyPr>
          <a:lstStyle/>
          <a:p>
            <a:pPr algn="ctr">
              <a:lnSpc>
                <a:spcPts val="2391"/>
              </a:lnSpc>
            </a:pPr>
            <a:r>
              <a:rPr lang="en-US" sz="2299" b="1" spc="259">
                <a:solidFill>
                  <a:srgbClr val="FFFFFF"/>
                </a:solidFill>
                <a:latin typeface="Poppins Semi-Bold"/>
                <a:ea typeface="Poppins Semi-Bold"/>
                <a:cs typeface="Poppins Semi-Bold"/>
                <a:sym typeface="Poppins Semi-Bold"/>
              </a:rPr>
              <a:t>Java Script</a:t>
            </a:r>
          </a:p>
        </p:txBody>
      </p:sp>
      <p:sp>
        <p:nvSpPr>
          <p:cNvPr id="16" name="TextBox 16"/>
          <p:cNvSpPr txBox="1"/>
          <p:nvPr/>
        </p:nvSpPr>
        <p:spPr>
          <a:xfrm>
            <a:off x="15151878" y="7058470"/>
            <a:ext cx="2406453" cy="313436"/>
          </a:xfrm>
          <a:prstGeom prst="rect">
            <a:avLst/>
          </a:prstGeom>
        </p:spPr>
        <p:txBody>
          <a:bodyPr lIns="0" tIns="0" rIns="0" bIns="0" rtlCol="0" anchor="t">
            <a:spAutoFit/>
          </a:bodyPr>
          <a:lstStyle/>
          <a:p>
            <a:pPr algn="ctr">
              <a:lnSpc>
                <a:spcPts val="2391"/>
              </a:lnSpc>
            </a:pPr>
            <a:r>
              <a:rPr lang="en-US" sz="2299" b="1" spc="259">
                <a:solidFill>
                  <a:srgbClr val="FFFFFF"/>
                </a:solidFill>
                <a:latin typeface="Poppins Semi-Bold"/>
                <a:ea typeface="Poppins Semi-Bold"/>
                <a:cs typeface="Poppins Semi-Bold"/>
                <a:sym typeface="Poppins Semi-Bold"/>
              </a:rPr>
              <a:t>HTML5</a:t>
            </a:r>
          </a:p>
        </p:txBody>
      </p:sp>
      <p:sp>
        <p:nvSpPr>
          <p:cNvPr id="17" name="TextBox 17"/>
          <p:cNvSpPr txBox="1"/>
          <p:nvPr/>
        </p:nvSpPr>
        <p:spPr>
          <a:xfrm>
            <a:off x="7750863" y="8036937"/>
            <a:ext cx="2406453" cy="313436"/>
          </a:xfrm>
          <a:prstGeom prst="rect">
            <a:avLst/>
          </a:prstGeom>
        </p:spPr>
        <p:txBody>
          <a:bodyPr lIns="0" tIns="0" rIns="0" bIns="0" rtlCol="0" anchor="t">
            <a:spAutoFit/>
          </a:bodyPr>
          <a:lstStyle/>
          <a:p>
            <a:pPr algn="ctr">
              <a:lnSpc>
                <a:spcPts val="2391"/>
              </a:lnSpc>
            </a:pPr>
            <a:r>
              <a:rPr lang="en-US" sz="2299" b="1" spc="630">
                <a:solidFill>
                  <a:srgbClr val="FFFFFF"/>
                </a:solidFill>
                <a:latin typeface="Poppins Semi-Bold"/>
                <a:ea typeface="Poppins Semi-Bold"/>
                <a:cs typeface="Poppins Semi-Bold"/>
                <a:sym typeface="Poppins Semi-Bold"/>
              </a:rPr>
              <a:t>PYTHON</a:t>
            </a:r>
          </a:p>
        </p:txBody>
      </p:sp>
      <p:sp>
        <p:nvSpPr>
          <p:cNvPr id="18" name="Freeform 18"/>
          <p:cNvSpPr/>
          <p:nvPr/>
        </p:nvSpPr>
        <p:spPr>
          <a:xfrm>
            <a:off x="1028700" y="710565"/>
            <a:ext cx="443372" cy="443372"/>
          </a:xfrm>
          <a:custGeom>
            <a:avLst/>
            <a:gdLst/>
            <a:ahLst/>
            <a:cxnLst/>
            <a:rect l="l" t="t" r="r" b="b"/>
            <a:pathLst>
              <a:path w="443372" h="443372">
                <a:moveTo>
                  <a:pt x="0" y="0"/>
                </a:moveTo>
                <a:lnTo>
                  <a:pt x="443372" y="0"/>
                </a:lnTo>
                <a:lnTo>
                  <a:pt x="443372" y="443372"/>
                </a:lnTo>
                <a:lnTo>
                  <a:pt x="0" y="44337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TextBox 19"/>
          <p:cNvSpPr txBox="1"/>
          <p:nvPr/>
        </p:nvSpPr>
        <p:spPr>
          <a:xfrm>
            <a:off x="1610983" y="672465"/>
            <a:ext cx="2744220" cy="356235"/>
          </a:xfrm>
          <a:prstGeom prst="rect">
            <a:avLst/>
          </a:prstGeom>
        </p:spPr>
        <p:txBody>
          <a:bodyPr lIns="0" tIns="0" rIns="0" bIns="0" rtlCol="0" anchor="t">
            <a:spAutoFit/>
          </a:bodyPr>
          <a:lstStyle/>
          <a:p>
            <a:pPr algn="l">
              <a:lnSpc>
                <a:spcPts val="2940"/>
              </a:lnSpc>
            </a:pPr>
            <a:r>
              <a:rPr lang="en-US" sz="2100">
                <a:solidFill>
                  <a:srgbClr val="FFFFFF"/>
                </a:solidFill>
                <a:latin typeface="Montserrat Classic"/>
                <a:ea typeface="Montserrat Classic"/>
                <a:cs typeface="Montserrat Classic"/>
                <a:sym typeface="Montserrat Classic"/>
              </a:rPr>
              <a:t>Coding School</a:t>
            </a:r>
          </a:p>
        </p:txBody>
      </p:sp>
      <p:sp>
        <p:nvSpPr>
          <p:cNvPr id="20" name="AutoShape 20"/>
          <p:cNvSpPr/>
          <p:nvPr/>
        </p:nvSpPr>
        <p:spPr>
          <a:xfrm>
            <a:off x="-646765" y="9455468"/>
            <a:ext cx="1675465" cy="0"/>
          </a:xfrm>
          <a:prstGeom prst="line">
            <a:avLst/>
          </a:prstGeom>
          <a:ln w="28575" cap="rnd">
            <a:solidFill>
              <a:srgbClr val="FFFFFF"/>
            </a:solidFill>
            <a:prstDash val="solid"/>
            <a:headEnd type="none" w="sm" len="sm"/>
            <a:tailEnd type="none" w="sm" len="sm"/>
          </a:ln>
        </p:spPr>
      </p:sp>
      <p:sp>
        <p:nvSpPr>
          <p:cNvPr id="21" name="TextBox 21"/>
          <p:cNvSpPr txBox="1"/>
          <p:nvPr/>
        </p:nvSpPr>
        <p:spPr>
          <a:xfrm>
            <a:off x="1472072" y="9277350"/>
            <a:ext cx="2090841" cy="432435"/>
          </a:xfrm>
          <a:prstGeom prst="rect">
            <a:avLst/>
          </a:prstGeom>
        </p:spPr>
        <p:txBody>
          <a:bodyPr lIns="0" tIns="0" rIns="0" bIns="0" rtlCol="0" anchor="t">
            <a:spAutoFit/>
          </a:bodyPr>
          <a:lstStyle/>
          <a:p>
            <a:pPr algn="l">
              <a:lnSpc>
                <a:spcPts val="3120"/>
              </a:lnSpc>
            </a:pPr>
            <a:r>
              <a:rPr lang="en-US" sz="3000" b="1">
                <a:solidFill>
                  <a:srgbClr val="FFFFFF"/>
                </a:solidFill>
                <a:latin typeface="Poppins Medium"/>
                <a:ea typeface="Poppins Medium"/>
                <a:cs typeface="Poppins Medium"/>
                <a:sym typeface="Poppins Medium"/>
              </a:rPr>
              <a:t>Page 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sp>
        <p:nvSpPr>
          <p:cNvPr id="2" name="AutoShape 2"/>
          <p:cNvSpPr/>
          <p:nvPr/>
        </p:nvSpPr>
        <p:spPr>
          <a:xfrm>
            <a:off x="17259300" y="841058"/>
            <a:ext cx="1675465" cy="0"/>
          </a:xfrm>
          <a:prstGeom prst="line">
            <a:avLst/>
          </a:prstGeom>
          <a:ln w="28575" cap="rnd">
            <a:solidFill>
              <a:srgbClr val="FFFFFF"/>
            </a:solidFill>
            <a:prstDash val="solid"/>
            <a:headEnd type="none" w="sm" len="sm"/>
            <a:tailEnd type="none" w="sm" len="sm"/>
          </a:ln>
        </p:spPr>
      </p:sp>
      <p:sp>
        <p:nvSpPr>
          <p:cNvPr id="3" name="Freeform 3"/>
          <p:cNvSpPr/>
          <p:nvPr/>
        </p:nvSpPr>
        <p:spPr>
          <a:xfrm flipH="1">
            <a:off x="-3379177" y="2010014"/>
            <a:ext cx="11793338" cy="7474028"/>
          </a:xfrm>
          <a:custGeom>
            <a:avLst/>
            <a:gdLst/>
            <a:ahLst/>
            <a:cxnLst/>
            <a:rect l="l" t="t" r="r" b="b"/>
            <a:pathLst>
              <a:path w="11793338" h="7474028">
                <a:moveTo>
                  <a:pt x="11793339" y="0"/>
                </a:moveTo>
                <a:lnTo>
                  <a:pt x="0" y="0"/>
                </a:lnTo>
                <a:lnTo>
                  <a:pt x="0" y="7474029"/>
                </a:lnTo>
                <a:lnTo>
                  <a:pt x="11793339" y="7474029"/>
                </a:lnTo>
                <a:lnTo>
                  <a:pt x="11793339"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651322" y="3571601"/>
            <a:ext cx="4454392" cy="3855074"/>
          </a:xfrm>
          <a:custGeom>
            <a:avLst/>
            <a:gdLst/>
            <a:ahLst/>
            <a:cxnLst/>
            <a:rect l="l" t="t" r="r" b="b"/>
            <a:pathLst>
              <a:path w="4454392" h="3855074">
                <a:moveTo>
                  <a:pt x="0" y="0"/>
                </a:moveTo>
                <a:lnTo>
                  <a:pt x="4454392" y="0"/>
                </a:lnTo>
                <a:lnTo>
                  <a:pt x="4454392" y="3855074"/>
                </a:lnTo>
                <a:lnTo>
                  <a:pt x="0" y="38550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AutoShape 5"/>
          <p:cNvSpPr/>
          <p:nvPr/>
        </p:nvSpPr>
        <p:spPr>
          <a:xfrm>
            <a:off x="-646765" y="9455468"/>
            <a:ext cx="1675465" cy="0"/>
          </a:xfrm>
          <a:prstGeom prst="line">
            <a:avLst/>
          </a:prstGeom>
          <a:ln w="28575" cap="rnd">
            <a:solidFill>
              <a:srgbClr val="FFFFFF"/>
            </a:solidFill>
            <a:prstDash val="solid"/>
            <a:headEnd type="none" w="sm" len="sm"/>
            <a:tailEnd type="none" w="sm" len="sm"/>
          </a:ln>
        </p:spPr>
      </p:sp>
      <p:sp>
        <p:nvSpPr>
          <p:cNvPr id="6" name="Freeform 6"/>
          <p:cNvSpPr/>
          <p:nvPr/>
        </p:nvSpPr>
        <p:spPr>
          <a:xfrm>
            <a:off x="1028700" y="710565"/>
            <a:ext cx="443372" cy="443372"/>
          </a:xfrm>
          <a:custGeom>
            <a:avLst/>
            <a:gdLst/>
            <a:ahLst/>
            <a:cxnLst/>
            <a:rect l="l" t="t" r="r" b="b"/>
            <a:pathLst>
              <a:path w="443372" h="443372">
                <a:moveTo>
                  <a:pt x="0" y="0"/>
                </a:moveTo>
                <a:lnTo>
                  <a:pt x="443372" y="0"/>
                </a:lnTo>
                <a:lnTo>
                  <a:pt x="443372" y="443372"/>
                </a:lnTo>
                <a:lnTo>
                  <a:pt x="0" y="4433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610983" y="2592680"/>
            <a:ext cx="6716603" cy="5812915"/>
          </a:xfrm>
          <a:custGeom>
            <a:avLst/>
            <a:gdLst/>
            <a:ahLst/>
            <a:cxnLst/>
            <a:rect l="l" t="t" r="r" b="b"/>
            <a:pathLst>
              <a:path w="6716603" h="5812915">
                <a:moveTo>
                  <a:pt x="0" y="0"/>
                </a:moveTo>
                <a:lnTo>
                  <a:pt x="6716603" y="0"/>
                </a:lnTo>
                <a:lnTo>
                  <a:pt x="6716603" y="5812915"/>
                </a:lnTo>
                <a:lnTo>
                  <a:pt x="0" y="58129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8" name="Group 8"/>
          <p:cNvGrpSpPr>
            <a:grpSpLocks noChangeAspect="1"/>
          </p:cNvGrpSpPr>
          <p:nvPr/>
        </p:nvGrpSpPr>
        <p:grpSpPr>
          <a:xfrm>
            <a:off x="2223437" y="3121358"/>
            <a:ext cx="5491694" cy="4755559"/>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a:stretch>
                <a:fillRect l="-22299" t="-7795" r="-28316" b="-8086"/>
              </a:stretch>
            </a:blipFill>
          </p:spPr>
        </p:sp>
      </p:grpSp>
      <p:sp>
        <p:nvSpPr>
          <p:cNvPr id="10" name="TextBox 10"/>
          <p:cNvSpPr txBox="1"/>
          <p:nvPr/>
        </p:nvSpPr>
        <p:spPr>
          <a:xfrm>
            <a:off x="14889510" y="662940"/>
            <a:ext cx="2090841" cy="432435"/>
          </a:xfrm>
          <a:prstGeom prst="rect">
            <a:avLst/>
          </a:prstGeom>
        </p:spPr>
        <p:txBody>
          <a:bodyPr lIns="0" tIns="0" rIns="0" bIns="0" rtlCol="0" anchor="t">
            <a:spAutoFit/>
          </a:bodyPr>
          <a:lstStyle/>
          <a:p>
            <a:pPr algn="r">
              <a:lnSpc>
                <a:spcPts val="3120"/>
              </a:lnSpc>
            </a:pPr>
            <a:r>
              <a:rPr lang="en-US" sz="3000" b="1">
                <a:solidFill>
                  <a:srgbClr val="FFFFFF"/>
                </a:solidFill>
                <a:latin typeface="Poppins Semi-Bold"/>
                <a:ea typeface="Poppins Semi-Bold"/>
                <a:cs typeface="Poppins Semi-Bold"/>
                <a:sym typeface="Poppins Semi-Bold"/>
              </a:rPr>
              <a:t>2023</a:t>
            </a:r>
          </a:p>
        </p:txBody>
      </p:sp>
      <p:sp>
        <p:nvSpPr>
          <p:cNvPr id="11" name="TextBox 11"/>
          <p:cNvSpPr txBox="1"/>
          <p:nvPr/>
        </p:nvSpPr>
        <p:spPr>
          <a:xfrm>
            <a:off x="1472072" y="9277350"/>
            <a:ext cx="2090841" cy="432435"/>
          </a:xfrm>
          <a:prstGeom prst="rect">
            <a:avLst/>
          </a:prstGeom>
        </p:spPr>
        <p:txBody>
          <a:bodyPr lIns="0" tIns="0" rIns="0" bIns="0" rtlCol="0" anchor="t">
            <a:spAutoFit/>
          </a:bodyPr>
          <a:lstStyle/>
          <a:p>
            <a:pPr algn="l">
              <a:lnSpc>
                <a:spcPts val="3120"/>
              </a:lnSpc>
            </a:pPr>
            <a:r>
              <a:rPr lang="en-US" sz="3000" b="1">
                <a:solidFill>
                  <a:srgbClr val="FFFFFF"/>
                </a:solidFill>
                <a:latin typeface="Poppins Medium"/>
                <a:ea typeface="Poppins Medium"/>
                <a:cs typeface="Poppins Medium"/>
                <a:sym typeface="Poppins Medium"/>
              </a:rPr>
              <a:t>Page 6</a:t>
            </a:r>
          </a:p>
        </p:txBody>
      </p:sp>
      <p:sp>
        <p:nvSpPr>
          <p:cNvPr id="12" name="TextBox 12"/>
          <p:cNvSpPr txBox="1"/>
          <p:nvPr/>
        </p:nvSpPr>
        <p:spPr>
          <a:xfrm>
            <a:off x="1610983" y="672465"/>
            <a:ext cx="2744220" cy="356235"/>
          </a:xfrm>
          <a:prstGeom prst="rect">
            <a:avLst/>
          </a:prstGeom>
        </p:spPr>
        <p:txBody>
          <a:bodyPr lIns="0" tIns="0" rIns="0" bIns="0" rtlCol="0" anchor="t">
            <a:spAutoFit/>
          </a:bodyPr>
          <a:lstStyle/>
          <a:p>
            <a:pPr algn="l">
              <a:lnSpc>
                <a:spcPts val="2940"/>
              </a:lnSpc>
            </a:pPr>
            <a:r>
              <a:rPr lang="en-US" sz="2100">
                <a:solidFill>
                  <a:srgbClr val="FFFFFF"/>
                </a:solidFill>
                <a:latin typeface="Montserrat Classic"/>
                <a:ea typeface="Montserrat Classic"/>
                <a:cs typeface="Montserrat Classic"/>
                <a:sym typeface="Montserrat Classic"/>
              </a:rPr>
              <a:t>Coding School</a:t>
            </a:r>
          </a:p>
        </p:txBody>
      </p:sp>
      <p:sp>
        <p:nvSpPr>
          <p:cNvPr id="13" name="TextBox 13"/>
          <p:cNvSpPr txBox="1"/>
          <p:nvPr/>
        </p:nvSpPr>
        <p:spPr>
          <a:xfrm>
            <a:off x="9737286" y="2372401"/>
            <a:ext cx="6897693" cy="1808480"/>
          </a:xfrm>
          <a:prstGeom prst="rect">
            <a:avLst/>
          </a:prstGeom>
        </p:spPr>
        <p:txBody>
          <a:bodyPr lIns="0" tIns="0" rIns="0" bIns="0" rtlCol="0" anchor="t">
            <a:spAutoFit/>
          </a:bodyPr>
          <a:lstStyle/>
          <a:p>
            <a:pPr algn="l">
              <a:lnSpc>
                <a:spcPts val="6760"/>
              </a:lnSpc>
            </a:pPr>
            <a:r>
              <a:rPr lang="en-US" sz="6500" b="1">
                <a:solidFill>
                  <a:srgbClr val="6AC4EA"/>
                </a:solidFill>
                <a:latin typeface="Poppins Medium"/>
                <a:ea typeface="Poppins Medium"/>
                <a:cs typeface="Poppins Medium"/>
                <a:sym typeface="Poppins Medium"/>
              </a:rPr>
              <a:t>We Have</a:t>
            </a:r>
          </a:p>
          <a:p>
            <a:pPr algn="l">
              <a:lnSpc>
                <a:spcPts val="6760"/>
              </a:lnSpc>
            </a:pPr>
            <a:r>
              <a:rPr lang="en-US" sz="6500" b="1">
                <a:solidFill>
                  <a:srgbClr val="6AC4EA"/>
                </a:solidFill>
                <a:latin typeface="Poppins Medium"/>
                <a:ea typeface="Poppins Medium"/>
                <a:cs typeface="Poppins Medium"/>
                <a:sym typeface="Poppins Medium"/>
              </a:rPr>
              <a:t>High Experience</a:t>
            </a:r>
          </a:p>
        </p:txBody>
      </p:sp>
      <p:sp>
        <p:nvSpPr>
          <p:cNvPr id="14" name="TextBox 14"/>
          <p:cNvSpPr txBox="1"/>
          <p:nvPr/>
        </p:nvSpPr>
        <p:spPr>
          <a:xfrm>
            <a:off x="9737286" y="5132913"/>
            <a:ext cx="6897693" cy="1099185"/>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 as lectures, speeches, reports, and more. It is mostly presented. Presentations are</a:t>
            </a:r>
          </a:p>
        </p:txBody>
      </p:sp>
      <p:sp>
        <p:nvSpPr>
          <p:cNvPr id="15" name="TextBox 15"/>
          <p:cNvSpPr txBox="1"/>
          <p:nvPr/>
        </p:nvSpPr>
        <p:spPr>
          <a:xfrm>
            <a:off x="9737286" y="7110169"/>
            <a:ext cx="6897693" cy="1099185"/>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 as lectures, speeches, reports, and more. It is mostly presented. Presentations are</a:t>
            </a:r>
          </a:p>
        </p:txBody>
      </p:sp>
      <p:sp>
        <p:nvSpPr>
          <p:cNvPr id="16" name="TextBox 16"/>
          <p:cNvSpPr txBox="1"/>
          <p:nvPr/>
        </p:nvSpPr>
        <p:spPr>
          <a:xfrm>
            <a:off x="9737286" y="4695314"/>
            <a:ext cx="3566204"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Web Developer</a:t>
            </a:r>
          </a:p>
        </p:txBody>
      </p:sp>
      <p:sp>
        <p:nvSpPr>
          <p:cNvPr id="17" name="TextBox 17"/>
          <p:cNvSpPr txBox="1"/>
          <p:nvPr/>
        </p:nvSpPr>
        <p:spPr>
          <a:xfrm>
            <a:off x="9737286" y="6672570"/>
            <a:ext cx="3566204"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Mobile Apps Developer</a:t>
            </a:r>
          </a:p>
        </p:txBody>
      </p:sp>
      <p:sp>
        <p:nvSpPr>
          <p:cNvPr id="18" name="TextBox 18"/>
          <p:cNvSpPr txBox="1"/>
          <p:nvPr/>
        </p:nvSpPr>
        <p:spPr>
          <a:xfrm>
            <a:off x="12408874" y="9229725"/>
            <a:ext cx="4850426" cy="341757"/>
          </a:xfrm>
          <a:prstGeom prst="rect">
            <a:avLst/>
          </a:prstGeom>
        </p:spPr>
        <p:txBody>
          <a:bodyPr lIns="0" tIns="0" rIns="0" bIns="0" rtlCol="0" anchor="t">
            <a:spAutoFit/>
          </a:bodyPr>
          <a:lstStyle/>
          <a:p>
            <a:pPr algn="r">
              <a:lnSpc>
                <a:spcPts val="2604"/>
              </a:lnSpc>
            </a:pPr>
            <a:r>
              <a:rPr lang="en-US" sz="2100" spc="298">
                <a:solidFill>
                  <a:srgbClr val="FFFFFF">
                    <a:alpha val="29804"/>
                  </a:srgbClr>
                </a:solidFill>
                <a:latin typeface="Poppins"/>
                <a:ea typeface="Poppins"/>
                <a:cs typeface="Poppins"/>
                <a:sym typeface="Poppins"/>
              </a:rPr>
              <a:t>www.reallygreatsite.com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sp>
        <p:nvSpPr>
          <p:cNvPr id="2" name="Freeform 2"/>
          <p:cNvSpPr/>
          <p:nvPr/>
        </p:nvSpPr>
        <p:spPr>
          <a:xfrm>
            <a:off x="3247331" y="6238270"/>
            <a:ext cx="11793338" cy="7474028"/>
          </a:xfrm>
          <a:custGeom>
            <a:avLst/>
            <a:gdLst/>
            <a:ahLst/>
            <a:cxnLst/>
            <a:rect l="l" t="t" r="r" b="b"/>
            <a:pathLst>
              <a:path w="11793338" h="7474028">
                <a:moveTo>
                  <a:pt x="0" y="0"/>
                </a:moveTo>
                <a:lnTo>
                  <a:pt x="11793338" y="0"/>
                </a:lnTo>
                <a:lnTo>
                  <a:pt x="11793338" y="7474028"/>
                </a:lnTo>
                <a:lnTo>
                  <a:pt x="0" y="7474028"/>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855792" y="2096964"/>
            <a:ext cx="7572419" cy="6553584"/>
          </a:xfrm>
          <a:custGeom>
            <a:avLst/>
            <a:gdLst/>
            <a:ahLst/>
            <a:cxnLst/>
            <a:rect l="l" t="t" r="r" b="b"/>
            <a:pathLst>
              <a:path w="7572419" h="6553584">
                <a:moveTo>
                  <a:pt x="0" y="0"/>
                </a:moveTo>
                <a:lnTo>
                  <a:pt x="7572419" y="0"/>
                </a:lnTo>
                <a:lnTo>
                  <a:pt x="7572419" y="6553584"/>
                </a:lnTo>
                <a:lnTo>
                  <a:pt x="0" y="65535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424597" y="-2330528"/>
            <a:ext cx="11793338" cy="7474028"/>
          </a:xfrm>
          <a:custGeom>
            <a:avLst/>
            <a:gdLst/>
            <a:ahLst/>
            <a:cxnLst/>
            <a:rect l="l" t="t" r="r" b="b"/>
            <a:pathLst>
              <a:path w="11793338" h="7474028">
                <a:moveTo>
                  <a:pt x="0" y="0"/>
                </a:moveTo>
                <a:lnTo>
                  <a:pt x="11793338" y="0"/>
                </a:lnTo>
                <a:lnTo>
                  <a:pt x="11793338" y="7474028"/>
                </a:lnTo>
                <a:lnTo>
                  <a:pt x="0" y="7474028"/>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028700" y="710565"/>
            <a:ext cx="443372" cy="443372"/>
          </a:xfrm>
          <a:custGeom>
            <a:avLst/>
            <a:gdLst/>
            <a:ahLst/>
            <a:cxnLst/>
            <a:rect l="l" t="t" r="r" b="b"/>
            <a:pathLst>
              <a:path w="443372" h="443372">
                <a:moveTo>
                  <a:pt x="0" y="0"/>
                </a:moveTo>
                <a:lnTo>
                  <a:pt x="443372" y="0"/>
                </a:lnTo>
                <a:lnTo>
                  <a:pt x="443372" y="443372"/>
                </a:lnTo>
                <a:lnTo>
                  <a:pt x="0" y="4433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AutoShape 6"/>
          <p:cNvSpPr/>
          <p:nvPr/>
        </p:nvSpPr>
        <p:spPr>
          <a:xfrm>
            <a:off x="-646765" y="9455468"/>
            <a:ext cx="1675465" cy="0"/>
          </a:xfrm>
          <a:prstGeom prst="line">
            <a:avLst/>
          </a:prstGeom>
          <a:ln w="28575" cap="rnd">
            <a:solidFill>
              <a:srgbClr val="FFFFFF"/>
            </a:solidFill>
            <a:prstDash val="solid"/>
            <a:headEnd type="none" w="sm" len="sm"/>
            <a:tailEnd type="none" w="sm" len="sm"/>
          </a:ln>
        </p:spPr>
      </p:sp>
      <p:grpSp>
        <p:nvGrpSpPr>
          <p:cNvPr id="7" name="Group 7"/>
          <p:cNvGrpSpPr>
            <a:grpSpLocks noChangeAspect="1"/>
          </p:cNvGrpSpPr>
          <p:nvPr/>
        </p:nvGrpSpPr>
        <p:grpSpPr>
          <a:xfrm>
            <a:off x="12408874" y="2606581"/>
            <a:ext cx="6440568" cy="5577242"/>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52087" t="-17233"/>
              </a:stretch>
            </a:blipFill>
          </p:spPr>
        </p:sp>
      </p:grpSp>
      <p:grpSp>
        <p:nvGrpSpPr>
          <p:cNvPr id="9" name="Group 9"/>
          <p:cNvGrpSpPr>
            <a:grpSpLocks noChangeAspect="1"/>
          </p:cNvGrpSpPr>
          <p:nvPr/>
        </p:nvGrpSpPr>
        <p:grpSpPr>
          <a:xfrm>
            <a:off x="1883779" y="5478510"/>
            <a:ext cx="976958" cy="846002"/>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sp>
      </p:grpSp>
      <p:grpSp>
        <p:nvGrpSpPr>
          <p:cNvPr id="11" name="Group 11"/>
          <p:cNvGrpSpPr>
            <a:grpSpLocks noChangeAspect="1"/>
          </p:cNvGrpSpPr>
          <p:nvPr/>
        </p:nvGrpSpPr>
        <p:grpSpPr>
          <a:xfrm>
            <a:off x="1883779" y="6872720"/>
            <a:ext cx="976958" cy="846002"/>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sp>
      </p:grpSp>
      <p:grpSp>
        <p:nvGrpSpPr>
          <p:cNvPr id="13" name="Group 13"/>
          <p:cNvGrpSpPr>
            <a:grpSpLocks noChangeAspect="1"/>
          </p:cNvGrpSpPr>
          <p:nvPr/>
        </p:nvGrpSpPr>
        <p:grpSpPr>
          <a:xfrm>
            <a:off x="7089246" y="5478510"/>
            <a:ext cx="976958" cy="846002"/>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sp>
      </p:grpSp>
      <p:grpSp>
        <p:nvGrpSpPr>
          <p:cNvPr id="15" name="Group 15"/>
          <p:cNvGrpSpPr>
            <a:grpSpLocks noChangeAspect="1"/>
          </p:cNvGrpSpPr>
          <p:nvPr/>
        </p:nvGrpSpPr>
        <p:grpSpPr>
          <a:xfrm>
            <a:off x="7089246" y="6872720"/>
            <a:ext cx="976958" cy="846002"/>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sp>
      </p:grpSp>
      <p:sp>
        <p:nvSpPr>
          <p:cNvPr id="17" name="Freeform 17"/>
          <p:cNvSpPr/>
          <p:nvPr/>
        </p:nvSpPr>
        <p:spPr>
          <a:xfrm>
            <a:off x="6840826" y="-3678695"/>
            <a:ext cx="7572419" cy="6553584"/>
          </a:xfrm>
          <a:custGeom>
            <a:avLst/>
            <a:gdLst/>
            <a:ahLst/>
            <a:cxnLst/>
            <a:rect l="l" t="t" r="r" b="b"/>
            <a:pathLst>
              <a:path w="7572419" h="6553584">
                <a:moveTo>
                  <a:pt x="0" y="0"/>
                </a:moveTo>
                <a:lnTo>
                  <a:pt x="7572418" y="0"/>
                </a:lnTo>
                <a:lnTo>
                  <a:pt x="7572418" y="6553584"/>
                </a:lnTo>
                <a:lnTo>
                  <a:pt x="0" y="65535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TextBox 18"/>
          <p:cNvSpPr txBox="1"/>
          <p:nvPr/>
        </p:nvSpPr>
        <p:spPr>
          <a:xfrm>
            <a:off x="12408874" y="9229725"/>
            <a:ext cx="4850426" cy="341757"/>
          </a:xfrm>
          <a:prstGeom prst="rect">
            <a:avLst/>
          </a:prstGeom>
        </p:spPr>
        <p:txBody>
          <a:bodyPr lIns="0" tIns="0" rIns="0" bIns="0" rtlCol="0" anchor="t">
            <a:spAutoFit/>
          </a:bodyPr>
          <a:lstStyle/>
          <a:p>
            <a:pPr algn="r">
              <a:lnSpc>
                <a:spcPts val="2604"/>
              </a:lnSpc>
            </a:pPr>
            <a:r>
              <a:rPr lang="en-US" sz="2100" spc="298">
                <a:solidFill>
                  <a:srgbClr val="FFFFFF">
                    <a:alpha val="29804"/>
                  </a:srgbClr>
                </a:solidFill>
                <a:latin typeface="Poppins"/>
                <a:ea typeface="Poppins"/>
                <a:cs typeface="Poppins"/>
                <a:sym typeface="Poppins"/>
              </a:rPr>
              <a:t>www.reallygreatsite.com</a:t>
            </a:r>
          </a:p>
        </p:txBody>
      </p:sp>
      <p:sp>
        <p:nvSpPr>
          <p:cNvPr id="19" name="TextBox 19"/>
          <p:cNvSpPr txBox="1"/>
          <p:nvPr/>
        </p:nvSpPr>
        <p:spPr>
          <a:xfrm>
            <a:off x="1778206" y="3074914"/>
            <a:ext cx="7365794" cy="1808480"/>
          </a:xfrm>
          <a:prstGeom prst="rect">
            <a:avLst/>
          </a:prstGeom>
        </p:spPr>
        <p:txBody>
          <a:bodyPr lIns="0" tIns="0" rIns="0" bIns="0" rtlCol="0" anchor="t">
            <a:spAutoFit/>
          </a:bodyPr>
          <a:lstStyle/>
          <a:p>
            <a:pPr algn="l">
              <a:lnSpc>
                <a:spcPts val="6760"/>
              </a:lnSpc>
            </a:pPr>
            <a:r>
              <a:rPr lang="en-US" sz="6500" b="1">
                <a:solidFill>
                  <a:srgbClr val="6AC4EA"/>
                </a:solidFill>
                <a:latin typeface="Poppins Semi-Bold"/>
                <a:ea typeface="Poppins Semi-Bold"/>
                <a:cs typeface="Poppins Semi-Bold"/>
                <a:sym typeface="Poppins Semi-Bold"/>
              </a:rPr>
              <a:t>Basic Learning</a:t>
            </a:r>
          </a:p>
          <a:p>
            <a:pPr algn="l">
              <a:lnSpc>
                <a:spcPts val="6760"/>
              </a:lnSpc>
            </a:pPr>
            <a:r>
              <a:rPr lang="en-US" sz="6500" b="1">
                <a:solidFill>
                  <a:srgbClr val="6AC4EA"/>
                </a:solidFill>
                <a:latin typeface="Poppins Semi-Bold"/>
                <a:ea typeface="Poppins Semi-Bold"/>
                <a:cs typeface="Poppins Semi-Bold"/>
                <a:sym typeface="Poppins Semi-Bold"/>
              </a:rPr>
              <a:t>To Develop Web</a:t>
            </a:r>
          </a:p>
        </p:txBody>
      </p:sp>
      <p:sp>
        <p:nvSpPr>
          <p:cNvPr id="20" name="TextBox 20"/>
          <p:cNvSpPr txBox="1"/>
          <p:nvPr/>
        </p:nvSpPr>
        <p:spPr>
          <a:xfrm>
            <a:off x="3429563" y="5944684"/>
            <a:ext cx="2982609" cy="72771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a:t>
            </a:r>
          </a:p>
        </p:txBody>
      </p:sp>
      <p:sp>
        <p:nvSpPr>
          <p:cNvPr id="21" name="TextBox 21"/>
          <p:cNvSpPr txBox="1"/>
          <p:nvPr/>
        </p:nvSpPr>
        <p:spPr>
          <a:xfrm>
            <a:off x="3429563" y="7691018"/>
            <a:ext cx="2982609" cy="72771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a:t>
            </a:r>
          </a:p>
        </p:txBody>
      </p:sp>
      <p:sp>
        <p:nvSpPr>
          <p:cNvPr id="22" name="TextBox 22"/>
          <p:cNvSpPr txBox="1"/>
          <p:nvPr/>
        </p:nvSpPr>
        <p:spPr>
          <a:xfrm>
            <a:off x="8301683" y="5944684"/>
            <a:ext cx="2982609" cy="72771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a:t>
            </a:r>
          </a:p>
        </p:txBody>
      </p:sp>
      <p:sp>
        <p:nvSpPr>
          <p:cNvPr id="23" name="TextBox 23"/>
          <p:cNvSpPr txBox="1"/>
          <p:nvPr/>
        </p:nvSpPr>
        <p:spPr>
          <a:xfrm>
            <a:off x="8301683" y="7691018"/>
            <a:ext cx="2982609" cy="72771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a:t>
            </a:r>
          </a:p>
        </p:txBody>
      </p:sp>
      <p:sp>
        <p:nvSpPr>
          <p:cNvPr id="24" name="TextBox 24"/>
          <p:cNvSpPr txBox="1"/>
          <p:nvPr/>
        </p:nvSpPr>
        <p:spPr>
          <a:xfrm>
            <a:off x="3429563" y="5507085"/>
            <a:ext cx="2982609"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Learn Language</a:t>
            </a:r>
          </a:p>
        </p:txBody>
      </p:sp>
      <p:sp>
        <p:nvSpPr>
          <p:cNvPr id="25" name="TextBox 25"/>
          <p:cNvSpPr txBox="1"/>
          <p:nvPr/>
        </p:nvSpPr>
        <p:spPr>
          <a:xfrm>
            <a:off x="3429563" y="7253419"/>
            <a:ext cx="2982609"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Analytic System</a:t>
            </a:r>
          </a:p>
        </p:txBody>
      </p:sp>
      <p:sp>
        <p:nvSpPr>
          <p:cNvPr id="26" name="TextBox 26"/>
          <p:cNvSpPr txBox="1"/>
          <p:nvPr/>
        </p:nvSpPr>
        <p:spPr>
          <a:xfrm>
            <a:off x="8301683" y="5507085"/>
            <a:ext cx="2982609"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Database System</a:t>
            </a:r>
          </a:p>
        </p:txBody>
      </p:sp>
      <p:sp>
        <p:nvSpPr>
          <p:cNvPr id="27" name="TextBox 27"/>
          <p:cNvSpPr txBox="1"/>
          <p:nvPr/>
        </p:nvSpPr>
        <p:spPr>
          <a:xfrm>
            <a:off x="8301683" y="7253419"/>
            <a:ext cx="2982609"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Testing Website</a:t>
            </a:r>
          </a:p>
        </p:txBody>
      </p:sp>
      <p:sp>
        <p:nvSpPr>
          <p:cNvPr id="28" name="TextBox 28"/>
          <p:cNvSpPr txBox="1"/>
          <p:nvPr/>
        </p:nvSpPr>
        <p:spPr>
          <a:xfrm>
            <a:off x="1610983" y="672465"/>
            <a:ext cx="2744220" cy="356235"/>
          </a:xfrm>
          <a:prstGeom prst="rect">
            <a:avLst/>
          </a:prstGeom>
        </p:spPr>
        <p:txBody>
          <a:bodyPr lIns="0" tIns="0" rIns="0" bIns="0" rtlCol="0" anchor="t">
            <a:spAutoFit/>
          </a:bodyPr>
          <a:lstStyle/>
          <a:p>
            <a:pPr algn="l">
              <a:lnSpc>
                <a:spcPts val="2940"/>
              </a:lnSpc>
            </a:pPr>
            <a:r>
              <a:rPr lang="en-US" sz="2100">
                <a:solidFill>
                  <a:srgbClr val="FFFFFF"/>
                </a:solidFill>
                <a:latin typeface="Montserrat Classic"/>
                <a:ea typeface="Montserrat Classic"/>
                <a:cs typeface="Montserrat Classic"/>
                <a:sym typeface="Montserrat Classic"/>
              </a:rPr>
              <a:t>Coding School</a:t>
            </a:r>
          </a:p>
        </p:txBody>
      </p:sp>
      <p:sp>
        <p:nvSpPr>
          <p:cNvPr id="29" name="TextBox 29"/>
          <p:cNvSpPr txBox="1"/>
          <p:nvPr/>
        </p:nvSpPr>
        <p:spPr>
          <a:xfrm>
            <a:off x="1472072" y="9277350"/>
            <a:ext cx="2090841" cy="432435"/>
          </a:xfrm>
          <a:prstGeom prst="rect">
            <a:avLst/>
          </a:prstGeom>
        </p:spPr>
        <p:txBody>
          <a:bodyPr lIns="0" tIns="0" rIns="0" bIns="0" rtlCol="0" anchor="t">
            <a:spAutoFit/>
          </a:bodyPr>
          <a:lstStyle/>
          <a:p>
            <a:pPr algn="l">
              <a:lnSpc>
                <a:spcPts val="3120"/>
              </a:lnSpc>
            </a:pPr>
            <a:r>
              <a:rPr lang="en-US" sz="3000" b="1">
                <a:solidFill>
                  <a:srgbClr val="FFFFFF"/>
                </a:solidFill>
                <a:latin typeface="Poppins Medium"/>
                <a:ea typeface="Poppins Medium"/>
                <a:cs typeface="Poppins Medium"/>
                <a:sym typeface="Poppins Medium"/>
              </a:rPr>
              <a:t>Page 7</a:t>
            </a:r>
          </a:p>
        </p:txBody>
      </p:sp>
      <p:sp>
        <p:nvSpPr>
          <p:cNvPr id="30" name="TextBox 30"/>
          <p:cNvSpPr txBox="1"/>
          <p:nvPr/>
        </p:nvSpPr>
        <p:spPr>
          <a:xfrm>
            <a:off x="1778206" y="5672360"/>
            <a:ext cx="1172896" cy="464083"/>
          </a:xfrm>
          <a:prstGeom prst="rect">
            <a:avLst/>
          </a:prstGeom>
        </p:spPr>
        <p:txBody>
          <a:bodyPr lIns="0" tIns="0" rIns="0" bIns="0" rtlCol="0" anchor="t">
            <a:spAutoFit/>
          </a:bodyPr>
          <a:lstStyle/>
          <a:p>
            <a:pPr algn="ctr">
              <a:lnSpc>
                <a:spcPts val="3321"/>
              </a:lnSpc>
            </a:pPr>
            <a:r>
              <a:rPr lang="en-US" sz="3193" b="1">
                <a:solidFill>
                  <a:srgbClr val="6AC4EA"/>
                </a:solidFill>
                <a:latin typeface="Poppins Semi-Bold"/>
                <a:ea typeface="Poppins Semi-Bold"/>
                <a:cs typeface="Poppins Semi-Bold"/>
                <a:sym typeface="Poppins Semi-Bold"/>
              </a:rPr>
              <a:t>01</a:t>
            </a:r>
          </a:p>
        </p:txBody>
      </p:sp>
      <p:sp>
        <p:nvSpPr>
          <p:cNvPr id="31" name="TextBox 31"/>
          <p:cNvSpPr txBox="1"/>
          <p:nvPr/>
        </p:nvSpPr>
        <p:spPr>
          <a:xfrm>
            <a:off x="1778206" y="7066569"/>
            <a:ext cx="1172896" cy="464083"/>
          </a:xfrm>
          <a:prstGeom prst="rect">
            <a:avLst/>
          </a:prstGeom>
        </p:spPr>
        <p:txBody>
          <a:bodyPr lIns="0" tIns="0" rIns="0" bIns="0" rtlCol="0" anchor="t">
            <a:spAutoFit/>
          </a:bodyPr>
          <a:lstStyle/>
          <a:p>
            <a:pPr algn="ctr">
              <a:lnSpc>
                <a:spcPts val="3321"/>
              </a:lnSpc>
            </a:pPr>
            <a:r>
              <a:rPr lang="en-US" sz="3193" b="1">
                <a:solidFill>
                  <a:srgbClr val="6AC4EA"/>
                </a:solidFill>
                <a:latin typeface="Poppins Semi-Bold"/>
                <a:ea typeface="Poppins Semi-Bold"/>
                <a:cs typeface="Poppins Semi-Bold"/>
                <a:sym typeface="Poppins Semi-Bold"/>
              </a:rPr>
              <a:t>02</a:t>
            </a:r>
          </a:p>
        </p:txBody>
      </p:sp>
      <p:sp>
        <p:nvSpPr>
          <p:cNvPr id="32" name="TextBox 32"/>
          <p:cNvSpPr txBox="1"/>
          <p:nvPr/>
        </p:nvSpPr>
        <p:spPr>
          <a:xfrm>
            <a:off x="6983673" y="5672360"/>
            <a:ext cx="1172896" cy="464083"/>
          </a:xfrm>
          <a:prstGeom prst="rect">
            <a:avLst/>
          </a:prstGeom>
        </p:spPr>
        <p:txBody>
          <a:bodyPr lIns="0" tIns="0" rIns="0" bIns="0" rtlCol="0" anchor="t">
            <a:spAutoFit/>
          </a:bodyPr>
          <a:lstStyle/>
          <a:p>
            <a:pPr algn="ctr">
              <a:lnSpc>
                <a:spcPts val="3321"/>
              </a:lnSpc>
            </a:pPr>
            <a:r>
              <a:rPr lang="en-US" sz="3193" b="1">
                <a:solidFill>
                  <a:srgbClr val="6AC4EA"/>
                </a:solidFill>
                <a:latin typeface="Poppins Semi-Bold"/>
                <a:ea typeface="Poppins Semi-Bold"/>
                <a:cs typeface="Poppins Semi-Bold"/>
                <a:sym typeface="Poppins Semi-Bold"/>
              </a:rPr>
              <a:t>03</a:t>
            </a:r>
          </a:p>
        </p:txBody>
      </p:sp>
      <p:sp>
        <p:nvSpPr>
          <p:cNvPr id="33" name="TextBox 33"/>
          <p:cNvSpPr txBox="1"/>
          <p:nvPr/>
        </p:nvSpPr>
        <p:spPr>
          <a:xfrm>
            <a:off x="6983673" y="7066569"/>
            <a:ext cx="1172896" cy="464083"/>
          </a:xfrm>
          <a:prstGeom prst="rect">
            <a:avLst/>
          </a:prstGeom>
        </p:spPr>
        <p:txBody>
          <a:bodyPr lIns="0" tIns="0" rIns="0" bIns="0" rtlCol="0" anchor="t">
            <a:spAutoFit/>
          </a:bodyPr>
          <a:lstStyle/>
          <a:p>
            <a:pPr algn="ctr">
              <a:lnSpc>
                <a:spcPts val="3321"/>
              </a:lnSpc>
            </a:pPr>
            <a:r>
              <a:rPr lang="en-US" sz="3193" b="1">
                <a:solidFill>
                  <a:srgbClr val="6AC4EA"/>
                </a:solidFill>
                <a:latin typeface="Poppins Semi-Bold"/>
                <a:ea typeface="Poppins Semi-Bold"/>
                <a:cs typeface="Poppins Semi-Bold"/>
                <a:sym typeface="Poppins Semi-Bold"/>
              </a:rPr>
              <a:t>04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sp>
        <p:nvSpPr>
          <p:cNvPr id="2" name="Freeform 2"/>
          <p:cNvSpPr/>
          <p:nvPr/>
        </p:nvSpPr>
        <p:spPr>
          <a:xfrm>
            <a:off x="-1885858" y="2237364"/>
            <a:ext cx="6715861" cy="5812272"/>
          </a:xfrm>
          <a:custGeom>
            <a:avLst/>
            <a:gdLst/>
            <a:ahLst/>
            <a:cxnLst/>
            <a:rect l="l" t="t" r="r" b="b"/>
            <a:pathLst>
              <a:path w="6715861" h="5812272">
                <a:moveTo>
                  <a:pt x="0" y="0"/>
                </a:moveTo>
                <a:lnTo>
                  <a:pt x="6715860" y="0"/>
                </a:lnTo>
                <a:lnTo>
                  <a:pt x="6715860" y="5812272"/>
                </a:lnTo>
                <a:lnTo>
                  <a:pt x="0" y="58122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a:grpSpLocks noChangeAspect="1"/>
          </p:cNvGrpSpPr>
          <p:nvPr/>
        </p:nvGrpSpPr>
        <p:grpSpPr>
          <a:xfrm>
            <a:off x="-1273471" y="2765983"/>
            <a:ext cx="5491086" cy="4755033"/>
            <a:chOff x="0" y="0"/>
            <a:chExt cx="4282440" cy="3708400"/>
          </a:xfrm>
        </p:grpSpPr>
        <p:sp>
          <p:nvSpPr>
            <p:cNvPr id="4" name="Freeform 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87" r="-14987"/>
              </a:stretch>
            </a:blipFill>
          </p:spPr>
        </p:sp>
      </p:grpSp>
      <p:sp>
        <p:nvSpPr>
          <p:cNvPr id="5" name="Freeform 5"/>
          <p:cNvSpPr/>
          <p:nvPr/>
        </p:nvSpPr>
        <p:spPr>
          <a:xfrm>
            <a:off x="3247331" y="6238270"/>
            <a:ext cx="11793338" cy="7474028"/>
          </a:xfrm>
          <a:custGeom>
            <a:avLst/>
            <a:gdLst/>
            <a:ahLst/>
            <a:cxnLst/>
            <a:rect l="l" t="t" r="r" b="b"/>
            <a:pathLst>
              <a:path w="11793338" h="7474028">
                <a:moveTo>
                  <a:pt x="0" y="0"/>
                </a:moveTo>
                <a:lnTo>
                  <a:pt x="11793338" y="0"/>
                </a:lnTo>
                <a:lnTo>
                  <a:pt x="11793338" y="7474028"/>
                </a:lnTo>
                <a:lnTo>
                  <a:pt x="0" y="7474028"/>
                </a:lnTo>
                <a:lnTo>
                  <a:pt x="0" y="0"/>
                </a:lnTo>
                <a:close/>
              </a:path>
            </a:pathLst>
          </a:custGeom>
          <a:blipFill>
            <a:blip r:embed="rId5">
              <a:alphaModFix amt="19999"/>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4424597" y="-2330528"/>
            <a:ext cx="11793338" cy="7474028"/>
          </a:xfrm>
          <a:custGeom>
            <a:avLst/>
            <a:gdLst/>
            <a:ahLst/>
            <a:cxnLst/>
            <a:rect l="l" t="t" r="r" b="b"/>
            <a:pathLst>
              <a:path w="11793338" h="7474028">
                <a:moveTo>
                  <a:pt x="0" y="0"/>
                </a:moveTo>
                <a:lnTo>
                  <a:pt x="11793338" y="0"/>
                </a:lnTo>
                <a:lnTo>
                  <a:pt x="11793338" y="7474028"/>
                </a:lnTo>
                <a:lnTo>
                  <a:pt x="0" y="7474028"/>
                </a:lnTo>
                <a:lnTo>
                  <a:pt x="0" y="0"/>
                </a:lnTo>
                <a:close/>
              </a:path>
            </a:pathLst>
          </a:custGeom>
          <a:blipFill>
            <a:blip r:embed="rId5">
              <a:alphaModFix amt="19999"/>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028700" y="710565"/>
            <a:ext cx="443372" cy="443372"/>
          </a:xfrm>
          <a:custGeom>
            <a:avLst/>
            <a:gdLst/>
            <a:ahLst/>
            <a:cxnLst/>
            <a:rect l="l" t="t" r="r" b="b"/>
            <a:pathLst>
              <a:path w="443372" h="443372">
                <a:moveTo>
                  <a:pt x="0" y="0"/>
                </a:moveTo>
                <a:lnTo>
                  <a:pt x="443372" y="0"/>
                </a:lnTo>
                <a:lnTo>
                  <a:pt x="443372" y="443372"/>
                </a:lnTo>
                <a:lnTo>
                  <a:pt x="0" y="4433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AutoShape 8"/>
          <p:cNvSpPr/>
          <p:nvPr/>
        </p:nvSpPr>
        <p:spPr>
          <a:xfrm>
            <a:off x="-646765" y="9455468"/>
            <a:ext cx="1675465" cy="0"/>
          </a:xfrm>
          <a:prstGeom prst="line">
            <a:avLst/>
          </a:prstGeom>
          <a:ln w="28575" cap="rnd">
            <a:solidFill>
              <a:srgbClr val="FFFFFF"/>
            </a:solidFill>
            <a:prstDash val="solid"/>
            <a:headEnd type="none" w="sm" len="sm"/>
            <a:tailEnd type="none" w="sm" len="sm"/>
          </a:ln>
        </p:spPr>
      </p:sp>
      <p:sp>
        <p:nvSpPr>
          <p:cNvPr id="9" name="Freeform 9"/>
          <p:cNvSpPr/>
          <p:nvPr/>
        </p:nvSpPr>
        <p:spPr>
          <a:xfrm>
            <a:off x="9477646" y="7762872"/>
            <a:ext cx="2675389" cy="899904"/>
          </a:xfrm>
          <a:custGeom>
            <a:avLst/>
            <a:gdLst/>
            <a:ahLst/>
            <a:cxnLst/>
            <a:rect l="l" t="t" r="r" b="b"/>
            <a:pathLst>
              <a:path w="2675389" h="899904">
                <a:moveTo>
                  <a:pt x="0" y="0"/>
                </a:moveTo>
                <a:lnTo>
                  <a:pt x="2675389" y="0"/>
                </a:lnTo>
                <a:lnTo>
                  <a:pt x="2675389" y="899904"/>
                </a:lnTo>
                <a:lnTo>
                  <a:pt x="0" y="8999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4112250" y="5171013"/>
            <a:ext cx="4196116" cy="3631548"/>
          </a:xfrm>
          <a:custGeom>
            <a:avLst/>
            <a:gdLst/>
            <a:ahLst/>
            <a:cxnLst/>
            <a:rect l="l" t="t" r="r" b="b"/>
            <a:pathLst>
              <a:path w="4196116" h="3631548">
                <a:moveTo>
                  <a:pt x="0" y="0"/>
                </a:moveTo>
                <a:lnTo>
                  <a:pt x="4196116" y="0"/>
                </a:lnTo>
                <a:lnTo>
                  <a:pt x="4196116" y="3631548"/>
                </a:lnTo>
                <a:lnTo>
                  <a:pt x="0" y="36315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1" name="Group 11"/>
          <p:cNvGrpSpPr>
            <a:grpSpLocks noChangeAspect="1"/>
          </p:cNvGrpSpPr>
          <p:nvPr/>
        </p:nvGrpSpPr>
        <p:grpSpPr>
          <a:xfrm>
            <a:off x="4494874" y="5501298"/>
            <a:ext cx="3430869" cy="2970978"/>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3"/>
              <a:stretch>
                <a:fillRect l="-14865" r="-14865"/>
              </a:stretch>
            </a:blipFill>
          </p:spPr>
        </p:sp>
      </p:grpSp>
      <p:sp>
        <p:nvSpPr>
          <p:cNvPr id="13" name="TextBox 13"/>
          <p:cNvSpPr txBox="1"/>
          <p:nvPr/>
        </p:nvSpPr>
        <p:spPr>
          <a:xfrm>
            <a:off x="12408874" y="9229725"/>
            <a:ext cx="4850426" cy="341757"/>
          </a:xfrm>
          <a:prstGeom prst="rect">
            <a:avLst/>
          </a:prstGeom>
        </p:spPr>
        <p:txBody>
          <a:bodyPr lIns="0" tIns="0" rIns="0" bIns="0" rtlCol="0" anchor="t">
            <a:spAutoFit/>
          </a:bodyPr>
          <a:lstStyle/>
          <a:p>
            <a:pPr algn="r">
              <a:lnSpc>
                <a:spcPts val="2604"/>
              </a:lnSpc>
            </a:pPr>
            <a:r>
              <a:rPr lang="en-US" sz="2100" spc="298">
                <a:solidFill>
                  <a:srgbClr val="FFFFFF">
                    <a:alpha val="29804"/>
                  </a:srgbClr>
                </a:solidFill>
                <a:latin typeface="Poppins"/>
                <a:ea typeface="Poppins"/>
                <a:cs typeface="Poppins"/>
                <a:sym typeface="Poppins"/>
              </a:rPr>
              <a:t>www.reallygreatsite.com</a:t>
            </a:r>
          </a:p>
        </p:txBody>
      </p:sp>
      <p:sp>
        <p:nvSpPr>
          <p:cNvPr id="14" name="TextBox 14"/>
          <p:cNvSpPr txBox="1"/>
          <p:nvPr/>
        </p:nvSpPr>
        <p:spPr>
          <a:xfrm>
            <a:off x="1610983" y="672465"/>
            <a:ext cx="2744220" cy="356235"/>
          </a:xfrm>
          <a:prstGeom prst="rect">
            <a:avLst/>
          </a:prstGeom>
        </p:spPr>
        <p:txBody>
          <a:bodyPr lIns="0" tIns="0" rIns="0" bIns="0" rtlCol="0" anchor="t">
            <a:spAutoFit/>
          </a:bodyPr>
          <a:lstStyle/>
          <a:p>
            <a:pPr algn="l">
              <a:lnSpc>
                <a:spcPts val="2940"/>
              </a:lnSpc>
            </a:pPr>
            <a:r>
              <a:rPr lang="en-US" sz="2100">
                <a:solidFill>
                  <a:srgbClr val="FFFFFF"/>
                </a:solidFill>
                <a:latin typeface="Montserrat Classic"/>
                <a:ea typeface="Montserrat Classic"/>
                <a:cs typeface="Montserrat Classic"/>
                <a:sym typeface="Montserrat Classic"/>
              </a:rPr>
              <a:t>Coding School</a:t>
            </a:r>
          </a:p>
        </p:txBody>
      </p:sp>
      <p:sp>
        <p:nvSpPr>
          <p:cNvPr id="15" name="TextBox 15"/>
          <p:cNvSpPr txBox="1"/>
          <p:nvPr/>
        </p:nvSpPr>
        <p:spPr>
          <a:xfrm>
            <a:off x="1472072" y="9277350"/>
            <a:ext cx="2090841" cy="432435"/>
          </a:xfrm>
          <a:prstGeom prst="rect">
            <a:avLst/>
          </a:prstGeom>
        </p:spPr>
        <p:txBody>
          <a:bodyPr lIns="0" tIns="0" rIns="0" bIns="0" rtlCol="0" anchor="t">
            <a:spAutoFit/>
          </a:bodyPr>
          <a:lstStyle/>
          <a:p>
            <a:pPr algn="l">
              <a:lnSpc>
                <a:spcPts val="3120"/>
              </a:lnSpc>
            </a:pPr>
            <a:r>
              <a:rPr lang="en-US" sz="3000" b="1">
                <a:solidFill>
                  <a:srgbClr val="FFFFFF"/>
                </a:solidFill>
                <a:latin typeface="Poppins Medium"/>
                <a:ea typeface="Poppins Medium"/>
                <a:cs typeface="Poppins Medium"/>
                <a:sym typeface="Poppins Medium"/>
              </a:rPr>
              <a:t>Page 8</a:t>
            </a:r>
          </a:p>
        </p:txBody>
      </p:sp>
      <p:sp>
        <p:nvSpPr>
          <p:cNvPr id="16" name="TextBox 16"/>
          <p:cNvSpPr txBox="1"/>
          <p:nvPr/>
        </p:nvSpPr>
        <p:spPr>
          <a:xfrm>
            <a:off x="9481447" y="2655400"/>
            <a:ext cx="7412898" cy="1808480"/>
          </a:xfrm>
          <a:prstGeom prst="rect">
            <a:avLst/>
          </a:prstGeom>
        </p:spPr>
        <p:txBody>
          <a:bodyPr lIns="0" tIns="0" rIns="0" bIns="0" rtlCol="0" anchor="t">
            <a:spAutoFit/>
          </a:bodyPr>
          <a:lstStyle/>
          <a:p>
            <a:pPr algn="l">
              <a:lnSpc>
                <a:spcPts val="6760"/>
              </a:lnSpc>
            </a:pPr>
            <a:r>
              <a:rPr lang="en-US" sz="6500" b="1">
                <a:solidFill>
                  <a:srgbClr val="6AC4EA"/>
                </a:solidFill>
                <a:latin typeface="Poppins Medium"/>
                <a:ea typeface="Poppins Medium"/>
                <a:cs typeface="Poppins Medium"/>
                <a:sym typeface="Poppins Medium"/>
              </a:rPr>
              <a:t>Fast Learning</a:t>
            </a:r>
          </a:p>
          <a:p>
            <a:pPr algn="l">
              <a:lnSpc>
                <a:spcPts val="6760"/>
              </a:lnSpc>
            </a:pPr>
            <a:r>
              <a:rPr lang="en-US" sz="6500" b="1">
                <a:solidFill>
                  <a:srgbClr val="6AC4EA"/>
                </a:solidFill>
                <a:latin typeface="Poppins Medium"/>
                <a:ea typeface="Poppins Medium"/>
                <a:cs typeface="Poppins Medium"/>
                <a:sym typeface="Poppins Medium"/>
              </a:rPr>
              <a:t>&amp; Getting Project</a:t>
            </a:r>
          </a:p>
        </p:txBody>
      </p:sp>
      <p:sp>
        <p:nvSpPr>
          <p:cNvPr id="17" name="TextBox 17"/>
          <p:cNvSpPr txBox="1"/>
          <p:nvPr/>
        </p:nvSpPr>
        <p:spPr>
          <a:xfrm>
            <a:off x="9481447" y="5415912"/>
            <a:ext cx="6897693" cy="1842135"/>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 as lectures, speeches, reports, and more. It is mostly presented. Presentations are. tools that can be used as lectures, speeches, reports, and more. It is mostly presented. Presentations are</a:t>
            </a:r>
          </a:p>
        </p:txBody>
      </p:sp>
      <p:sp>
        <p:nvSpPr>
          <p:cNvPr id="18" name="TextBox 18"/>
          <p:cNvSpPr txBox="1"/>
          <p:nvPr/>
        </p:nvSpPr>
        <p:spPr>
          <a:xfrm>
            <a:off x="9481447" y="4978313"/>
            <a:ext cx="6257523"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Learning How Fast To Handle It</a:t>
            </a:r>
          </a:p>
        </p:txBody>
      </p:sp>
      <p:sp>
        <p:nvSpPr>
          <p:cNvPr id="19" name="TextBox 19"/>
          <p:cNvSpPr txBox="1"/>
          <p:nvPr/>
        </p:nvSpPr>
        <p:spPr>
          <a:xfrm>
            <a:off x="9769920" y="8072426"/>
            <a:ext cx="2090841" cy="299847"/>
          </a:xfrm>
          <a:prstGeom prst="rect">
            <a:avLst/>
          </a:prstGeom>
        </p:spPr>
        <p:txBody>
          <a:bodyPr lIns="0" tIns="0" rIns="0" bIns="0" rtlCol="0" anchor="t">
            <a:spAutoFit/>
          </a:bodyPr>
          <a:lstStyle/>
          <a:p>
            <a:pPr algn="ctr">
              <a:lnSpc>
                <a:spcPts val="2184"/>
              </a:lnSpc>
            </a:pPr>
            <a:r>
              <a:rPr lang="en-US" sz="2100" b="1" i="1">
                <a:solidFill>
                  <a:srgbClr val="FFFFFF"/>
                </a:solidFill>
                <a:latin typeface="Poppins Medium Italics"/>
                <a:ea typeface="Poppins Medium Italics"/>
                <a:cs typeface="Poppins Medium Italics"/>
                <a:sym typeface="Poppins Medium Italics"/>
              </a:rPr>
              <a:t>Learn More</a:t>
            </a:r>
          </a:p>
        </p:txBody>
      </p:sp>
      <p:sp>
        <p:nvSpPr>
          <p:cNvPr id="20" name="TextBox 20"/>
          <p:cNvSpPr txBox="1"/>
          <p:nvPr/>
        </p:nvSpPr>
        <p:spPr>
          <a:xfrm>
            <a:off x="5181740" y="3723765"/>
            <a:ext cx="2982609" cy="72771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a:t>
            </a:r>
          </a:p>
        </p:txBody>
      </p:sp>
      <p:sp>
        <p:nvSpPr>
          <p:cNvPr id="21" name="TextBox 21"/>
          <p:cNvSpPr txBox="1"/>
          <p:nvPr/>
        </p:nvSpPr>
        <p:spPr>
          <a:xfrm>
            <a:off x="5181740" y="3040739"/>
            <a:ext cx="2187001" cy="507237"/>
          </a:xfrm>
          <a:prstGeom prst="rect">
            <a:avLst/>
          </a:prstGeom>
        </p:spPr>
        <p:txBody>
          <a:bodyPr lIns="0" tIns="0" rIns="0" bIns="0" rtlCol="0" anchor="t">
            <a:spAutoFit/>
          </a:bodyPr>
          <a:lstStyle/>
          <a:p>
            <a:pPr algn="l">
              <a:lnSpc>
                <a:spcPts val="3535"/>
              </a:lnSpc>
            </a:pPr>
            <a:r>
              <a:rPr lang="en-US" sz="3399" b="1">
                <a:solidFill>
                  <a:srgbClr val="6AC4EA"/>
                </a:solidFill>
                <a:latin typeface="Poppins Semi-Bold"/>
                <a:ea typeface="Poppins Semi-Bold"/>
                <a:cs typeface="Poppins Semi-Bold"/>
                <a:sym typeface="Poppins Semi-Bold"/>
              </a:rPr>
              <a:t>1.025++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sp>
        <p:nvSpPr>
          <p:cNvPr id="2" name="Freeform 2"/>
          <p:cNvSpPr/>
          <p:nvPr/>
        </p:nvSpPr>
        <p:spPr>
          <a:xfrm>
            <a:off x="-4424597" y="-2330528"/>
            <a:ext cx="11793338" cy="7474028"/>
          </a:xfrm>
          <a:custGeom>
            <a:avLst/>
            <a:gdLst/>
            <a:ahLst/>
            <a:cxnLst/>
            <a:rect l="l" t="t" r="r" b="b"/>
            <a:pathLst>
              <a:path w="11793338" h="7474028">
                <a:moveTo>
                  <a:pt x="0" y="0"/>
                </a:moveTo>
                <a:lnTo>
                  <a:pt x="11793338" y="0"/>
                </a:lnTo>
                <a:lnTo>
                  <a:pt x="11793338" y="7474028"/>
                </a:lnTo>
                <a:lnTo>
                  <a:pt x="0" y="7474028"/>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28700" y="710565"/>
            <a:ext cx="443372" cy="443372"/>
          </a:xfrm>
          <a:custGeom>
            <a:avLst/>
            <a:gdLst/>
            <a:ahLst/>
            <a:cxnLst/>
            <a:rect l="l" t="t" r="r" b="b"/>
            <a:pathLst>
              <a:path w="443372" h="443372">
                <a:moveTo>
                  <a:pt x="0" y="0"/>
                </a:moveTo>
                <a:lnTo>
                  <a:pt x="443372" y="0"/>
                </a:lnTo>
                <a:lnTo>
                  <a:pt x="443372" y="443372"/>
                </a:lnTo>
                <a:lnTo>
                  <a:pt x="0" y="4433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AutoShape 4"/>
          <p:cNvSpPr/>
          <p:nvPr/>
        </p:nvSpPr>
        <p:spPr>
          <a:xfrm>
            <a:off x="-646765" y="9455468"/>
            <a:ext cx="1675465" cy="0"/>
          </a:xfrm>
          <a:prstGeom prst="line">
            <a:avLst/>
          </a:prstGeom>
          <a:ln w="28575" cap="rnd">
            <a:solidFill>
              <a:srgbClr val="FFFFFF"/>
            </a:solidFill>
            <a:prstDash val="solid"/>
            <a:headEnd type="none" w="sm" len="sm"/>
            <a:tailEnd type="none" w="sm" len="sm"/>
          </a:ln>
        </p:spPr>
      </p:sp>
      <p:sp>
        <p:nvSpPr>
          <p:cNvPr id="5" name="Freeform 5"/>
          <p:cNvSpPr/>
          <p:nvPr/>
        </p:nvSpPr>
        <p:spPr>
          <a:xfrm>
            <a:off x="1778206" y="4133115"/>
            <a:ext cx="3724150" cy="2020422"/>
          </a:xfrm>
          <a:custGeom>
            <a:avLst/>
            <a:gdLst/>
            <a:ahLst/>
            <a:cxnLst/>
            <a:rect l="l" t="t" r="r" b="b"/>
            <a:pathLst>
              <a:path w="3724150" h="2020422">
                <a:moveTo>
                  <a:pt x="0" y="0"/>
                </a:moveTo>
                <a:lnTo>
                  <a:pt x="3724150" y="0"/>
                </a:lnTo>
                <a:lnTo>
                  <a:pt x="3724150" y="2020422"/>
                </a:lnTo>
                <a:lnTo>
                  <a:pt x="0" y="2020422"/>
                </a:lnTo>
                <a:lnTo>
                  <a:pt x="0" y="0"/>
                </a:lnTo>
                <a:close/>
              </a:path>
            </a:pathLst>
          </a:custGeom>
          <a:blipFill>
            <a:blip r:embed="rId6">
              <a:extLst>
                <a:ext uri="{96DAC541-7B7A-43D3-8B79-37D633B846F1}">
                  <asvg:svgBlip xmlns:asvg="http://schemas.microsoft.com/office/drawing/2016/SVG/main" xmlns="" r:embed="rId7"/>
                </a:ext>
              </a:extLst>
            </a:blip>
            <a:stretch>
              <a:fillRect l="-60422"/>
            </a:stretch>
          </a:blipFill>
        </p:spPr>
      </p:sp>
      <p:sp>
        <p:nvSpPr>
          <p:cNvPr id="6" name="Freeform 6"/>
          <p:cNvSpPr/>
          <p:nvPr/>
        </p:nvSpPr>
        <p:spPr>
          <a:xfrm>
            <a:off x="11062859" y="-2330528"/>
            <a:ext cx="11793338" cy="7474028"/>
          </a:xfrm>
          <a:custGeom>
            <a:avLst/>
            <a:gdLst/>
            <a:ahLst/>
            <a:cxnLst/>
            <a:rect l="l" t="t" r="r" b="b"/>
            <a:pathLst>
              <a:path w="11793338" h="7474028">
                <a:moveTo>
                  <a:pt x="0" y="0"/>
                </a:moveTo>
                <a:lnTo>
                  <a:pt x="11793338" y="0"/>
                </a:lnTo>
                <a:lnTo>
                  <a:pt x="11793338" y="7474028"/>
                </a:lnTo>
                <a:lnTo>
                  <a:pt x="0" y="7474028"/>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592853" y="4133115"/>
            <a:ext cx="5051281" cy="2020422"/>
          </a:xfrm>
          <a:custGeom>
            <a:avLst/>
            <a:gdLst/>
            <a:ahLst/>
            <a:cxnLst/>
            <a:rect l="l" t="t" r="r" b="b"/>
            <a:pathLst>
              <a:path w="5051281" h="2020422">
                <a:moveTo>
                  <a:pt x="0" y="0"/>
                </a:moveTo>
                <a:lnTo>
                  <a:pt x="5051281" y="0"/>
                </a:lnTo>
                <a:lnTo>
                  <a:pt x="5051281" y="2020422"/>
                </a:lnTo>
                <a:lnTo>
                  <a:pt x="0" y="2020422"/>
                </a:lnTo>
                <a:lnTo>
                  <a:pt x="0" y="0"/>
                </a:lnTo>
                <a:close/>
              </a:path>
            </a:pathLst>
          </a:custGeom>
          <a:blipFill>
            <a:blip r:embed="rId6">
              <a:extLst>
                <a:ext uri="{96DAC541-7B7A-43D3-8B79-37D633B846F1}">
                  <asvg:svgBlip xmlns:asvg="http://schemas.microsoft.com/office/drawing/2016/SVG/main" xmlns="" r:embed="rId7"/>
                </a:ext>
              </a:extLst>
            </a:blip>
            <a:stretch>
              <a:fillRect l="-18274"/>
            </a:stretch>
          </a:blipFill>
        </p:spPr>
      </p:sp>
      <p:sp>
        <p:nvSpPr>
          <p:cNvPr id="8" name="Freeform 8"/>
          <p:cNvSpPr/>
          <p:nvPr/>
        </p:nvSpPr>
        <p:spPr>
          <a:xfrm>
            <a:off x="5414017" y="4133115"/>
            <a:ext cx="4659228" cy="2020422"/>
          </a:xfrm>
          <a:custGeom>
            <a:avLst/>
            <a:gdLst/>
            <a:ahLst/>
            <a:cxnLst/>
            <a:rect l="l" t="t" r="r" b="b"/>
            <a:pathLst>
              <a:path w="4659228" h="2020422">
                <a:moveTo>
                  <a:pt x="0" y="0"/>
                </a:moveTo>
                <a:lnTo>
                  <a:pt x="4659228" y="0"/>
                </a:lnTo>
                <a:lnTo>
                  <a:pt x="4659228" y="2020422"/>
                </a:lnTo>
                <a:lnTo>
                  <a:pt x="0" y="2020422"/>
                </a:lnTo>
                <a:lnTo>
                  <a:pt x="0" y="0"/>
                </a:lnTo>
                <a:close/>
              </a:path>
            </a:pathLst>
          </a:custGeom>
          <a:blipFill>
            <a:blip r:embed="rId8">
              <a:extLst>
                <a:ext uri="{96DAC541-7B7A-43D3-8B79-37D633B846F1}">
                  <asvg:svgBlip xmlns:asvg="http://schemas.microsoft.com/office/drawing/2016/SVG/main" xmlns="" r:embed="rId9"/>
                </a:ext>
              </a:extLst>
            </a:blip>
            <a:stretch>
              <a:fillRect l="-28226"/>
            </a:stretch>
          </a:blipFill>
        </p:spPr>
      </p:sp>
      <p:sp>
        <p:nvSpPr>
          <p:cNvPr id="9" name="TextBox 9"/>
          <p:cNvSpPr txBox="1"/>
          <p:nvPr/>
        </p:nvSpPr>
        <p:spPr>
          <a:xfrm>
            <a:off x="12408874" y="9229725"/>
            <a:ext cx="4850426" cy="341757"/>
          </a:xfrm>
          <a:prstGeom prst="rect">
            <a:avLst/>
          </a:prstGeom>
        </p:spPr>
        <p:txBody>
          <a:bodyPr lIns="0" tIns="0" rIns="0" bIns="0" rtlCol="0" anchor="t">
            <a:spAutoFit/>
          </a:bodyPr>
          <a:lstStyle/>
          <a:p>
            <a:pPr algn="r">
              <a:lnSpc>
                <a:spcPts val="2604"/>
              </a:lnSpc>
            </a:pPr>
            <a:r>
              <a:rPr lang="en-US" sz="2100" spc="298">
                <a:solidFill>
                  <a:srgbClr val="FFFFFF">
                    <a:alpha val="29804"/>
                  </a:srgbClr>
                </a:solidFill>
                <a:latin typeface="Poppins"/>
                <a:ea typeface="Poppins"/>
                <a:cs typeface="Poppins"/>
                <a:sym typeface="Poppins"/>
              </a:rPr>
              <a:t>www.reallygreatsite.com</a:t>
            </a:r>
          </a:p>
        </p:txBody>
      </p:sp>
      <p:sp>
        <p:nvSpPr>
          <p:cNvPr id="10" name="TextBox 10"/>
          <p:cNvSpPr txBox="1"/>
          <p:nvPr/>
        </p:nvSpPr>
        <p:spPr>
          <a:xfrm>
            <a:off x="1778206" y="2435417"/>
            <a:ext cx="11599154" cy="951230"/>
          </a:xfrm>
          <a:prstGeom prst="rect">
            <a:avLst/>
          </a:prstGeom>
        </p:spPr>
        <p:txBody>
          <a:bodyPr lIns="0" tIns="0" rIns="0" bIns="0" rtlCol="0" anchor="t">
            <a:spAutoFit/>
          </a:bodyPr>
          <a:lstStyle/>
          <a:p>
            <a:pPr algn="l">
              <a:lnSpc>
                <a:spcPts val="6760"/>
              </a:lnSpc>
            </a:pPr>
            <a:r>
              <a:rPr lang="en-US" sz="6500" b="1">
                <a:solidFill>
                  <a:srgbClr val="6AC4EA"/>
                </a:solidFill>
                <a:latin typeface="Poppins Semi-Bold"/>
                <a:ea typeface="Poppins Semi-Bold"/>
                <a:cs typeface="Poppins Semi-Bold"/>
                <a:sym typeface="Poppins Semi-Bold"/>
              </a:rPr>
              <a:t>Our Creative Process</a:t>
            </a:r>
          </a:p>
        </p:txBody>
      </p:sp>
      <p:sp>
        <p:nvSpPr>
          <p:cNvPr id="11" name="TextBox 11"/>
          <p:cNvSpPr txBox="1"/>
          <p:nvPr/>
        </p:nvSpPr>
        <p:spPr>
          <a:xfrm>
            <a:off x="1610983" y="672465"/>
            <a:ext cx="2744220" cy="356235"/>
          </a:xfrm>
          <a:prstGeom prst="rect">
            <a:avLst/>
          </a:prstGeom>
        </p:spPr>
        <p:txBody>
          <a:bodyPr lIns="0" tIns="0" rIns="0" bIns="0" rtlCol="0" anchor="t">
            <a:spAutoFit/>
          </a:bodyPr>
          <a:lstStyle/>
          <a:p>
            <a:pPr algn="l">
              <a:lnSpc>
                <a:spcPts val="2940"/>
              </a:lnSpc>
            </a:pPr>
            <a:r>
              <a:rPr lang="en-US" sz="2100">
                <a:solidFill>
                  <a:srgbClr val="FFFFFF"/>
                </a:solidFill>
                <a:latin typeface="Montserrat Classic"/>
                <a:ea typeface="Montserrat Classic"/>
                <a:cs typeface="Montserrat Classic"/>
                <a:sym typeface="Montserrat Classic"/>
              </a:rPr>
              <a:t>Coding School</a:t>
            </a:r>
          </a:p>
        </p:txBody>
      </p:sp>
      <p:sp>
        <p:nvSpPr>
          <p:cNvPr id="12" name="TextBox 12"/>
          <p:cNvSpPr txBox="1"/>
          <p:nvPr/>
        </p:nvSpPr>
        <p:spPr>
          <a:xfrm>
            <a:off x="1472072" y="9277350"/>
            <a:ext cx="2090841" cy="432435"/>
          </a:xfrm>
          <a:prstGeom prst="rect">
            <a:avLst/>
          </a:prstGeom>
        </p:spPr>
        <p:txBody>
          <a:bodyPr lIns="0" tIns="0" rIns="0" bIns="0" rtlCol="0" anchor="t">
            <a:spAutoFit/>
          </a:bodyPr>
          <a:lstStyle/>
          <a:p>
            <a:pPr algn="l">
              <a:lnSpc>
                <a:spcPts val="3120"/>
              </a:lnSpc>
            </a:pPr>
            <a:r>
              <a:rPr lang="en-US" sz="3000" b="1">
                <a:solidFill>
                  <a:srgbClr val="FFFFFF"/>
                </a:solidFill>
                <a:latin typeface="Poppins Medium"/>
                <a:ea typeface="Poppins Medium"/>
                <a:cs typeface="Poppins Medium"/>
                <a:sym typeface="Poppins Medium"/>
              </a:rPr>
              <a:t>Page 9</a:t>
            </a:r>
          </a:p>
        </p:txBody>
      </p:sp>
      <p:grpSp>
        <p:nvGrpSpPr>
          <p:cNvPr id="13" name="Group 13"/>
          <p:cNvGrpSpPr>
            <a:grpSpLocks noChangeAspect="1"/>
          </p:cNvGrpSpPr>
          <p:nvPr/>
        </p:nvGrpSpPr>
        <p:grpSpPr>
          <a:xfrm>
            <a:off x="4014135" y="4131567"/>
            <a:ext cx="2334960" cy="2021970"/>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6AC4EA"/>
            </a:solidFill>
            <a:ln w="12700">
              <a:solidFill>
                <a:srgbClr val="000000"/>
              </a:solidFill>
            </a:ln>
          </p:spPr>
        </p:sp>
      </p:grpSp>
      <p:grpSp>
        <p:nvGrpSpPr>
          <p:cNvPr id="15" name="Group 15"/>
          <p:cNvGrpSpPr>
            <a:grpSpLocks noChangeAspect="1"/>
          </p:cNvGrpSpPr>
          <p:nvPr/>
        </p:nvGrpSpPr>
        <p:grpSpPr>
          <a:xfrm>
            <a:off x="8585024" y="4131567"/>
            <a:ext cx="2334960" cy="2021970"/>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FFF"/>
            </a:solidFill>
            <a:ln w="12700">
              <a:solidFill>
                <a:srgbClr val="000000"/>
              </a:solidFill>
            </a:ln>
          </p:spPr>
        </p:sp>
      </p:grpSp>
      <p:sp>
        <p:nvSpPr>
          <p:cNvPr id="17" name="TextBox 17"/>
          <p:cNvSpPr txBox="1"/>
          <p:nvPr/>
        </p:nvSpPr>
        <p:spPr>
          <a:xfrm>
            <a:off x="2364204" y="5011784"/>
            <a:ext cx="3299862" cy="72771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 as.</a:t>
            </a:r>
          </a:p>
        </p:txBody>
      </p:sp>
      <p:sp>
        <p:nvSpPr>
          <p:cNvPr id="18" name="TextBox 18"/>
          <p:cNvSpPr txBox="1"/>
          <p:nvPr/>
        </p:nvSpPr>
        <p:spPr>
          <a:xfrm>
            <a:off x="6935092" y="5011784"/>
            <a:ext cx="3299862" cy="727710"/>
          </a:xfrm>
          <a:prstGeom prst="rect">
            <a:avLst/>
          </a:prstGeom>
        </p:spPr>
        <p:txBody>
          <a:bodyPr lIns="0" tIns="0" rIns="0" bIns="0" rtlCol="0" anchor="t">
            <a:spAutoFit/>
          </a:bodyPr>
          <a:lstStyle/>
          <a:p>
            <a:pPr algn="l">
              <a:lnSpc>
                <a:spcPts val="2940"/>
              </a:lnSpc>
            </a:pPr>
            <a:r>
              <a:rPr lang="en-US" sz="2100">
                <a:solidFill>
                  <a:srgbClr val="6AC4EA"/>
                </a:solidFill>
                <a:latin typeface="Montserrat"/>
                <a:ea typeface="Montserrat"/>
                <a:cs typeface="Montserrat"/>
                <a:sym typeface="Montserrat"/>
              </a:rPr>
              <a:t>Presentations are tools that can be used as.</a:t>
            </a:r>
          </a:p>
        </p:txBody>
      </p:sp>
      <p:sp>
        <p:nvSpPr>
          <p:cNvPr id="19" name="TextBox 19"/>
          <p:cNvSpPr txBox="1"/>
          <p:nvPr/>
        </p:nvSpPr>
        <p:spPr>
          <a:xfrm>
            <a:off x="2364204" y="4574185"/>
            <a:ext cx="2982609" cy="313436"/>
          </a:xfrm>
          <a:prstGeom prst="rect">
            <a:avLst/>
          </a:prstGeom>
        </p:spPr>
        <p:txBody>
          <a:bodyPr lIns="0" tIns="0" rIns="0" bIns="0" rtlCol="0" anchor="t">
            <a:spAutoFit/>
          </a:bodyPr>
          <a:lstStyle/>
          <a:p>
            <a:pPr algn="l">
              <a:lnSpc>
                <a:spcPts val="2391"/>
              </a:lnSpc>
            </a:pPr>
            <a:r>
              <a:rPr lang="en-US" sz="2299" b="1">
                <a:solidFill>
                  <a:srgbClr val="FFFFFF"/>
                </a:solidFill>
                <a:latin typeface="Poppins Semi-Bold"/>
                <a:ea typeface="Poppins Semi-Bold"/>
                <a:cs typeface="Poppins Semi-Bold"/>
                <a:sym typeface="Poppins Semi-Bold"/>
              </a:rPr>
              <a:t>Process  Number 01</a:t>
            </a:r>
          </a:p>
        </p:txBody>
      </p:sp>
      <p:sp>
        <p:nvSpPr>
          <p:cNvPr id="20" name="TextBox 20"/>
          <p:cNvSpPr txBox="1"/>
          <p:nvPr/>
        </p:nvSpPr>
        <p:spPr>
          <a:xfrm>
            <a:off x="6935092" y="4574185"/>
            <a:ext cx="2982609"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Process  Number 02</a:t>
            </a:r>
          </a:p>
        </p:txBody>
      </p:sp>
      <p:grpSp>
        <p:nvGrpSpPr>
          <p:cNvPr id="21" name="Group 21"/>
          <p:cNvGrpSpPr>
            <a:grpSpLocks noChangeAspect="1"/>
          </p:cNvGrpSpPr>
          <p:nvPr/>
        </p:nvGrpSpPr>
        <p:grpSpPr>
          <a:xfrm>
            <a:off x="13155912" y="4131567"/>
            <a:ext cx="2334960" cy="2021970"/>
            <a:chOff x="0" y="0"/>
            <a:chExt cx="4282440" cy="3708400"/>
          </a:xfrm>
        </p:grpSpPr>
        <p:sp>
          <p:nvSpPr>
            <p:cNvPr id="22" name="Freeform 2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6AC4EA"/>
            </a:solidFill>
            <a:ln w="12700">
              <a:solidFill>
                <a:srgbClr val="000000"/>
              </a:solidFill>
            </a:ln>
          </p:spPr>
        </p:sp>
      </p:grpSp>
      <p:sp>
        <p:nvSpPr>
          <p:cNvPr id="23" name="TextBox 23"/>
          <p:cNvSpPr txBox="1"/>
          <p:nvPr/>
        </p:nvSpPr>
        <p:spPr>
          <a:xfrm>
            <a:off x="11505981" y="5011784"/>
            <a:ext cx="3299862" cy="72771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 as.</a:t>
            </a:r>
          </a:p>
        </p:txBody>
      </p:sp>
      <p:sp>
        <p:nvSpPr>
          <p:cNvPr id="24" name="TextBox 24"/>
          <p:cNvSpPr txBox="1"/>
          <p:nvPr/>
        </p:nvSpPr>
        <p:spPr>
          <a:xfrm>
            <a:off x="11505981" y="4574185"/>
            <a:ext cx="2982609" cy="313436"/>
          </a:xfrm>
          <a:prstGeom prst="rect">
            <a:avLst/>
          </a:prstGeom>
        </p:spPr>
        <p:txBody>
          <a:bodyPr lIns="0" tIns="0" rIns="0" bIns="0" rtlCol="0" anchor="t">
            <a:spAutoFit/>
          </a:bodyPr>
          <a:lstStyle/>
          <a:p>
            <a:pPr algn="l">
              <a:lnSpc>
                <a:spcPts val="2391"/>
              </a:lnSpc>
            </a:pPr>
            <a:r>
              <a:rPr lang="en-US" sz="2299" b="1">
                <a:solidFill>
                  <a:srgbClr val="FFFFFF"/>
                </a:solidFill>
                <a:latin typeface="Poppins Semi-Bold"/>
                <a:ea typeface="Poppins Semi-Bold"/>
                <a:cs typeface="Poppins Semi-Bold"/>
                <a:sym typeface="Poppins Semi-Bold"/>
              </a:rPr>
              <a:t>Process  Number 03</a:t>
            </a:r>
          </a:p>
        </p:txBody>
      </p:sp>
      <p:sp>
        <p:nvSpPr>
          <p:cNvPr id="25" name="TextBox 25"/>
          <p:cNvSpPr txBox="1"/>
          <p:nvPr/>
        </p:nvSpPr>
        <p:spPr>
          <a:xfrm>
            <a:off x="2364204" y="7479901"/>
            <a:ext cx="2982609" cy="72771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a:t>
            </a:r>
          </a:p>
        </p:txBody>
      </p:sp>
      <p:sp>
        <p:nvSpPr>
          <p:cNvPr id="26" name="TextBox 26"/>
          <p:cNvSpPr txBox="1"/>
          <p:nvPr/>
        </p:nvSpPr>
        <p:spPr>
          <a:xfrm>
            <a:off x="6935092" y="7479901"/>
            <a:ext cx="2982609" cy="72771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a:t>
            </a:r>
          </a:p>
        </p:txBody>
      </p:sp>
      <p:sp>
        <p:nvSpPr>
          <p:cNvPr id="27" name="TextBox 27"/>
          <p:cNvSpPr txBox="1"/>
          <p:nvPr/>
        </p:nvSpPr>
        <p:spPr>
          <a:xfrm>
            <a:off x="11505981" y="7479901"/>
            <a:ext cx="2982609" cy="727710"/>
          </a:xfrm>
          <a:prstGeom prst="rect">
            <a:avLst/>
          </a:prstGeom>
        </p:spPr>
        <p:txBody>
          <a:bodyPr lIns="0" tIns="0" rIns="0" bIns="0" rtlCol="0" anchor="t">
            <a:spAutoFit/>
          </a:bodyPr>
          <a:lstStyle/>
          <a:p>
            <a:pPr algn="l">
              <a:lnSpc>
                <a:spcPts val="2940"/>
              </a:lnSpc>
            </a:pPr>
            <a:r>
              <a:rPr lang="en-US" sz="2100">
                <a:solidFill>
                  <a:srgbClr val="FFFFFF"/>
                </a:solidFill>
                <a:latin typeface="Montserrat"/>
                <a:ea typeface="Montserrat"/>
                <a:cs typeface="Montserrat"/>
                <a:sym typeface="Montserrat"/>
              </a:rPr>
              <a:t>Presentations are tools that can be used</a:t>
            </a:r>
          </a:p>
        </p:txBody>
      </p:sp>
      <p:sp>
        <p:nvSpPr>
          <p:cNvPr id="28" name="TextBox 28"/>
          <p:cNvSpPr txBox="1"/>
          <p:nvPr/>
        </p:nvSpPr>
        <p:spPr>
          <a:xfrm>
            <a:off x="2364204" y="7042302"/>
            <a:ext cx="2982609"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Detail Process</a:t>
            </a:r>
          </a:p>
        </p:txBody>
      </p:sp>
      <p:sp>
        <p:nvSpPr>
          <p:cNvPr id="29" name="TextBox 29"/>
          <p:cNvSpPr txBox="1"/>
          <p:nvPr/>
        </p:nvSpPr>
        <p:spPr>
          <a:xfrm>
            <a:off x="6935092" y="7042302"/>
            <a:ext cx="2982609"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Detail Process</a:t>
            </a:r>
          </a:p>
        </p:txBody>
      </p:sp>
      <p:sp>
        <p:nvSpPr>
          <p:cNvPr id="30" name="TextBox 30"/>
          <p:cNvSpPr txBox="1"/>
          <p:nvPr/>
        </p:nvSpPr>
        <p:spPr>
          <a:xfrm>
            <a:off x="11505981" y="7042302"/>
            <a:ext cx="2982609" cy="313436"/>
          </a:xfrm>
          <a:prstGeom prst="rect">
            <a:avLst/>
          </a:prstGeom>
        </p:spPr>
        <p:txBody>
          <a:bodyPr lIns="0" tIns="0" rIns="0" bIns="0" rtlCol="0" anchor="t">
            <a:spAutoFit/>
          </a:bodyPr>
          <a:lstStyle/>
          <a:p>
            <a:pPr algn="l">
              <a:lnSpc>
                <a:spcPts val="2391"/>
              </a:lnSpc>
            </a:pPr>
            <a:r>
              <a:rPr lang="en-US" sz="2299" b="1">
                <a:solidFill>
                  <a:srgbClr val="6AC4EA"/>
                </a:solidFill>
                <a:latin typeface="Poppins Semi-Bold"/>
                <a:ea typeface="Poppins Semi-Bold"/>
                <a:cs typeface="Poppins Semi-Bold"/>
                <a:sym typeface="Poppins Semi-Bold"/>
              </a:rPr>
              <a:t>Detail Process</a:t>
            </a:r>
          </a:p>
        </p:txBody>
      </p:sp>
      <p:sp>
        <p:nvSpPr>
          <p:cNvPr id="31" name="Freeform 31"/>
          <p:cNvSpPr/>
          <p:nvPr/>
        </p:nvSpPr>
        <p:spPr>
          <a:xfrm>
            <a:off x="15557548" y="5142552"/>
            <a:ext cx="3849236" cy="3331339"/>
          </a:xfrm>
          <a:custGeom>
            <a:avLst/>
            <a:gdLst/>
            <a:ahLst/>
            <a:cxnLst/>
            <a:rect l="l" t="t" r="r" b="b"/>
            <a:pathLst>
              <a:path w="3849236" h="3331339">
                <a:moveTo>
                  <a:pt x="0" y="0"/>
                </a:moveTo>
                <a:lnTo>
                  <a:pt x="3849236" y="0"/>
                </a:lnTo>
                <a:lnTo>
                  <a:pt x="3849236" y="3331339"/>
                </a:lnTo>
                <a:lnTo>
                  <a:pt x="0" y="33313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488</Words>
  <Application>Microsoft Office PowerPoint</Application>
  <PresentationFormat>Произвольный</PresentationFormat>
  <Paragraphs>103</Paragraphs>
  <Slides>10</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10</vt:i4>
      </vt:variant>
    </vt:vector>
  </HeadingPairs>
  <TitlesOfParts>
    <vt:vector size="19" baseType="lpstr">
      <vt:lpstr>Calibri</vt:lpstr>
      <vt:lpstr>Poppins Semi-Bold</vt:lpstr>
      <vt:lpstr>Poppins Medium</vt:lpstr>
      <vt:lpstr>Poppins</vt:lpstr>
      <vt:lpstr>Poppins Medium Italics</vt:lpstr>
      <vt:lpstr>Arial</vt:lpstr>
      <vt:lpstr>Montserrat</vt:lpstr>
      <vt:lpstr>Montserrat Classic</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Black Modern Coding School Presentation</dc:title>
  <cp:lastModifiedBy>Данагул</cp:lastModifiedBy>
  <cp:revision>3</cp:revision>
  <dcterms:created xsi:type="dcterms:W3CDTF">2006-08-16T00:00:00Z</dcterms:created>
  <dcterms:modified xsi:type="dcterms:W3CDTF">2025-02-04T17:28:59Z</dcterms:modified>
  <dc:identifier>DAGeKQplsCg</dc:identifier>
</cp:coreProperties>
</file>