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Open Sauce" panose="020B0604020202020204" charset="0"/>
      <p:regular r:id="rId16"/>
    </p:embeddedFont>
    <p:embeddedFont>
      <p:font typeface="Open Sauce Bold" panose="020B0604020202020204" charset="0"/>
      <p:regular r:id="rId17"/>
    </p:embeddedFont>
    <p:embeddedFont>
      <p:font typeface="Eczar Semi-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5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67.svg"/><Relationship Id="rId4" Type="http://schemas.openxmlformats.org/officeDocument/2006/relationships/image" Target="../media/image33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3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9.png"/><Relationship Id="rId3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openxmlformats.org/officeDocument/2006/relationships/image" Target="../media/image16.svg"/><Relationship Id="rId2" Type="http://schemas.openxmlformats.org/officeDocument/2006/relationships/slide" Target="slide5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slide" Target="slide9.xml"/><Relationship Id="rId1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slide" Target="slide8.xml"/><Relationship Id="rId9" Type="http://schemas.openxmlformats.org/officeDocument/2006/relationships/image" Target="../media/image7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svg"/><Relationship Id="rId3" Type="http://schemas.openxmlformats.org/officeDocument/2006/relationships/image" Target="../media/image20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181" y="828498"/>
            <a:ext cx="15943638" cy="8630005"/>
            <a:chOff x="0" y="0"/>
            <a:chExt cx="4709890" cy="2549379"/>
          </a:xfrm>
        </p:grpSpPr>
        <p:sp>
          <p:nvSpPr>
            <p:cNvPr id="3" name="Freeform 3"/>
            <p:cNvSpPr/>
            <p:nvPr/>
          </p:nvSpPr>
          <p:spPr>
            <a:xfrm>
              <a:off x="-10414" y="-20066"/>
              <a:ext cx="4740371" cy="2589892"/>
            </a:xfrm>
            <a:custGeom>
              <a:avLst/>
              <a:gdLst/>
              <a:ahLst/>
              <a:cxnLst/>
              <a:rect l="l" t="t" r="r" b="b"/>
              <a:pathLst>
                <a:path w="4740371" h="2589892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98996" y="1207257"/>
            <a:ext cx="15013201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5907"/>
              </a:lnSpc>
            </a:pPr>
            <a:r>
              <a:rPr lang="ru-RU" sz="14203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Организмдердің</a:t>
            </a:r>
            <a:r>
              <a:rPr lang="ru-RU" sz="14203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14203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жіктелуі</a:t>
            </a:r>
            <a:endParaRPr lang="en-US" sz="14203" b="1" u="none" strike="noStrike" dirty="0">
              <a:solidFill>
                <a:srgbClr val="0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889422" y="2715537"/>
            <a:ext cx="3031697" cy="4083093"/>
          </a:xfrm>
          <a:custGeom>
            <a:avLst/>
            <a:gdLst/>
            <a:ahLst/>
            <a:cxnLst/>
            <a:rect l="l" t="t" r="r" b="b"/>
            <a:pathLst>
              <a:path w="3031697" h="4083093">
                <a:moveTo>
                  <a:pt x="0" y="0"/>
                </a:moveTo>
                <a:lnTo>
                  <a:pt x="3031696" y="0"/>
                </a:lnTo>
                <a:lnTo>
                  <a:pt x="3031696" y="4083093"/>
                </a:lnTo>
                <a:lnTo>
                  <a:pt x="0" y="4083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55408" y="8422065"/>
            <a:ext cx="2666078" cy="1036438"/>
          </a:xfrm>
          <a:custGeom>
            <a:avLst/>
            <a:gdLst/>
            <a:ahLst/>
            <a:cxnLst/>
            <a:rect l="l" t="t" r="r" b="b"/>
            <a:pathLst>
              <a:path w="2666078" h="1036438">
                <a:moveTo>
                  <a:pt x="0" y="0"/>
                </a:moveTo>
                <a:lnTo>
                  <a:pt x="2666078" y="0"/>
                </a:lnTo>
                <a:lnTo>
                  <a:pt x="2666078" y="1036437"/>
                </a:lnTo>
                <a:lnTo>
                  <a:pt x="0" y="1036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54999" y="6599417"/>
            <a:ext cx="2847268" cy="3479994"/>
          </a:xfrm>
          <a:custGeom>
            <a:avLst/>
            <a:gdLst/>
            <a:ahLst/>
            <a:cxnLst/>
            <a:rect l="l" t="t" r="r" b="b"/>
            <a:pathLst>
              <a:path w="2847268" h="3479994">
                <a:moveTo>
                  <a:pt x="0" y="0"/>
                </a:moveTo>
                <a:lnTo>
                  <a:pt x="2847268" y="0"/>
                </a:lnTo>
                <a:lnTo>
                  <a:pt x="2847268" y="3479994"/>
                </a:lnTo>
                <a:lnTo>
                  <a:pt x="0" y="3479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22132">
            <a:off x="471648" y="4534418"/>
            <a:ext cx="3543586" cy="3311643"/>
          </a:xfrm>
          <a:custGeom>
            <a:avLst/>
            <a:gdLst/>
            <a:ahLst/>
            <a:cxnLst/>
            <a:rect l="l" t="t" r="r" b="b"/>
            <a:pathLst>
              <a:path w="3543586" h="3311643">
                <a:moveTo>
                  <a:pt x="0" y="0"/>
                </a:moveTo>
                <a:lnTo>
                  <a:pt x="3543586" y="0"/>
                </a:lnTo>
                <a:lnTo>
                  <a:pt x="3543586" y="3311642"/>
                </a:lnTo>
                <a:lnTo>
                  <a:pt x="0" y="3311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5329782" y="6513692"/>
            <a:ext cx="7628436" cy="165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ru-RU" sz="4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Тірі</a:t>
            </a:r>
            <a:r>
              <a:rPr lang="ru-RU" sz="4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заттарды</a:t>
            </a:r>
            <a:r>
              <a:rPr lang="ru-RU" sz="4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қалай</a:t>
            </a:r>
            <a:r>
              <a:rPr lang="ru-RU" sz="4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және</a:t>
            </a:r>
            <a:r>
              <a:rPr lang="ru-RU" sz="4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неге </a:t>
            </a:r>
            <a:r>
              <a:rPr lang="ru-RU" sz="4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топтастырамыз</a:t>
            </a:r>
            <a:r>
              <a:rPr lang="ru-RU" sz="4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?</a:t>
            </a:r>
            <a:endParaRPr lang="en-US" sz="48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Freeform 10"/>
          <p:cNvSpPr/>
          <p:nvPr/>
        </p:nvSpPr>
        <p:spPr>
          <a:xfrm rot="-5535740">
            <a:off x="4413785" y="8592177"/>
            <a:ext cx="1248981" cy="1332247"/>
          </a:xfrm>
          <a:custGeom>
            <a:avLst/>
            <a:gdLst/>
            <a:ahLst/>
            <a:cxnLst/>
            <a:rect l="l" t="t" r="r" b="b"/>
            <a:pathLst>
              <a:path w="1248981" h="1332247">
                <a:moveTo>
                  <a:pt x="0" y="0"/>
                </a:moveTo>
                <a:lnTo>
                  <a:pt x="1248981" y="0"/>
                </a:lnTo>
                <a:lnTo>
                  <a:pt x="1248981" y="1332246"/>
                </a:lnTo>
                <a:lnTo>
                  <a:pt x="0" y="1332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077" y="1085850"/>
            <a:ext cx="13181846" cy="109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511"/>
              </a:lnSpc>
              <a:spcBef>
                <a:spcPct val="0"/>
              </a:spcBef>
            </a:pPr>
            <a:r>
              <a:rPr lang="en-US" sz="7599" b="1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Drawbacks of Classification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53077" y="2172189"/>
            <a:ext cx="13181846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FFF8ED"/>
                </a:solidFill>
                <a:latin typeface="Open Sauce"/>
                <a:ea typeface="Open Sauce"/>
                <a:cs typeface="Open Sauce"/>
                <a:sym typeface="Open Sauce"/>
              </a:rPr>
              <a:t>Grouping organisms also has its disadvantages.</a:t>
            </a:r>
          </a:p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FFF8ED"/>
                </a:solidFill>
                <a:latin typeface="Open Sauce"/>
                <a:ea typeface="Open Sauce"/>
                <a:cs typeface="Open Sauce"/>
                <a:sym typeface="Open Sauce"/>
              </a:rPr>
              <a:t>Here are a few of them: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56499" y="4015690"/>
            <a:ext cx="4256178" cy="5107094"/>
            <a:chOff x="0" y="0"/>
            <a:chExt cx="4242132" cy="5090240"/>
          </a:xfrm>
        </p:grpSpPr>
        <p:sp>
          <p:nvSpPr>
            <p:cNvPr id="5" name="Freeform 5"/>
            <p:cNvSpPr/>
            <p:nvPr/>
          </p:nvSpPr>
          <p:spPr>
            <a:xfrm>
              <a:off x="-3302" y="-6096"/>
              <a:ext cx="4245307" cy="5102432"/>
            </a:xfrm>
            <a:custGeom>
              <a:avLst/>
              <a:gdLst/>
              <a:ahLst/>
              <a:cxnLst/>
              <a:rect l="l" t="t" r="r" b="b"/>
              <a:pathLst>
                <a:path w="4245307" h="5102432">
                  <a:moveTo>
                    <a:pt x="4216605" y="453009"/>
                  </a:moveTo>
                  <a:cubicBezTo>
                    <a:pt x="4212668" y="418465"/>
                    <a:pt x="4198316" y="385953"/>
                    <a:pt x="4175203" y="360045"/>
                  </a:cubicBezTo>
                  <a:cubicBezTo>
                    <a:pt x="4109035" y="285877"/>
                    <a:pt x="3966160" y="134493"/>
                    <a:pt x="3879674" y="101092"/>
                  </a:cubicBezTo>
                  <a:cubicBezTo>
                    <a:pt x="3722447" y="40513"/>
                    <a:pt x="3626055" y="18796"/>
                    <a:pt x="3589352" y="11938"/>
                  </a:cubicBezTo>
                  <a:cubicBezTo>
                    <a:pt x="3579191" y="10033"/>
                    <a:pt x="3569032" y="9144"/>
                    <a:pt x="3558618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4387803"/>
                    <a:pt x="5461" y="4558618"/>
                  </a:cubicBezTo>
                  <a:cubicBezTo>
                    <a:pt x="8001" y="4638501"/>
                    <a:pt x="43053" y="4714701"/>
                    <a:pt x="81153" y="4781376"/>
                  </a:cubicBezTo>
                  <a:cubicBezTo>
                    <a:pt x="133858" y="4873705"/>
                    <a:pt x="216916" y="4947873"/>
                    <a:pt x="319786" y="4988767"/>
                  </a:cubicBezTo>
                  <a:cubicBezTo>
                    <a:pt x="330581" y="4993085"/>
                    <a:pt x="341249" y="4997149"/>
                    <a:pt x="351790" y="5001213"/>
                  </a:cubicBezTo>
                  <a:cubicBezTo>
                    <a:pt x="403733" y="5021279"/>
                    <a:pt x="449072" y="5037027"/>
                    <a:pt x="487807" y="5049473"/>
                  </a:cubicBezTo>
                  <a:cubicBezTo>
                    <a:pt x="579374" y="5078810"/>
                    <a:pt x="675132" y="5093288"/>
                    <a:pt x="821349" y="5093288"/>
                  </a:cubicBezTo>
                  <a:lnTo>
                    <a:pt x="1156201" y="5093288"/>
                  </a:lnTo>
                  <a:cubicBezTo>
                    <a:pt x="1156201" y="5093288"/>
                    <a:pt x="3073646" y="5093288"/>
                    <a:pt x="3073646" y="5093288"/>
                  </a:cubicBezTo>
                  <a:lnTo>
                    <a:pt x="3501087" y="5093288"/>
                  </a:lnTo>
                  <a:cubicBezTo>
                    <a:pt x="3505786" y="5093288"/>
                    <a:pt x="3510485" y="5093542"/>
                    <a:pt x="3515184" y="5093923"/>
                  </a:cubicBezTo>
                  <a:cubicBezTo>
                    <a:pt x="3541854" y="5096082"/>
                    <a:pt x="3649677" y="5102432"/>
                    <a:pt x="3815666" y="5080080"/>
                  </a:cubicBezTo>
                  <a:cubicBezTo>
                    <a:pt x="3991053" y="5056458"/>
                    <a:pt x="4068396" y="4987878"/>
                    <a:pt x="4156407" y="4877388"/>
                  </a:cubicBezTo>
                  <a:cubicBezTo>
                    <a:pt x="4156407" y="4877388"/>
                    <a:pt x="4156407" y="4877388"/>
                    <a:pt x="4156660" y="4877007"/>
                  </a:cubicBezTo>
                  <a:cubicBezTo>
                    <a:pt x="4191459" y="4830398"/>
                    <a:pt x="4212033" y="4774772"/>
                    <a:pt x="4216351" y="4716860"/>
                  </a:cubicBezTo>
                  <a:cubicBezTo>
                    <a:pt x="4225749" y="4590241"/>
                    <a:pt x="4243529" y="3612409"/>
                    <a:pt x="4245180" y="719201"/>
                  </a:cubicBezTo>
                  <a:cubicBezTo>
                    <a:pt x="4245307" y="711962"/>
                    <a:pt x="4244926" y="704723"/>
                    <a:pt x="4244164" y="697484"/>
                  </a:cubicBezTo>
                  <a:lnTo>
                    <a:pt x="4216478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934551" y="4015690"/>
            <a:ext cx="5496950" cy="2680617"/>
            <a:chOff x="0" y="0"/>
            <a:chExt cx="5478809" cy="2671771"/>
          </a:xfrm>
        </p:grpSpPr>
        <p:sp>
          <p:nvSpPr>
            <p:cNvPr id="7" name="Freeform 7"/>
            <p:cNvSpPr/>
            <p:nvPr/>
          </p:nvSpPr>
          <p:spPr>
            <a:xfrm>
              <a:off x="-3302" y="-6096"/>
              <a:ext cx="5481984" cy="2683963"/>
            </a:xfrm>
            <a:custGeom>
              <a:avLst/>
              <a:gdLst/>
              <a:ahLst/>
              <a:cxnLst/>
              <a:rect l="l" t="t" r="r" b="b"/>
              <a:pathLst>
                <a:path w="5481984" h="2683963">
                  <a:moveTo>
                    <a:pt x="5453282" y="453009"/>
                  </a:moveTo>
                  <a:cubicBezTo>
                    <a:pt x="5449345" y="418465"/>
                    <a:pt x="5434994" y="385953"/>
                    <a:pt x="5411880" y="360045"/>
                  </a:cubicBezTo>
                  <a:cubicBezTo>
                    <a:pt x="5345713" y="285877"/>
                    <a:pt x="5202838" y="134493"/>
                    <a:pt x="5116351" y="101092"/>
                  </a:cubicBezTo>
                  <a:cubicBezTo>
                    <a:pt x="4959125" y="40513"/>
                    <a:pt x="4862732" y="18796"/>
                    <a:pt x="4826029" y="11938"/>
                  </a:cubicBezTo>
                  <a:cubicBezTo>
                    <a:pt x="4815869" y="10033"/>
                    <a:pt x="4805709" y="9144"/>
                    <a:pt x="479529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969334"/>
                    <a:pt x="5461" y="2140148"/>
                  </a:cubicBezTo>
                  <a:cubicBezTo>
                    <a:pt x="8001" y="2220032"/>
                    <a:pt x="43053" y="2296232"/>
                    <a:pt x="81153" y="2362907"/>
                  </a:cubicBezTo>
                  <a:cubicBezTo>
                    <a:pt x="133858" y="2455236"/>
                    <a:pt x="216916" y="2529404"/>
                    <a:pt x="319786" y="2570298"/>
                  </a:cubicBezTo>
                  <a:cubicBezTo>
                    <a:pt x="330581" y="2574616"/>
                    <a:pt x="341249" y="2578679"/>
                    <a:pt x="351790" y="2582744"/>
                  </a:cubicBezTo>
                  <a:cubicBezTo>
                    <a:pt x="403733" y="2602810"/>
                    <a:pt x="449072" y="2618557"/>
                    <a:pt x="487807" y="2631004"/>
                  </a:cubicBezTo>
                  <a:cubicBezTo>
                    <a:pt x="579374" y="2660341"/>
                    <a:pt x="675132" y="2674819"/>
                    <a:pt x="852532" y="2674819"/>
                  </a:cubicBezTo>
                  <a:lnTo>
                    <a:pt x="1339263" y="2674819"/>
                  </a:lnTo>
                  <a:cubicBezTo>
                    <a:pt x="1339263" y="2674819"/>
                    <a:pt x="4126412" y="2674819"/>
                    <a:pt x="4126412" y="2674819"/>
                  </a:cubicBezTo>
                  <a:lnTo>
                    <a:pt x="4737764" y="2674819"/>
                  </a:lnTo>
                  <a:cubicBezTo>
                    <a:pt x="4742463" y="2674819"/>
                    <a:pt x="4747162" y="2675073"/>
                    <a:pt x="4751861" y="2675454"/>
                  </a:cubicBezTo>
                  <a:cubicBezTo>
                    <a:pt x="4778531" y="2677613"/>
                    <a:pt x="4886354" y="2683963"/>
                    <a:pt x="5052343" y="2661611"/>
                  </a:cubicBezTo>
                  <a:cubicBezTo>
                    <a:pt x="5227730" y="2637989"/>
                    <a:pt x="5305073" y="2569409"/>
                    <a:pt x="5393084" y="2458919"/>
                  </a:cubicBezTo>
                  <a:cubicBezTo>
                    <a:pt x="5393084" y="2458919"/>
                    <a:pt x="5393084" y="2458919"/>
                    <a:pt x="5393338" y="2458538"/>
                  </a:cubicBezTo>
                  <a:cubicBezTo>
                    <a:pt x="5428136" y="2411929"/>
                    <a:pt x="5448710" y="2356303"/>
                    <a:pt x="5453028" y="2298391"/>
                  </a:cubicBezTo>
                  <a:cubicBezTo>
                    <a:pt x="5462426" y="2171772"/>
                    <a:pt x="5480206" y="1692939"/>
                    <a:pt x="5481857" y="719201"/>
                  </a:cubicBezTo>
                  <a:cubicBezTo>
                    <a:pt x="5481984" y="711962"/>
                    <a:pt x="5481603" y="704723"/>
                    <a:pt x="5480841" y="697484"/>
                  </a:cubicBezTo>
                  <a:lnTo>
                    <a:pt x="5453155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484152" y="7053197"/>
            <a:ext cx="9947349" cy="2069587"/>
            <a:chOff x="0" y="0"/>
            <a:chExt cx="11828627" cy="2460995"/>
          </a:xfrm>
        </p:grpSpPr>
        <p:sp>
          <p:nvSpPr>
            <p:cNvPr id="9" name="Freeform 9"/>
            <p:cNvSpPr/>
            <p:nvPr/>
          </p:nvSpPr>
          <p:spPr>
            <a:xfrm>
              <a:off x="-3302" y="-6096"/>
              <a:ext cx="11831802" cy="2473187"/>
            </a:xfrm>
            <a:custGeom>
              <a:avLst/>
              <a:gdLst/>
              <a:ahLst/>
              <a:cxnLst/>
              <a:rect l="l" t="t" r="r" b="b"/>
              <a:pathLst>
                <a:path w="11831802" h="2473187">
                  <a:moveTo>
                    <a:pt x="11803100" y="453009"/>
                  </a:moveTo>
                  <a:cubicBezTo>
                    <a:pt x="11799163" y="418465"/>
                    <a:pt x="11784812" y="385953"/>
                    <a:pt x="11761698" y="360045"/>
                  </a:cubicBezTo>
                  <a:cubicBezTo>
                    <a:pt x="11695532" y="285877"/>
                    <a:pt x="11552657" y="134493"/>
                    <a:pt x="11466170" y="101092"/>
                  </a:cubicBezTo>
                  <a:cubicBezTo>
                    <a:pt x="11308944" y="40513"/>
                    <a:pt x="11212550" y="18796"/>
                    <a:pt x="11175847" y="11938"/>
                  </a:cubicBezTo>
                  <a:cubicBezTo>
                    <a:pt x="11165687" y="10033"/>
                    <a:pt x="11155527" y="9144"/>
                    <a:pt x="11145113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758558"/>
                    <a:pt x="5461" y="1929373"/>
                  </a:cubicBezTo>
                  <a:cubicBezTo>
                    <a:pt x="8001" y="2009256"/>
                    <a:pt x="43053" y="2085456"/>
                    <a:pt x="81153" y="2152131"/>
                  </a:cubicBezTo>
                  <a:cubicBezTo>
                    <a:pt x="133858" y="2244460"/>
                    <a:pt x="216916" y="2318628"/>
                    <a:pt x="319786" y="2359522"/>
                  </a:cubicBezTo>
                  <a:cubicBezTo>
                    <a:pt x="330581" y="2363840"/>
                    <a:pt x="341249" y="2367904"/>
                    <a:pt x="351790" y="2371968"/>
                  </a:cubicBezTo>
                  <a:cubicBezTo>
                    <a:pt x="403733" y="2392034"/>
                    <a:pt x="449072" y="2407782"/>
                    <a:pt x="487807" y="2420228"/>
                  </a:cubicBezTo>
                  <a:cubicBezTo>
                    <a:pt x="579374" y="2449565"/>
                    <a:pt x="675132" y="2464043"/>
                    <a:pt x="1012639" y="2464043"/>
                  </a:cubicBezTo>
                  <a:lnTo>
                    <a:pt x="2279210" y="2464043"/>
                  </a:lnTo>
                  <a:cubicBezTo>
                    <a:pt x="2279210" y="2464043"/>
                    <a:pt x="9531927" y="2464043"/>
                    <a:pt x="9531927" y="2464043"/>
                  </a:cubicBezTo>
                  <a:lnTo>
                    <a:pt x="11087583" y="2464043"/>
                  </a:lnTo>
                  <a:cubicBezTo>
                    <a:pt x="11092282" y="2464043"/>
                    <a:pt x="11096981" y="2464297"/>
                    <a:pt x="11101680" y="2464678"/>
                  </a:cubicBezTo>
                  <a:cubicBezTo>
                    <a:pt x="11128349" y="2466837"/>
                    <a:pt x="11236172" y="2473187"/>
                    <a:pt x="11402161" y="2450835"/>
                  </a:cubicBezTo>
                  <a:cubicBezTo>
                    <a:pt x="11577548" y="2427213"/>
                    <a:pt x="11654892" y="2358633"/>
                    <a:pt x="11742902" y="2248143"/>
                  </a:cubicBezTo>
                  <a:cubicBezTo>
                    <a:pt x="11742902" y="2248143"/>
                    <a:pt x="11742902" y="2248143"/>
                    <a:pt x="11743157" y="2247762"/>
                  </a:cubicBezTo>
                  <a:cubicBezTo>
                    <a:pt x="11777955" y="2201153"/>
                    <a:pt x="11798529" y="2145527"/>
                    <a:pt x="11802847" y="2087615"/>
                  </a:cubicBezTo>
                  <a:cubicBezTo>
                    <a:pt x="11812245" y="1960996"/>
                    <a:pt x="11830024" y="1525653"/>
                    <a:pt x="11831675" y="719201"/>
                  </a:cubicBezTo>
                  <a:cubicBezTo>
                    <a:pt x="11831802" y="711962"/>
                    <a:pt x="11831422" y="704723"/>
                    <a:pt x="11830659" y="697484"/>
                  </a:cubicBezTo>
                  <a:lnTo>
                    <a:pt x="11802973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484152" y="4015690"/>
            <a:ext cx="4078925" cy="2680617"/>
            <a:chOff x="0" y="0"/>
            <a:chExt cx="4065464" cy="2671771"/>
          </a:xfrm>
        </p:grpSpPr>
        <p:sp>
          <p:nvSpPr>
            <p:cNvPr id="11" name="Freeform 11"/>
            <p:cNvSpPr/>
            <p:nvPr/>
          </p:nvSpPr>
          <p:spPr>
            <a:xfrm>
              <a:off x="-3302" y="-6096"/>
              <a:ext cx="4068639" cy="2683963"/>
            </a:xfrm>
            <a:custGeom>
              <a:avLst/>
              <a:gdLst/>
              <a:ahLst/>
              <a:cxnLst/>
              <a:rect l="l" t="t" r="r" b="b"/>
              <a:pathLst>
                <a:path w="4068639" h="2683963">
                  <a:moveTo>
                    <a:pt x="4039937" y="453009"/>
                  </a:moveTo>
                  <a:cubicBezTo>
                    <a:pt x="4036000" y="418465"/>
                    <a:pt x="4021649" y="385953"/>
                    <a:pt x="3998534" y="360045"/>
                  </a:cubicBezTo>
                  <a:cubicBezTo>
                    <a:pt x="3932368" y="285877"/>
                    <a:pt x="3789493" y="134493"/>
                    <a:pt x="3703006" y="101092"/>
                  </a:cubicBezTo>
                  <a:cubicBezTo>
                    <a:pt x="3545780" y="40513"/>
                    <a:pt x="3449387" y="18796"/>
                    <a:pt x="3412683" y="11938"/>
                  </a:cubicBezTo>
                  <a:cubicBezTo>
                    <a:pt x="3402524" y="10033"/>
                    <a:pt x="3392363" y="9144"/>
                    <a:pt x="3381950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969334"/>
                    <a:pt x="5461" y="2140148"/>
                  </a:cubicBezTo>
                  <a:cubicBezTo>
                    <a:pt x="8001" y="2220032"/>
                    <a:pt x="43053" y="2296232"/>
                    <a:pt x="81153" y="2362907"/>
                  </a:cubicBezTo>
                  <a:cubicBezTo>
                    <a:pt x="133858" y="2455236"/>
                    <a:pt x="216916" y="2529404"/>
                    <a:pt x="319786" y="2570298"/>
                  </a:cubicBezTo>
                  <a:cubicBezTo>
                    <a:pt x="330581" y="2574616"/>
                    <a:pt x="341249" y="2578679"/>
                    <a:pt x="351790" y="2582744"/>
                  </a:cubicBezTo>
                  <a:cubicBezTo>
                    <a:pt x="403733" y="2602810"/>
                    <a:pt x="449072" y="2618557"/>
                    <a:pt x="487807" y="2631004"/>
                  </a:cubicBezTo>
                  <a:cubicBezTo>
                    <a:pt x="579374" y="2660341"/>
                    <a:pt x="675132" y="2674819"/>
                    <a:pt x="816895" y="2674819"/>
                  </a:cubicBezTo>
                  <a:lnTo>
                    <a:pt x="1130049" y="2674819"/>
                  </a:lnTo>
                  <a:cubicBezTo>
                    <a:pt x="1130049" y="2674819"/>
                    <a:pt x="2923251" y="2674819"/>
                    <a:pt x="2923251" y="2674819"/>
                  </a:cubicBezTo>
                  <a:lnTo>
                    <a:pt x="3324419" y="2674819"/>
                  </a:lnTo>
                  <a:cubicBezTo>
                    <a:pt x="3329118" y="2674819"/>
                    <a:pt x="3333817" y="2675073"/>
                    <a:pt x="3338515" y="2675454"/>
                  </a:cubicBezTo>
                  <a:cubicBezTo>
                    <a:pt x="3365186" y="2677613"/>
                    <a:pt x="3473008" y="2683963"/>
                    <a:pt x="3638998" y="2661611"/>
                  </a:cubicBezTo>
                  <a:cubicBezTo>
                    <a:pt x="3814384" y="2637989"/>
                    <a:pt x="3891727" y="2569409"/>
                    <a:pt x="3979739" y="2458919"/>
                  </a:cubicBezTo>
                  <a:cubicBezTo>
                    <a:pt x="3979739" y="2458919"/>
                    <a:pt x="3979739" y="2458919"/>
                    <a:pt x="3979993" y="2458538"/>
                  </a:cubicBezTo>
                  <a:cubicBezTo>
                    <a:pt x="4014790" y="2411929"/>
                    <a:pt x="4035364" y="2356303"/>
                    <a:pt x="4039683" y="2298391"/>
                  </a:cubicBezTo>
                  <a:cubicBezTo>
                    <a:pt x="4049081" y="2171772"/>
                    <a:pt x="4066861" y="1692939"/>
                    <a:pt x="4068512" y="719201"/>
                  </a:cubicBezTo>
                  <a:cubicBezTo>
                    <a:pt x="4068639" y="711962"/>
                    <a:pt x="4068258" y="704723"/>
                    <a:pt x="4067495" y="697484"/>
                  </a:cubicBezTo>
                  <a:lnTo>
                    <a:pt x="4039809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427186" y="4989357"/>
            <a:ext cx="3114804" cy="313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Sometimes challenging due to complex scenarios or evolving organisms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25474" y="4561931"/>
            <a:ext cx="4515103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Physically similar organisms may not be related genetically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55512" y="7555861"/>
            <a:ext cx="8804629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Some organisms may have characteristics that don’t fit neatly into existing categories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9860" y="4561931"/>
            <a:ext cx="3327507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Can be very subjective and inconsistent</a:t>
            </a:r>
          </a:p>
        </p:txBody>
      </p:sp>
      <p:sp>
        <p:nvSpPr>
          <p:cNvPr id="16" name="Freeform 16"/>
          <p:cNvSpPr/>
          <p:nvPr/>
        </p:nvSpPr>
        <p:spPr>
          <a:xfrm rot="9931337">
            <a:off x="14879925" y="2603548"/>
            <a:ext cx="2355757" cy="639337"/>
          </a:xfrm>
          <a:custGeom>
            <a:avLst/>
            <a:gdLst/>
            <a:ahLst/>
            <a:cxnLst/>
            <a:rect l="l" t="t" r="r" b="b"/>
            <a:pathLst>
              <a:path w="2355757" h="639337">
                <a:moveTo>
                  <a:pt x="0" y="0"/>
                </a:moveTo>
                <a:lnTo>
                  <a:pt x="2355757" y="0"/>
                </a:lnTo>
                <a:lnTo>
                  <a:pt x="2355757" y="639338"/>
                </a:lnTo>
                <a:lnTo>
                  <a:pt x="0" y="639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2079808">
            <a:off x="1160977" y="2320617"/>
            <a:ext cx="1440404" cy="914657"/>
          </a:xfrm>
          <a:custGeom>
            <a:avLst/>
            <a:gdLst/>
            <a:ahLst/>
            <a:cxnLst/>
            <a:rect l="l" t="t" r="r" b="b"/>
            <a:pathLst>
              <a:path w="1440404" h="914657">
                <a:moveTo>
                  <a:pt x="0" y="0"/>
                </a:moveTo>
                <a:lnTo>
                  <a:pt x="1440404" y="0"/>
                </a:lnTo>
                <a:lnTo>
                  <a:pt x="1440404" y="914657"/>
                </a:lnTo>
                <a:lnTo>
                  <a:pt x="0" y="914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6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9129" y="843369"/>
            <a:ext cx="15189742" cy="8600262"/>
            <a:chOff x="0" y="0"/>
            <a:chExt cx="7541531" cy="4269931"/>
          </a:xfrm>
        </p:grpSpPr>
        <p:sp>
          <p:nvSpPr>
            <p:cNvPr id="3" name="Freeform 3"/>
            <p:cNvSpPr/>
            <p:nvPr/>
          </p:nvSpPr>
          <p:spPr>
            <a:xfrm>
              <a:off x="-10414" y="-20066"/>
              <a:ext cx="7572011" cy="4310444"/>
            </a:xfrm>
            <a:custGeom>
              <a:avLst/>
              <a:gdLst/>
              <a:ahLst/>
              <a:cxnLst/>
              <a:rect l="l" t="t" r="r" b="b"/>
              <a:pathLst>
                <a:path w="7572011" h="4310444">
                  <a:moveTo>
                    <a:pt x="7550294" y="199009"/>
                  </a:moveTo>
                  <a:cubicBezTo>
                    <a:pt x="7546611" y="12700"/>
                    <a:pt x="7572011" y="12700"/>
                    <a:pt x="7387099" y="35814"/>
                  </a:cubicBezTo>
                  <a:lnTo>
                    <a:pt x="7351412" y="48514"/>
                  </a:lnTo>
                  <a:cubicBezTo>
                    <a:pt x="7351412" y="48514"/>
                    <a:pt x="7292611" y="38100"/>
                    <a:pt x="7185423" y="35814"/>
                  </a:cubicBezTo>
                  <a:cubicBezTo>
                    <a:pt x="7077219" y="33528"/>
                    <a:pt x="7053597" y="23114"/>
                    <a:pt x="7053597" y="23114"/>
                  </a:cubicBezTo>
                  <a:lnTo>
                    <a:pt x="6987811" y="35814"/>
                  </a:lnTo>
                  <a:lnTo>
                    <a:pt x="6978413" y="254000"/>
                  </a:lnTo>
                  <a:lnTo>
                    <a:pt x="6932312" y="254000"/>
                  </a:lnTo>
                  <a:lnTo>
                    <a:pt x="6936630" y="209677"/>
                  </a:lnTo>
                  <a:lnTo>
                    <a:pt x="6917199" y="142113"/>
                  </a:lnTo>
                  <a:cubicBezTo>
                    <a:pt x="6897768" y="104013"/>
                    <a:pt x="6897768" y="91059"/>
                    <a:pt x="6897768" y="91059"/>
                  </a:cubicBezTo>
                  <a:cubicBezTo>
                    <a:pt x="6897768" y="27813"/>
                    <a:pt x="6897768" y="40513"/>
                    <a:pt x="6834395" y="24130"/>
                  </a:cubicBezTo>
                  <a:lnTo>
                    <a:pt x="6407036" y="27813"/>
                  </a:lnTo>
                  <a:cubicBezTo>
                    <a:pt x="6407036" y="27813"/>
                    <a:pt x="5379895" y="27813"/>
                    <a:pt x="4281013" y="26543"/>
                  </a:cubicBezTo>
                  <a:cubicBezTo>
                    <a:pt x="4158527" y="26289"/>
                    <a:pt x="4037789" y="26035"/>
                    <a:pt x="3924051" y="25781"/>
                  </a:cubicBezTo>
                  <a:cubicBezTo>
                    <a:pt x="2520702" y="22098"/>
                    <a:pt x="1500561" y="25781"/>
                    <a:pt x="1500561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573307"/>
                    <a:pt x="14605" y="2563287"/>
                  </a:cubicBezTo>
                  <a:lnTo>
                    <a:pt x="13716" y="2563287"/>
                  </a:lnTo>
                  <a:cubicBezTo>
                    <a:pt x="13970" y="2765733"/>
                    <a:pt x="14097" y="2970403"/>
                    <a:pt x="14224" y="3168399"/>
                  </a:cubicBezTo>
                  <a:cubicBezTo>
                    <a:pt x="14097" y="3299396"/>
                    <a:pt x="13843" y="3310954"/>
                    <a:pt x="13716" y="3322511"/>
                  </a:cubicBezTo>
                  <a:lnTo>
                    <a:pt x="14605" y="3322511"/>
                  </a:lnTo>
                  <a:cubicBezTo>
                    <a:pt x="15113" y="3378899"/>
                    <a:pt x="15113" y="3422968"/>
                    <a:pt x="15113" y="3422968"/>
                  </a:cubicBezTo>
                  <a:lnTo>
                    <a:pt x="11430" y="3572827"/>
                  </a:lnTo>
                  <a:cubicBezTo>
                    <a:pt x="27813" y="3636201"/>
                    <a:pt x="15113" y="3636201"/>
                    <a:pt x="78359" y="3636201"/>
                  </a:cubicBezTo>
                  <a:cubicBezTo>
                    <a:pt x="78359" y="3636201"/>
                    <a:pt x="91313" y="3636201"/>
                    <a:pt x="129413" y="3655632"/>
                  </a:cubicBezTo>
                  <a:lnTo>
                    <a:pt x="196977" y="3675063"/>
                  </a:lnTo>
                  <a:lnTo>
                    <a:pt x="241300" y="3670745"/>
                  </a:lnTo>
                  <a:lnTo>
                    <a:pt x="241300" y="3716845"/>
                  </a:lnTo>
                  <a:lnTo>
                    <a:pt x="23114" y="3726244"/>
                  </a:lnTo>
                  <a:lnTo>
                    <a:pt x="10414" y="3792030"/>
                  </a:lnTo>
                  <a:cubicBezTo>
                    <a:pt x="10414" y="3792030"/>
                    <a:pt x="20828" y="3815651"/>
                    <a:pt x="23114" y="3923856"/>
                  </a:cubicBezTo>
                  <a:cubicBezTo>
                    <a:pt x="25400" y="4031044"/>
                    <a:pt x="35814" y="4089844"/>
                    <a:pt x="35814" y="4089844"/>
                  </a:cubicBezTo>
                  <a:lnTo>
                    <a:pt x="23114" y="4125532"/>
                  </a:lnTo>
                  <a:cubicBezTo>
                    <a:pt x="0" y="4310444"/>
                    <a:pt x="0" y="4285044"/>
                    <a:pt x="186309" y="4288726"/>
                  </a:cubicBezTo>
                  <a:cubicBezTo>
                    <a:pt x="186309" y="4288726"/>
                    <a:pt x="234823" y="4292409"/>
                    <a:pt x="301498" y="4288726"/>
                  </a:cubicBezTo>
                  <a:cubicBezTo>
                    <a:pt x="368173" y="4285044"/>
                    <a:pt x="469773" y="4285044"/>
                    <a:pt x="469773" y="4285044"/>
                  </a:cubicBezTo>
                  <a:lnTo>
                    <a:pt x="567944" y="4288726"/>
                  </a:lnTo>
                  <a:cubicBezTo>
                    <a:pt x="609473" y="4272344"/>
                    <a:pt x="609473" y="4285044"/>
                    <a:pt x="609473" y="4221798"/>
                  </a:cubicBezTo>
                  <a:cubicBezTo>
                    <a:pt x="609473" y="4221798"/>
                    <a:pt x="609473" y="4208844"/>
                    <a:pt x="622173" y="4170744"/>
                  </a:cubicBezTo>
                  <a:lnTo>
                    <a:pt x="634873" y="4103180"/>
                  </a:lnTo>
                  <a:lnTo>
                    <a:pt x="632714" y="4069144"/>
                  </a:lnTo>
                  <a:lnTo>
                    <a:pt x="688721" y="4069144"/>
                  </a:lnTo>
                  <a:cubicBezTo>
                    <a:pt x="687197" y="4088067"/>
                    <a:pt x="685800" y="4098607"/>
                    <a:pt x="685800" y="4098607"/>
                  </a:cubicBezTo>
                  <a:lnTo>
                    <a:pt x="691769" y="4197794"/>
                  </a:lnTo>
                  <a:cubicBezTo>
                    <a:pt x="660146" y="4310444"/>
                    <a:pt x="656463" y="4281107"/>
                    <a:pt x="1502310" y="4284789"/>
                  </a:cubicBezTo>
                  <a:cubicBezTo>
                    <a:pt x="1502310" y="4284789"/>
                    <a:pt x="2321222" y="4287711"/>
                    <a:pt x="3498845" y="4285678"/>
                  </a:cubicBezTo>
                  <a:cubicBezTo>
                    <a:pt x="4676470" y="4287711"/>
                    <a:pt x="5495382" y="4284789"/>
                    <a:pt x="5495382" y="4284789"/>
                  </a:cubicBezTo>
                  <a:cubicBezTo>
                    <a:pt x="6902721" y="4281107"/>
                    <a:pt x="6898911" y="4310444"/>
                    <a:pt x="6867416" y="4197794"/>
                  </a:cubicBezTo>
                  <a:lnTo>
                    <a:pt x="6873384" y="4098607"/>
                  </a:lnTo>
                  <a:cubicBezTo>
                    <a:pt x="6873384" y="4098607"/>
                    <a:pt x="6871987" y="4088067"/>
                    <a:pt x="6870463" y="4069144"/>
                  </a:cubicBezTo>
                  <a:lnTo>
                    <a:pt x="6926470" y="4069144"/>
                  </a:lnTo>
                  <a:lnTo>
                    <a:pt x="6924311" y="4103180"/>
                  </a:lnTo>
                  <a:lnTo>
                    <a:pt x="6937011" y="4170744"/>
                  </a:lnTo>
                  <a:cubicBezTo>
                    <a:pt x="6949711" y="4208844"/>
                    <a:pt x="6949711" y="4221798"/>
                    <a:pt x="6949711" y="4221798"/>
                  </a:cubicBezTo>
                  <a:cubicBezTo>
                    <a:pt x="6949711" y="4285044"/>
                    <a:pt x="6949711" y="4272344"/>
                    <a:pt x="6991241" y="4288726"/>
                  </a:cubicBezTo>
                  <a:lnTo>
                    <a:pt x="7089411" y="4285044"/>
                  </a:lnTo>
                  <a:cubicBezTo>
                    <a:pt x="7089411" y="4285044"/>
                    <a:pt x="7191011" y="4285044"/>
                    <a:pt x="7257686" y="4288726"/>
                  </a:cubicBezTo>
                  <a:cubicBezTo>
                    <a:pt x="7324361" y="4292409"/>
                    <a:pt x="7372875" y="4288726"/>
                    <a:pt x="7372875" y="4288726"/>
                  </a:cubicBezTo>
                  <a:cubicBezTo>
                    <a:pt x="7559184" y="4285044"/>
                    <a:pt x="7559184" y="4310444"/>
                    <a:pt x="7536070" y="4125532"/>
                  </a:cubicBezTo>
                  <a:lnTo>
                    <a:pt x="7523370" y="4089844"/>
                  </a:lnTo>
                  <a:cubicBezTo>
                    <a:pt x="7523370" y="4089844"/>
                    <a:pt x="7533784" y="4031044"/>
                    <a:pt x="7536070" y="3923856"/>
                  </a:cubicBezTo>
                  <a:cubicBezTo>
                    <a:pt x="7538356" y="3815651"/>
                    <a:pt x="7548770" y="3792030"/>
                    <a:pt x="7548770" y="3792030"/>
                  </a:cubicBezTo>
                  <a:lnTo>
                    <a:pt x="7536070" y="3726244"/>
                  </a:lnTo>
                  <a:lnTo>
                    <a:pt x="7317884" y="3716845"/>
                  </a:lnTo>
                  <a:lnTo>
                    <a:pt x="7317884" y="3670745"/>
                  </a:lnTo>
                  <a:lnTo>
                    <a:pt x="7362207" y="3675063"/>
                  </a:lnTo>
                  <a:lnTo>
                    <a:pt x="7429771" y="3655632"/>
                  </a:lnTo>
                  <a:cubicBezTo>
                    <a:pt x="7467871" y="3636201"/>
                    <a:pt x="7480825" y="3636201"/>
                    <a:pt x="7480825" y="3636201"/>
                  </a:cubicBezTo>
                  <a:cubicBezTo>
                    <a:pt x="7544071" y="3636201"/>
                    <a:pt x="7531371" y="3636201"/>
                    <a:pt x="7547754" y="3572827"/>
                  </a:cubicBezTo>
                  <a:lnTo>
                    <a:pt x="7544706" y="3446463"/>
                  </a:lnTo>
                  <a:cubicBezTo>
                    <a:pt x="7545087" y="3428556"/>
                    <a:pt x="7545595" y="3411283"/>
                    <a:pt x="7546230" y="3395282"/>
                  </a:cubicBezTo>
                  <a:cubicBezTo>
                    <a:pt x="7549913" y="3264060"/>
                    <a:pt x="7546230" y="1967074"/>
                    <a:pt x="7546230" y="1967074"/>
                  </a:cubicBezTo>
                  <a:cubicBezTo>
                    <a:pt x="7542547" y="669544"/>
                    <a:pt x="7571884" y="673354"/>
                    <a:pt x="7459235" y="704850"/>
                  </a:cubicBezTo>
                  <a:lnTo>
                    <a:pt x="7360048" y="698881"/>
                  </a:lnTo>
                  <a:cubicBezTo>
                    <a:pt x="7360048" y="698881"/>
                    <a:pt x="7349507" y="700278"/>
                    <a:pt x="7330584" y="701802"/>
                  </a:cubicBezTo>
                  <a:lnTo>
                    <a:pt x="7330584" y="645795"/>
                  </a:lnTo>
                  <a:lnTo>
                    <a:pt x="7364620" y="647954"/>
                  </a:lnTo>
                  <a:lnTo>
                    <a:pt x="7432184" y="635254"/>
                  </a:lnTo>
                  <a:cubicBezTo>
                    <a:pt x="7470284" y="622554"/>
                    <a:pt x="7483238" y="622554"/>
                    <a:pt x="7483238" y="622554"/>
                  </a:cubicBezTo>
                  <a:cubicBezTo>
                    <a:pt x="7546484" y="622554"/>
                    <a:pt x="7533784" y="622554"/>
                    <a:pt x="7550167" y="581025"/>
                  </a:cubicBezTo>
                  <a:lnTo>
                    <a:pt x="7546484" y="482854"/>
                  </a:lnTo>
                  <a:cubicBezTo>
                    <a:pt x="7546484" y="482854"/>
                    <a:pt x="7546484" y="381254"/>
                    <a:pt x="7550167" y="314579"/>
                  </a:cubicBezTo>
                  <a:cubicBezTo>
                    <a:pt x="7553850" y="247904"/>
                    <a:pt x="7550167" y="199390"/>
                    <a:pt x="7550167" y="19939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Freeform 4"/>
          <p:cNvSpPr/>
          <p:nvPr/>
        </p:nvSpPr>
        <p:spPr>
          <a:xfrm rot="-3745231">
            <a:off x="4084753" y="4318507"/>
            <a:ext cx="219957" cy="415012"/>
          </a:xfrm>
          <a:custGeom>
            <a:avLst/>
            <a:gdLst/>
            <a:ahLst/>
            <a:cxnLst/>
            <a:rect l="l" t="t" r="r" b="b"/>
            <a:pathLst>
              <a:path w="219957" h="415012">
                <a:moveTo>
                  <a:pt x="0" y="0"/>
                </a:moveTo>
                <a:lnTo>
                  <a:pt x="219957" y="0"/>
                </a:lnTo>
                <a:lnTo>
                  <a:pt x="219957" y="415012"/>
                </a:lnTo>
                <a:lnTo>
                  <a:pt x="0" y="415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45231">
            <a:off x="4084753" y="7349471"/>
            <a:ext cx="219957" cy="415012"/>
          </a:xfrm>
          <a:custGeom>
            <a:avLst/>
            <a:gdLst/>
            <a:ahLst/>
            <a:cxnLst/>
            <a:rect l="l" t="t" r="r" b="b"/>
            <a:pathLst>
              <a:path w="219957" h="415012">
                <a:moveTo>
                  <a:pt x="0" y="0"/>
                </a:moveTo>
                <a:lnTo>
                  <a:pt x="219957" y="0"/>
                </a:lnTo>
                <a:lnTo>
                  <a:pt x="219957" y="415013"/>
                </a:lnTo>
                <a:lnTo>
                  <a:pt x="0" y="415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061603" y="5662205"/>
            <a:ext cx="285306" cy="276746"/>
          </a:xfrm>
          <a:custGeom>
            <a:avLst/>
            <a:gdLst/>
            <a:ahLst/>
            <a:cxnLst/>
            <a:rect l="l" t="t" r="r" b="b"/>
            <a:pathLst>
              <a:path w="285306" h="276746">
                <a:moveTo>
                  <a:pt x="0" y="0"/>
                </a:moveTo>
                <a:lnTo>
                  <a:pt x="285306" y="0"/>
                </a:lnTo>
                <a:lnTo>
                  <a:pt x="285306" y="276747"/>
                </a:lnTo>
                <a:lnTo>
                  <a:pt x="0" y="276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800000">
            <a:off x="10722458" y="4719565"/>
            <a:ext cx="3910455" cy="3793142"/>
          </a:xfrm>
          <a:custGeom>
            <a:avLst/>
            <a:gdLst/>
            <a:ahLst/>
            <a:cxnLst/>
            <a:rect l="l" t="t" r="r" b="b"/>
            <a:pathLst>
              <a:path w="3910455" h="3793142">
                <a:moveTo>
                  <a:pt x="0" y="0"/>
                </a:moveTo>
                <a:lnTo>
                  <a:pt x="3910456" y="0"/>
                </a:lnTo>
                <a:lnTo>
                  <a:pt x="3910456" y="3793142"/>
                </a:lnTo>
                <a:lnTo>
                  <a:pt x="0" y="3793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2075">
            <a:off x="11520148" y="4073838"/>
            <a:ext cx="2558597" cy="3664374"/>
          </a:xfrm>
          <a:custGeom>
            <a:avLst/>
            <a:gdLst/>
            <a:ahLst/>
            <a:cxnLst/>
            <a:rect l="l" t="t" r="r" b="b"/>
            <a:pathLst>
              <a:path w="2558597" h="3664374">
                <a:moveTo>
                  <a:pt x="0" y="0"/>
                </a:moveTo>
                <a:lnTo>
                  <a:pt x="2558597" y="0"/>
                </a:lnTo>
                <a:lnTo>
                  <a:pt x="2558597" y="3664375"/>
                </a:lnTo>
                <a:lnTo>
                  <a:pt x="0" y="36643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31635" y="4303885"/>
            <a:ext cx="5159589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Its body and head are similar to a mouse.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31635" y="7334850"/>
            <a:ext cx="5482917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It has barely visible front legs, similar to prairie dogs.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31635" y="5557430"/>
            <a:ext cx="5159589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It has powerful legs and jumps can be compared to a kangaroo.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9132" y="1454596"/>
            <a:ext cx="10249737" cy="9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15"/>
              </a:lnSpc>
              <a:spcBef>
                <a:spcPct val="0"/>
              </a:spcBef>
            </a:pPr>
            <a:r>
              <a:rPr lang="en-US" sz="6799" b="1" u="none" strike="noStrike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Mystery Creature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99775" y="2409493"/>
            <a:ext cx="8688449" cy="104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1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Can you guess this mystery creature given the following characteristics?</a:t>
            </a:r>
          </a:p>
        </p:txBody>
      </p:sp>
      <p:sp>
        <p:nvSpPr>
          <p:cNvPr id="14" name="Freeform 14"/>
          <p:cNvSpPr/>
          <p:nvPr/>
        </p:nvSpPr>
        <p:spPr>
          <a:xfrm rot="-293246">
            <a:off x="10165470" y="4508016"/>
            <a:ext cx="1167282" cy="1245101"/>
          </a:xfrm>
          <a:custGeom>
            <a:avLst/>
            <a:gdLst/>
            <a:ahLst/>
            <a:cxnLst/>
            <a:rect l="l" t="t" r="r" b="b"/>
            <a:pathLst>
              <a:path w="1167282" h="1245101">
                <a:moveTo>
                  <a:pt x="0" y="0"/>
                </a:moveTo>
                <a:lnTo>
                  <a:pt x="1167282" y="0"/>
                </a:lnTo>
                <a:lnTo>
                  <a:pt x="1167282" y="1245101"/>
                </a:lnTo>
                <a:lnTo>
                  <a:pt x="0" y="1245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3697820" y="7891026"/>
            <a:ext cx="1142098" cy="621681"/>
          </a:xfrm>
          <a:custGeom>
            <a:avLst/>
            <a:gdLst/>
            <a:ahLst/>
            <a:cxnLst/>
            <a:rect l="l" t="t" r="r" b="b"/>
            <a:pathLst>
              <a:path w="1142098" h="621681">
                <a:moveTo>
                  <a:pt x="0" y="0"/>
                </a:moveTo>
                <a:lnTo>
                  <a:pt x="1142097" y="0"/>
                </a:lnTo>
                <a:lnTo>
                  <a:pt x="1142097" y="621681"/>
                </a:lnTo>
                <a:lnTo>
                  <a:pt x="0" y="6216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60005" t="-2850" r="-85882" b="-90542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6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9129" y="843369"/>
            <a:ext cx="15189742" cy="8600262"/>
            <a:chOff x="0" y="0"/>
            <a:chExt cx="7541531" cy="4269931"/>
          </a:xfrm>
        </p:grpSpPr>
        <p:sp>
          <p:nvSpPr>
            <p:cNvPr id="3" name="Freeform 3"/>
            <p:cNvSpPr/>
            <p:nvPr/>
          </p:nvSpPr>
          <p:spPr>
            <a:xfrm>
              <a:off x="-10414" y="-20066"/>
              <a:ext cx="7572011" cy="4310444"/>
            </a:xfrm>
            <a:custGeom>
              <a:avLst/>
              <a:gdLst/>
              <a:ahLst/>
              <a:cxnLst/>
              <a:rect l="l" t="t" r="r" b="b"/>
              <a:pathLst>
                <a:path w="7572011" h="4310444">
                  <a:moveTo>
                    <a:pt x="7550294" y="199009"/>
                  </a:moveTo>
                  <a:cubicBezTo>
                    <a:pt x="7546611" y="12700"/>
                    <a:pt x="7572011" y="12700"/>
                    <a:pt x="7387099" y="35814"/>
                  </a:cubicBezTo>
                  <a:lnTo>
                    <a:pt x="7351412" y="48514"/>
                  </a:lnTo>
                  <a:cubicBezTo>
                    <a:pt x="7351412" y="48514"/>
                    <a:pt x="7292611" y="38100"/>
                    <a:pt x="7185423" y="35814"/>
                  </a:cubicBezTo>
                  <a:cubicBezTo>
                    <a:pt x="7077219" y="33528"/>
                    <a:pt x="7053597" y="23114"/>
                    <a:pt x="7053597" y="23114"/>
                  </a:cubicBezTo>
                  <a:lnTo>
                    <a:pt x="6987811" y="35814"/>
                  </a:lnTo>
                  <a:lnTo>
                    <a:pt x="6978413" y="254000"/>
                  </a:lnTo>
                  <a:lnTo>
                    <a:pt x="6932312" y="254000"/>
                  </a:lnTo>
                  <a:lnTo>
                    <a:pt x="6936630" y="209677"/>
                  </a:lnTo>
                  <a:lnTo>
                    <a:pt x="6917199" y="142113"/>
                  </a:lnTo>
                  <a:cubicBezTo>
                    <a:pt x="6897768" y="104013"/>
                    <a:pt x="6897768" y="91059"/>
                    <a:pt x="6897768" y="91059"/>
                  </a:cubicBezTo>
                  <a:cubicBezTo>
                    <a:pt x="6897768" y="27813"/>
                    <a:pt x="6897768" y="40513"/>
                    <a:pt x="6834395" y="24130"/>
                  </a:cubicBezTo>
                  <a:lnTo>
                    <a:pt x="6407036" y="27813"/>
                  </a:lnTo>
                  <a:cubicBezTo>
                    <a:pt x="6407036" y="27813"/>
                    <a:pt x="5379895" y="27813"/>
                    <a:pt x="4281013" y="26543"/>
                  </a:cubicBezTo>
                  <a:cubicBezTo>
                    <a:pt x="4158527" y="26289"/>
                    <a:pt x="4037789" y="26035"/>
                    <a:pt x="3924051" y="25781"/>
                  </a:cubicBezTo>
                  <a:cubicBezTo>
                    <a:pt x="2520702" y="22098"/>
                    <a:pt x="1500561" y="25781"/>
                    <a:pt x="1500561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573307"/>
                    <a:pt x="14605" y="2563287"/>
                  </a:cubicBezTo>
                  <a:lnTo>
                    <a:pt x="13716" y="2563287"/>
                  </a:lnTo>
                  <a:cubicBezTo>
                    <a:pt x="13970" y="2765733"/>
                    <a:pt x="14097" y="2970403"/>
                    <a:pt x="14224" y="3168399"/>
                  </a:cubicBezTo>
                  <a:cubicBezTo>
                    <a:pt x="14097" y="3299396"/>
                    <a:pt x="13843" y="3310954"/>
                    <a:pt x="13716" y="3322511"/>
                  </a:cubicBezTo>
                  <a:lnTo>
                    <a:pt x="14605" y="3322511"/>
                  </a:lnTo>
                  <a:cubicBezTo>
                    <a:pt x="15113" y="3378899"/>
                    <a:pt x="15113" y="3422968"/>
                    <a:pt x="15113" y="3422968"/>
                  </a:cubicBezTo>
                  <a:lnTo>
                    <a:pt x="11430" y="3572827"/>
                  </a:lnTo>
                  <a:cubicBezTo>
                    <a:pt x="27813" y="3636201"/>
                    <a:pt x="15113" y="3636201"/>
                    <a:pt x="78359" y="3636201"/>
                  </a:cubicBezTo>
                  <a:cubicBezTo>
                    <a:pt x="78359" y="3636201"/>
                    <a:pt x="91313" y="3636201"/>
                    <a:pt x="129413" y="3655632"/>
                  </a:cubicBezTo>
                  <a:lnTo>
                    <a:pt x="196977" y="3675063"/>
                  </a:lnTo>
                  <a:lnTo>
                    <a:pt x="241300" y="3670745"/>
                  </a:lnTo>
                  <a:lnTo>
                    <a:pt x="241300" y="3716845"/>
                  </a:lnTo>
                  <a:lnTo>
                    <a:pt x="23114" y="3726244"/>
                  </a:lnTo>
                  <a:lnTo>
                    <a:pt x="10414" y="3792030"/>
                  </a:lnTo>
                  <a:cubicBezTo>
                    <a:pt x="10414" y="3792030"/>
                    <a:pt x="20828" y="3815651"/>
                    <a:pt x="23114" y="3923856"/>
                  </a:cubicBezTo>
                  <a:cubicBezTo>
                    <a:pt x="25400" y="4031044"/>
                    <a:pt x="35814" y="4089844"/>
                    <a:pt x="35814" y="4089844"/>
                  </a:cubicBezTo>
                  <a:lnTo>
                    <a:pt x="23114" y="4125532"/>
                  </a:lnTo>
                  <a:cubicBezTo>
                    <a:pt x="0" y="4310444"/>
                    <a:pt x="0" y="4285044"/>
                    <a:pt x="186309" y="4288726"/>
                  </a:cubicBezTo>
                  <a:cubicBezTo>
                    <a:pt x="186309" y="4288726"/>
                    <a:pt x="234823" y="4292409"/>
                    <a:pt x="301498" y="4288726"/>
                  </a:cubicBezTo>
                  <a:cubicBezTo>
                    <a:pt x="368173" y="4285044"/>
                    <a:pt x="469773" y="4285044"/>
                    <a:pt x="469773" y="4285044"/>
                  </a:cubicBezTo>
                  <a:lnTo>
                    <a:pt x="567944" y="4288726"/>
                  </a:lnTo>
                  <a:cubicBezTo>
                    <a:pt x="609473" y="4272344"/>
                    <a:pt x="609473" y="4285044"/>
                    <a:pt x="609473" y="4221798"/>
                  </a:cubicBezTo>
                  <a:cubicBezTo>
                    <a:pt x="609473" y="4221798"/>
                    <a:pt x="609473" y="4208844"/>
                    <a:pt x="622173" y="4170744"/>
                  </a:cubicBezTo>
                  <a:lnTo>
                    <a:pt x="634873" y="4103180"/>
                  </a:lnTo>
                  <a:lnTo>
                    <a:pt x="632714" y="4069144"/>
                  </a:lnTo>
                  <a:lnTo>
                    <a:pt x="688721" y="4069144"/>
                  </a:lnTo>
                  <a:cubicBezTo>
                    <a:pt x="687197" y="4088067"/>
                    <a:pt x="685800" y="4098607"/>
                    <a:pt x="685800" y="4098607"/>
                  </a:cubicBezTo>
                  <a:lnTo>
                    <a:pt x="691769" y="4197794"/>
                  </a:lnTo>
                  <a:cubicBezTo>
                    <a:pt x="660146" y="4310444"/>
                    <a:pt x="656463" y="4281107"/>
                    <a:pt x="1502310" y="4284789"/>
                  </a:cubicBezTo>
                  <a:cubicBezTo>
                    <a:pt x="1502310" y="4284789"/>
                    <a:pt x="2321222" y="4287711"/>
                    <a:pt x="3498845" y="4285678"/>
                  </a:cubicBezTo>
                  <a:cubicBezTo>
                    <a:pt x="4676470" y="4287711"/>
                    <a:pt x="5495382" y="4284789"/>
                    <a:pt x="5495382" y="4284789"/>
                  </a:cubicBezTo>
                  <a:cubicBezTo>
                    <a:pt x="6902721" y="4281107"/>
                    <a:pt x="6898911" y="4310444"/>
                    <a:pt x="6867416" y="4197794"/>
                  </a:cubicBezTo>
                  <a:lnTo>
                    <a:pt x="6873384" y="4098607"/>
                  </a:lnTo>
                  <a:cubicBezTo>
                    <a:pt x="6873384" y="4098607"/>
                    <a:pt x="6871987" y="4088067"/>
                    <a:pt x="6870463" y="4069144"/>
                  </a:cubicBezTo>
                  <a:lnTo>
                    <a:pt x="6926470" y="4069144"/>
                  </a:lnTo>
                  <a:lnTo>
                    <a:pt x="6924311" y="4103180"/>
                  </a:lnTo>
                  <a:lnTo>
                    <a:pt x="6937011" y="4170744"/>
                  </a:lnTo>
                  <a:cubicBezTo>
                    <a:pt x="6949711" y="4208844"/>
                    <a:pt x="6949711" y="4221798"/>
                    <a:pt x="6949711" y="4221798"/>
                  </a:cubicBezTo>
                  <a:cubicBezTo>
                    <a:pt x="6949711" y="4285044"/>
                    <a:pt x="6949711" y="4272344"/>
                    <a:pt x="6991241" y="4288726"/>
                  </a:cubicBezTo>
                  <a:lnTo>
                    <a:pt x="7089411" y="4285044"/>
                  </a:lnTo>
                  <a:cubicBezTo>
                    <a:pt x="7089411" y="4285044"/>
                    <a:pt x="7191011" y="4285044"/>
                    <a:pt x="7257686" y="4288726"/>
                  </a:cubicBezTo>
                  <a:cubicBezTo>
                    <a:pt x="7324361" y="4292409"/>
                    <a:pt x="7372875" y="4288726"/>
                    <a:pt x="7372875" y="4288726"/>
                  </a:cubicBezTo>
                  <a:cubicBezTo>
                    <a:pt x="7559184" y="4285044"/>
                    <a:pt x="7559184" y="4310444"/>
                    <a:pt x="7536070" y="4125532"/>
                  </a:cubicBezTo>
                  <a:lnTo>
                    <a:pt x="7523370" y="4089844"/>
                  </a:lnTo>
                  <a:cubicBezTo>
                    <a:pt x="7523370" y="4089844"/>
                    <a:pt x="7533784" y="4031044"/>
                    <a:pt x="7536070" y="3923856"/>
                  </a:cubicBezTo>
                  <a:cubicBezTo>
                    <a:pt x="7538356" y="3815651"/>
                    <a:pt x="7548770" y="3792030"/>
                    <a:pt x="7548770" y="3792030"/>
                  </a:cubicBezTo>
                  <a:lnTo>
                    <a:pt x="7536070" y="3726244"/>
                  </a:lnTo>
                  <a:lnTo>
                    <a:pt x="7317884" y="3716845"/>
                  </a:lnTo>
                  <a:lnTo>
                    <a:pt x="7317884" y="3670745"/>
                  </a:lnTo>
                  <a:lnTo>
                    <a:pt x="7362207" y="3675063"/>
                  </a:lnTo>
                  <a:lnTo>
                    <a:pt x="7429771" y="3655632"/>
                  </a:lnTo>
                  <a:cubicBezTo>
                    <a:pt x="7467871" y="3636201"/>
                    <a:pt x="7480825" y="3636201"/>
                    <a:pt x="7480825" y="3636201"/>
                  </a:cubicBezTo>
                  <a:cubicBezTo>
                    <a:pt x="7544071" y="3636201"/>
                    <a:pt x="7531371" y="3636201"/>
                    <a:pt x="7547754" y="3572827"/>
                  </a:cubicBezTo>
                  <a:lnTo>
                    <a:pt x="7544706" y="3446463"/>
                  </a:lnTo>
                  <a:cubicBezTo>
                    <a:pt x="7545087" y="3428556"/>
                    <a:pt x="7545595" y="3411283"/>
                    <a:pt x="7546230" y="3395282"/>
                  </a:cubicBezTo>
                  <a:cubicBezTo>
                    <a:pt x="7549913" y="3264060"/>
                    <a:pt x="7546230" y="1967074"/>
                    <a:pt x="7546230" y="1967074"/>
                  </a:cubicBezTo>
                  <a:cubicBezTo>
                    <a:pt x="7542547" y="669544"/>
                    <a:pt x="7571884" y="673354"/>
                    <a:pt x="7459235" y="704850"/>
                  </a:cubicBezTo>
                  <a:lnTo>
                    <a:pt x="7360048" y="698881"/>
                  </a:lnTo>
                  <a:cubicBezTo>
                    <a:pt x="7360048" y="698881"/>
                    <a:pt x="7349507" y="700278"/>
                    <a:pt x="7330584" y="701802"/>
                  </a:cubicBezTo>
                  <a:lnTo>
                    <a:pt x="7330584" y="645795"/>
                  </a:lnTo>
                  <a:lnTo>
                    <a:pt x="7364620" y="647954"/>
                  </a:lnTo>
                  <a:lnTo>
                    <a:pt x="7432184" y="635254"/>
                  </a:lnTo>
                  <a:cubicBezTo>
                    <a:pt x="7470284" y="622554"/>
                    <a:pt x="7483238" y="622554"/>
                    <a:pt x="7483238" y="622554"/>
                  </a:cubicBezTo>
                  <a:cubicBezTo>
                    <a:pt x="7546484" y="622554"/>
                    <a:pt x="7533784" y="622554"/>
                    <a:pt x="7550167" y="581025"/>
                  </a:cubicBezTo>
                  <a:lnTo>
                    <a:pt x="7546484" y="482854"/>
                  </a:lnTo>
                  <a:cubicBezTo>
                    <a:pt x="7546484" y="482854"/>
                    <a:pt x="7546484" y="381254"/>
                    <a:pt x="7550167" y="314579"/>
                  </a:cubicBezTo>
                  <a:cubicBezTo>
                    <a:pt x="7553850" y="247904"/>
                    <a:pt x="7550167" y="199390"/>
                    <a:pt x="7550167" y="19939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Freeform 4"/>
          <p:cNvSpPr/>
          <p:nvPr/>
        </p:nvSpPr>
        <p:spPr>
          <a:xfrm rot="-4415473">
            <a:off x="9599800" y="3092002"/>
            <a:ext cx="2023119" cy="2157994"/>
          </a:xfrm>
          <a:custGeom>
            <a:avLst/>
            <a:gdLst/>
            <a:ahLst/>
            <a:cxnLst/>
            <a:rect l="l" t="t" r="r" b="b"/>
            <a:pathLst>
              <a:path w="2023119" h="2157994">
                <a:moveTo>
                  <a:pt x="0" y="0"/>
                </a:moveTo>
                <a:lnTo>
                  <a:pt x="2023119" y="0"/>
                </a:lnTo>
                <a:lnTo>
                  <a:pt x="2023119" y="2157994"/>
                </a:lnTo>
                <a:lnTo>
                  <a:pt x="0" y="2157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63312" y="2895835"/>
            <a:ext cx="5333913" cy="5463771"/>
            <a:chOff x="0" y="0"/>
            <a:chExt cx="2086610" cy="2137410"/>
          </a:xfrm>
        </p:grpSpPr>
        <p:sp>
          <p:nvSpPr>
            <p:cNvPr id="6" name="Freeform 6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1125" t="-13500" r="-6700" b="-24046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3949495" y="6432031"/>
            <a:ext cx="1385878" cy="754379"/>
          </a:xfrm>
          <a:custGeom>
            <a:avLst/>
            <a:gdLst/>
            <a:ahLst/>
            <a:cxnLst/>
            <a:rect l="l" t="t" r="r" b="b"/>
            <a:pathLst>
              <a:path w="1385878" h="754379">
                <a:moveTo>
                  <a:pt x="0" y="0"/>
                </a:moveTo>
                <a:lnTo>
                  <a:pt x="1385878" y="0"/>
                </a:lnTo>
                <a:lnTo>
                  <a:pt x="1385878" y="754379"/>
                </a:lnTo>
                <a:lnTo>
                  <a:pt x="0" y="7543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60005" t="-2850" r="-85882" b="-90542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2991087">
            <a:off x="9525011" y="7400280"/>
            <a:ext cx="1019974" cy="647683"/>
          </a:xfrm>
          <a:custGeom>
            <a:avLst/>
            <a:gdLst/>
            <a:ahLst/>
            <a:cxnLst/>
            <a:rect l="l" t="t" r="r" b="b"/>
            <a:pathLst>
              <a:path w="1019974" h="647683">
                <a:moveTo>
                  <a:pt x="0" y="0"/>
                </a:moveTo>
                <a:lnTo>
                  <a:pt x="1019974" y="0"/>
                </a:lnTo>
                <a:lnTo>
                  <a:pt x="1019974" y="647683"/>
                </a:lnTo>
                <a:lnTo>
                  <a:pt x="0" y="6476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4642434" y="4031334"/>
            <a:ext cx="1109581" cy="1072133"/>
          </a:xfrm>
          <a:custGeom>
            <a:avLst/>
            <a:gdLst/>
            <a:ahLst/>
            <a:cxnLst/>
            <a:rect l="l" t="t" r="r" b="b"/>
            <a:pathLst>
              <a:path w="1109581" h="1072133">
                <a:moveTo>
                  <a:pt x="0" y="0"/>
                </a:moveTo>
                <a:lnTo>
                  <a:pt x="1109581" y="0"/>
                </a:lnTo>
                <a:lnTo>
                  <a:pt x="1109581" y="1072133"/>
                </a:lnTo>
                <a:lnTo>
                  <a:pt x="0" y="1072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10791668" y="7964843"/>
            <a:ext cx="3477201" cy="848054"/>
            <a:chOff x="0" y="0"/>
            <a:chExt cx="1974184" cy="4814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4184" cy="481484"/>
            </a:xfrm>
            <a:custGeom>
              <a:avLst/>
              <a:gdLst/>
              <a:ahLst/>
              <a:cxnLst/>
              <a:rect l="l" t="t" r="r" b="b"/>
              <a:pathLst>
                <a:path w="1974184" h="481484">
                  <a:moveTo>
                    <a:pt x="1770984" y="0"/>
                  </a:moveTo>
                  <a:cubicBezTo>
                    <a:pt x="1883209" y="0"/>
                    <a:pt x="1974184" y="107784"/>
                    <a:pt x="1974184" y="240742"/>
                  </a:cubicBezTo>
                  <a:cubicBezTo>
                    <a:pt x="1974184" y="373700"/>
                    <a:pt x="1883209" y="481484"/>
                    <a:pt x="1770984" y="481484"/>
                  </a:cubicBezTo>
                  <a:lnTo>
                    <a:pt x="203200" y="481484"/>
                  </a:lnTo>
                  <a:cubicBezTo>
                    <a:pt x="90976" y="481484"/>
                    <a:pt x="0" y="373700"/>
                    <a:pt x="0" y="240742"/>
                  </a:cubicBezTo>
                  <a:cubicBezTo>
                    <a:pt x="0" y="1077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47625"/>
              <a:ext cx="1974184" cy="4338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1" indent="0" algn="ctr">
                <a:lnSpc>
                  <a:spcPts val="3570"/>
                </a:lnSpc>
                <a:spcBef>
                  <a:spcPct val="0"/>
                </a:spcBef>
              </a:pPr>
              <a:r>
                <a:rPr lang="en-US" sz="3400" b="1">
                  <a:solidFill>
                    <a:srgbClr val="FFFFFF"/>
                  </a:solidFill>
                  <a:latin typeface="Eczar Semi-Bold"/>
                  <a:ea typeface="Eczar Semi-Bold"/>
                  <a:cs typeface="Eczar Semi-Bold"/>
                  <a:sym typeface="Eczar Semi-Bold"/>
                </a:rPr>
                <a:t>It’s a gerbil!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-4290071">
            <a:off x="14810723" y="7201916"/>
            <a:ext cx="304158" cy="573884"/>
          </a:xfrm>
          <a:custGeom>
            <a:avLst/>
            <a:gdLst/>
            <a:ahLst/>
            <a:cxnLst/>
            <a:rect l="l" t="t" r="r" b="b"/>
            <a:pathLst>
              <a:path w="304158" h="573884">
                <a:moveTo>
                  <a:pt x="0" y="0"/>
                </a:moveTo>
                <a:lnTo>
                  <a:pt x="304159" y="0"/>
                </a:lnTo>
                <a:lnTo>
                  <a:pt x="304159" y="573884"/>
                </a:lnTo>
                <a:lnTo>
                  <a:pt x="0" y="573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2535985" y="3252497"/>
            <a:ext cx="6526666" cy="471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3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</a:t>
            </a:r>
            <a:r>
              <a:rPr lang="en-US" sz="31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gerbil</a:t>
            </a:r>
            <a:r>
              <a:rPr lang="en-US" sz="3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is neither a mouse, squirrel, rabbit, tiny kangaroo, cat, lemur or prairie dog. </a:t>
            </a:r>
          </a:p>
          <a:p>
            <a:pPr algn="ctr">
              <a:lnSpc>
                <a:spcPts val="4158"/>
              </a:lnSpc>
            </a:pPr>
            <a:endParaRPr lang="en-US" sz="31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Although it exhibits typical characteristics of each of them, a gerbil is a unique member of the family of ‘dipodids’ or jumping rodents!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19132" y="1454596"/>
            <a:ext cx="10249737" cy="9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15"/>
              </a:lnSpc>
              <a:spcBef>
                <a:spcPct val="0"/>
              </a:spcBef>
            </a:pPr>
            <a:r>
              <a:rPr lang="en-US" sz="6799" b="1" u="none" strike="noStrike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Mystery Creature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8087" y="3276381"/>
            <a:ext cx="4963730" cy="5861820"/>
            <a:chOff x="0" y="0"/>
            <a:chExt cx="4947349" cy="5842476"/>
          </a:xfrm>
        </p:grpSpPr>
        <p:sp>
          <p:nvSpPr>
            <p:cNvPr id="3" name="Freeform 3"/>
            <p:cNvSpPr/>
            <p:nvPr/>
          </p:nvSpPr>
          <p:spPr>
            <a:xfrm>
              <a:off x="-3302" y="-6096"/>
              <a:ext cx="4950524" cy="5854668"/>
            </a:xfrm>
            <a:custGeom>
              <a:avLst/>
              <a:gdLst/>
              <a:ahLst/>
              <a:cxnLst/>
              <a:rect l="l" t="t" r="r" b="b"/>
              <a:pathLst>
                <a:path w="4950524" h="5854668">
                  <a:moveTo>
                    <a:pt x="4921822" y="453009"/>
                  </a:moveTo>
                  <a:cubicBezTo>
                    <a:pt x="4917885" y="418465"/>
                    <a:pt x="4903534" y="385953"/>
                    <a:pt x="4880420" y="360045"/>
                  </a:cubicBezTo>
                  <a:cubicBezTo>
                    <a:pt x="4814253" y="285877"/>
                    <a:pt x="4671378" y="134493"/>
                    <a:pt x="4584891" y="101092"/>
                  </a:cubicBezTo>
                  <a:cubicBezTo>
                    <a:pt x="4427665" y="40513"/>
                    <a:pt x="4331272" y="18796"/>
                    <a:pt x="4294569" y="11938"/>
                  </a:cubicBezTo>
                  <a:cubicBezTo>
                    <a:pt x="4284409" y="10033"/>
                    <a:pt x="4274249" y="9144"/>
                    <a:pt x="426383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5140038"/>
                    <a:pt x="5461" y="5310854"/>
                  </a:cubicBezTo>
                  <a:cubicBezTo>
                    <a:pt x="8001" y="5390737"/>
                    <a:pt x="43053" y="5466937"/>
                    <a:pt x="81153" y="5533612"/>
                  </a:cubicBezTo>
                  <a:cubicBezTo>
                    <a:pt x="133858" y="5625941"/>
                    <a:pt x="216916" y="5700109"/>
                    <a:pt x="319786" y="5741003"/>
                  </a:cubicBezTo>
                  <a:cubicBezTo>
                    <a:pt x="330581" y="5745320"/>
                    <a:pt x="341249" y="5749385"/>
                    <a:pt x="351790" y="5753449"/>
                  </a:cubicBezTo>
                  <a:cubicBezTo>
                    <a:pt x="403733" y="5773515"/>
                    <a:pt x="449072" y="5789262"/>
                    <a:pt x="487807" y="5801709"/>
                  </a:cubicBezTo>
                  <a:cubicBezTo>
                    <a:pt x="579374" y="5831045"/>
                    <a:pt x="675132" y="5845524"/>
                    <a:pt x="839131" y="5845524"/>
                  </a:cubicBezTo>
                  <a:lnTo>
                    <a:pt x="1260592" y="5845524"/>
                  </a:lnTo>
                  <a:cubicBezTo>
                    <a:pt x="1260592" y="5845524"/>
                    <a:pt x="3673988" y="5845524"/>
                    <a:pt x="3673988" y="5845524"/>
                  </a:cubicBezTo>
                  <a:lnTo>
                    <a:pt x="4206304" y="5845524"/>
                  </a:lnTo>
                  <a:cubicBezTo>
                    <a:pt x="4211003" y="5845524"/>
                    <a:pt x="4215702" y="5845778"/>
                    <a:pt x="4220401" y="5846159"/>
                  </a:cubicBezTo>
                  <a:cubicBezTo>
                    <a:pt x="4247071" y="5848318"/>
                    <a:pt x="4354894" y="5854668"/>
                    <a:pt x="4520883" y="5832316"/>
                  </a:cubicBezTo>
                  <a:cubicBezTo>
                    <a:pt x="4696270" y="5808694"/>
                    <a:pt x="4773613" y="5740113"/>
                    <a:pt x="4861624" y="5629624"/>
                  </a:cubicBezTo>
                  <a:cubicBezTo>
                    <a:pt x="4861624" y="5629624"/>
                    <a:pt x="4861624" y="5629624"/>
                    <a:pt x="4861878" y="5629243"/>
                  </a:cubicBezTo>
                  <a:cubicBezTo>
                    <a:pt x="4896676" y="5582634"/>
                    <a:pt x="4917250" y="5527007"/>
                    <a:pt x="4921568" y="5469095"/>
                  </a:cubicBezTo>
                  <a:cubicBezTo>
                    <a:pt x="4930966" y="5342476"/>
                    <a:pt x="4948746" y="4209437"/>
                    <a:pt x="4950397" y="719201"/>
                  </a:cubicBezTo>
                  <a:cubicBezTo>
                    <a:pt x="4950524" y="711962"/>
                    <a:pt x="4950143" y="704723"/>
                    <a:pt x="4949381" y="697484"/>
                  </a:cubicBezTo>
                  <a:lnTo>
                    <a:pt x="4921695" y="453136"/>
                  </a:lnTo>
                  <a:close/>
                </a:path>
              </a:pathLst>
            </a:custGeom>
            <a:solidFill>
              <a:srgbClr val="FDDDA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2135" y="3276381"/>
            <a:ext cx="4963730" cy="5861820"/>
            <a:chOff x="0" y="0"/>
            <a:chExt cx="4947349" cy="5842476"/>
          </a:xfrm>
        </p:grpSpPr>
        <p:sp>
          <p:nvSpPr>
            <p:cNvPr id="5" name="Freeform 5"/>
            <p:cNvSpPr/>
            <p:nvPr/>
          </p:nvSpPr>
          <p:spPr>
            <a:xfrm>
              <a:off x="-3302" y="-6096"/>
              <a:ext cx="4950524" cy="5854668"/>
            </a:xfrm>
            <a:custGeom>
              <a:avLst/>
              <a:gdLst/>
              <a:ahLst/>
              <a:cxnLst/>
              <a:rect l="l" t="t" r="r" b="b"/>
              <a:pathLst>
                <a:path w="4950524" h="5854668">
                  <a:moveTo>
                    <a:pt x="4921822" y="453009"/>
                  </a:moveTo>
                  <a:cubicBezTo>
                    <a:pt x="4917885" y="418465"/>
                    <a:pt x="4903534" y="385953"/>
                    <a:pt x="4880420" y="360045"/>
                  </a:cubicBezTo>
                  <a:cubicBezTo>
                    <a:pt x="4814253" y="285877"/>
                    <a:pt x="4671378" y="134493"/>
                    <a:pt x="4584891" y="101092"/>
                  </a:cubicBezTo>
                  <a:cubicBezTo>
                    <a:pt x="4427665" y="40513"/>
                    <a:pt x="4331272" y="18796"/>
                    <a:pt x="4294569" y="11938"/>
                  </a:cubicBezTo>
                  <a:cubicBezTo>
                    <a:pt x="4284409" y="10033"/>
                    <a:pt x="4274249" y="9144"/>
                    <a:pt x="426383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5140038"/>
                    <a:pt x="5461" y="5310854"/>
                  </a:cubicBezTo>
                  <a:cubicBezTo>
                    <a:pt x="8001" y="5390737"/>
                    <a:pt x="43053" y="5466937"/>
                    <a:pt x="81153" y="5533612"/>
                  </a:cubicBezTo>
                  <a:cubicBezTo>
                    <a:pt x="133858" y="5625941"/>
                    <a:pt x="216916" y="5700109"/>
                    <a:pt x="319786" y="5741003"/>
                  </a:cubicBezTo>
                  <a:cubicBezTo>
                    <a:pt x="330581" y="5745320"/>
                    <a:pt x="341249" y="5749385"/>
                    <a:pt x="351790" y="5753449"/>
                  </a:cubicBezTo>
                  <a:cubicBezTo>
                    <a:pt x="403733" y="5773515"/>
                    <a:pt x="449072" y="5789262"/>
                    <a:pt x="487807" y="5801709"/>
                  </a:cubicBezTo>
                  <a:cubicBezTo>
                    <a:pt x="579374" y="5831045"/>
                    <a:pt x="675132" y="5845524"/>
                    <a:pt x="839131" y="5845524"/>
                  </a:cubicBezTo>
                  <a:lnTo>
                    <a:pt x="1260592" y="5845524"/>
                  </a:lnTo>
                  <a:cubicBezTo>
                    <a:pt x="1260592" y="5845524"/>
                    <a:pt x="3673988" y="5845524"/>
                    <a:pt x="3673988" y="5845524"/>
                  </a:cubicBezTo>
                  <a:lnTo>
                    <a:pt x="4206304" y="5845524"/>
                  </a:lnTo>
                  <a:cubicBezTo>
                    <a:pt x="4211003" y="5845524"/>
                    <a:pt x="4215702" y="5845778"/>
                    <a:pt x="4220401" y="5846159"/>
                  </a:cubicBezTo>
                  <a:cubicBezTo>
                    <a:pt x="4247071" y="5848318"/>
                    <a:pt x="4354894" y="5854668"/>
                    <a:pt x="4520883" y="5832316"/>
                  </a:cubicBezTo>
                  <a:cubicBezTo>
                    <a:pt x="4696270" y="5808694"/>
                    <a:pt x="4773613" y="5740113"/>
                    <a:pt x="4861624" y="5629624"/>
                  </a:cubicBezTo>
                  <a:cubicBezTo>
                    <a:pt x="4861624" y="5629624"/>
                    <a:pt x="4861624" y="5629624"/>
                    <a:pt x="4861878" y="5629243"/>
                  </a:cubicBezTo>
                  <a:cubicBezTo>
                    <a:pt x="4896676" y="5582634"/>
                    <a:pt x="4917250" y="5527007"/>
                    <a:pt x="4921568" y="5469095"/>
                  </a:cubicBezTo>
                  <a:cubicBezTo>
                    <a:pt x="4930966" y="5342476"/>
                    <a:pt x="4948746" y="4209437"/>
                    <a:pt x="4950397" y="719201"/>
                  </a:cubicBezTo>
                  <a:cubicBezTo>
                    <a:pt x="4950524" y="711962"/>
                    <a:pt x="4950143" y="704723"/>
                    <a:pt x="4949381" y="697484"/>
                  </a:cubicBezTo>
                  <a:lnTo>
                    <a:pt x="4921695" y="453136"/>
                  </a:lnTo>
                  <a:close/>
                </a:path>
              </a:pathLst>
            </a:custGeom>
            <a:solidFill>
              <a:srgbClr val="FDDDA7"/>
            </a:solidFill>
          </p:spPr>
        </p:sp>
      </p:grpSp>
      <p:sp>
        <p:nvSpPr>
          <p:cNvPr id="6" name="Freeform 6"/>
          <p:cNvSpPr/>
          <p:nvPr/>
        </p:nvSpPr>
        <p:spPr>
          <a:xfrm rot="-193612">
            <a:off x="6236299" y="948216"/>
            <a:ext cx="5815402" cy="1891457"/>
          </a:xfrm>
          <a:custGeom>
            <a:avLst/>
            <a:gdLst/>
            <a:ahLst/>
            <a:cxnLst/>
            <a:rect l="l" t="t" r="r" b="b"/>
            <a:pathLst>
              <a:path w="5815402" h="1891457">
                <a:moveTo>
                  <a:pt x="0" y="0"/>
                </a:moveTo>
                <a:lnTo>
                  <a:pt x="5815402" y="0"/>
                </a:lnTo>
                <a:lnTo>
                  <a:pt x="5815402" y="1891457"/>
                </a:lnTo>
                <a:lnTo>
                  <a:pt x="0" y="18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40716" y="1454596"/>
            <a:ext cx="6406567" cy="9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15"/>
              </a:lnSpc>
              <a:spcBef>
                <a:spcPct val="0"/>
              </a:spcBef>
            </a:pPr>
            <a:r>
              <a:rPr lang="en-US" sz="6799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A RECAP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7857" y="3880988"/>
            <a:ext cx="3524190" cy="5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48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Classification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81905" y="3880988"/>
            <a:ext cx="3524190" cy="5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48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Why classify?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946183" y="3276381"/>
            <a:ext cx="4963730" cy="5861820"/>
            <a:chOff x="0" y="0"/>
            <a:chExt cx="4947349" cy="5842476"/>
          </a:xfrm>
        </p:grpSpPr>
        <p:sp>
          <p:nvSpPr>
            <p:cNvPr id="11" name="Freeform 11"/>
            <p:cNvSpPr/>
            <p:nvPr/>
          </p:nvSpPr>
          <p:spPr>
            <a:xfrm>
              <a:off x="-3302" y="-6096"/>
              <a:ext cx="4950524" cy="5854668"/>
            </a:xfrm>
            <a:custGeom>
              <a:avLst/>
              <a:gdLst/>
              <a:ahLst/>
              <a:cxnLst/>
              <a:rect l="l" t="t" r="r" b="b"/>
              <a:pathLst>
                <a:path w="4950524" h="5854668">
                  <a:moveTo>
                    <a:pt x="4921822" y="453009"/>
                  </a:moveTo>
                  <a:cubicBezTo>
                    <a:pt x="4917885" y="418465"/>
                    <a:pt x="4903534" y="385953"/>
                    <a:pt x="4880420" y="360045"/>
                  </a:cubicBezTo>
                  <a:cubicBezTo>
                    <a:pt x="4814253" y="285877"/>
                    <a:pt x="4671378" y="134493"/>
                    <a:pt x="4584891" y="101092"/>
                  </a:cubicBezTo>
                  <a:cubicBezTo>
                    <a:pt x="4427665" y="40513"/>
                    <a:pt x="4331272" y="18796"/>
                    <a:pt x="4294569" y="11938"/>
                  </a:cubicBezTo>
                  <a:cubicBezTo>
                    <a:pt x="4284409" y="10033"/>
                    <a:pt x="4274249" y="9144"/>
                    <a:pt x="426383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5140038"/>
                    <a:pt x="5461" y="5310854"/>
                  </a:cubicBezTo>
                  <a:cubicBezTo>
                    <a:pt x="8001" y="5390737"/>
                    <a:pt x="43053" y="5466937"/>
                    <a:pt x="81153" y="5533612"/>
                  </a:cubicBezTo>
                  <a:cubicBezTo>
                    <a:pt x="133858" y="5625941"/>
                    <a:pt x="216916" y="5700109"/>
                    <a:pt x="319786" y="5741003"/>
                  </a:cubicBezTo>
                  <a:cubicBezTo>
                    <a:pt x="330581" y="5745320"/>
                    <a:pt x="341249" y="5749385"/>
                    <a:pt x="351790" y="5753449"/>
                  </a:cubicBezTo>
                  <a:cubicBezTo>
                    <a:pt x="403733" y="5773515"/>
                    <a:pt x="449072" y="5789262"/>
                    <a:pt x="487807" y="5801709"/>
                  </a:cubicBezTo>
                  <a:cubicBezTo>
                    <a:pt x="579374" y="5831045"/>
                    <a:pt x="675132" y="5845524"/>
                    <a:pt x="839131" y="5845524"/>
                  </a:cubicBezTo>
                  <a:lnTo>
                    <a:pt x="1260592" y="5845524"/>
                  </a:lnTo>
                  <a:cubicBezTo>
                    <a:pt x="1260592" y="5845524"/>
                    <a:pt x="3673988" y="5845524"/>
                    <a:pt x="3673988" y="5845524"/>
                  </a:cubicBezTo>
                  <a:lnTo>
                    <a:pt x="4206304" y="5845524"/>
                  </a:lnTo>
                  <a:cubicBezTo>
                    <a:pt x="4211003" y="5845524"/>
                    <a:pt x="4215702" y="5845778"/>
                    <a:pt x="4220401" y="5846159"/>
                  </a:cubicBezTo>
                  <a:cubicBezTo>
                    <a:pt x="4247071" y="5848318"/>
                    <a:pt x="4354894" y="5854668"/>
                    <a:pt x="4520883" y="5832316"/>
                  </a:cubicBezTo>
                  <a:cubicBezTo>
                    <a:pt x="4696270" y="5808694"/>
                    <a:pt x="4773613" y="5740113"/>
                    <a:pt x="4861624" y="5629624"/>
                  </a:cubicBezTo>
                  <a:cubicBezTo>
                    <a:pt x="4861624" y="5629624"/>
                    <a:pt x="4861624" y="5629624"/>
                    <a:pt x="4861878" y="5629243"/>
                  </a:cubicBezTo>
                  <a:cubicBezTo>
                    <a:pt x="4896676" y="5582634"/>
                    <a:pt x="4917250" y="5527007"/>
                    <a:pt x="4921568" y="5469095"/>
                  </a:cubicBezTo>
                  <a:cubicBezTo>
                    <a:pt x="4930966" y="5342476"/>
                    <a:pt x="4948746" y="4209437"/>
                    <a:pt x="4950397" y="719201"/>
                  </a:cubicBezTo>
                  <a:cubicBezTo>
                    <a:pt x="4950524" y="711962"/>
                    <a:pt x="4950143" y="704723"/>
                    <a:pt x="4949381" y="697484"/>
                  </a:cubicBezTo>
                  <a:lnTo>
                    <a:pt x="4921695" y="453136"/>
                  </a:lnTo>
                  <a:close/>
                </a:path>
              </a:pathLst>
            </a:custGeom>
            <a:solidFill>
              <a:srgbClr val="FDDDA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665953" y="3880988"/>
            <a:ext cx="3524190" cy="5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48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How to do it?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5470" y="4776540"/>
            <a:ext cx="3368965" cy="260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It is the process of grouping organisms based on shared characteristics.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5651" y="4776540"/>
            <a:ext cx="3976697" cy="313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We can better understand the diversity of life</a:t>
            </a:r>
          </a:p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on Earth today when we group organisms.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99749" y="4776540"/>
            <a:ext cx="3856598" cy="365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We can identify several species with careful observation and the help of tools like dichotomous keys.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130" y="-718320"/>
            <a:ext cx="13110449" cy="12086954"/>
            <a:chOff x="0" y="0"/>
            <a:chExt cx="13067183" cy="12047066"/>
          </a:xfrm>
        </p:grpSpPr>
        <p:sp>
          <p:nvSpPr>
            <p:cNvPr id="3" name="Freeform 3"/>
            <p:cNvSpPr/>
            <p:nvPr/>
          </p:nvSpPr>
          <p:spPr>
            <a:xfrm>
              <a:off x="-3302" y="-6096"/>
              <a:ext cx="13070357" cy="12059258"/>
            </a:xfrm>
            <a:custGeom>
              <a:avLst/>
              <a:gdLst/>
              <a:ahLst/>
              <a:cxnLst/>
              <a:rect l="l" t="t" r="r" b="b"/>
              <a:pathLst>
                <a:path w="13070357" h="12059258">
                  <a:moveTo>
                    <a:pt x="13041655" y="453009"/>
                  </a:moveTo>
                  <a:cubicBezTo>
                    <a:pt x="13037719" y="418465"/>
                    <a:pt x="13023368" y="385953"/>
                    <a:pt x="13000254" y="360045"/>
                  </a:cubicBezTo>
                  <a:cubicBezTo>
                    <a:pt x="12934086" y="285877"/>
                    <a:pt x="12791211" y="134493"/>
                    <a:pt x="12704724" y="101092"/>
                  </a:cubicBezTo>
                  <a:cubicBezTo>
                    <a:pt x="12547498" y="40513"/>
                    <a:pt x="12451106" y="18796"/>
                    <a:pt x="12414403" y="11938"/>
                  </a:cubicBezTo>
                  <a:cubicBezTo>
                    <a:pt x="12404243" y="10033"/>
                    <a:pt x="12394083" y="9144"/>
                    <a:pt x="12383669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1344629"/>
                    <a:pt x="5461" y="11515444"/>
                  </a:cubicBezTo>
                  <a:cubicBezTo>
                    <a:pt x="8001" y="11595327"/>
                    <a:pt x="43053" y="11671527"/>
                    <a:pt x="81153" y="11738202"/>
                  </a:cubicBezTo>
                  <a:cubicBezTo>
                    <a:pt x="133858" y="11830531"/>
                    <a:pt x="216916" y="11904699"/>
                    <a:pt x="319786" y="11945593"/>
                  </a:cubicBezTo>
                  <a:cubicBezTo>
                    <a:pt x="330581" y="11949911"/>
                    <a:pt x="341249" y="11953974"/>
                    <a:pt x="351790" y="11958039"/>
                  </a:cubicBezTo>
                  <a:cubicBezTo>
                    <a:pt x="403733" y="11978105"/>
                    <a:pt x="449072" y="11993853"/>
                    <a:pt x="487807" y="12006299"/>
                  </a:cubicBezTo>
                  <a:cubicBezTo>
                    <a:pt x="579374" y="12035636"/>
                    <a:pt x="675132" y="12050114"/>
                    <a:pt x="1043868" y="12050114"/>
                  </a:cubicBezTo>
                  <a:lnTo>
                    <a:pt x="2462550" y="12050114"/>
                  </a:lnTo>
                  <a:cubicBezTo>
                    <a:pt x="2462550" y="12050114"/>
                    <a:pt x="10586292" y="12050114"/>
                    <a:pt x="10586292" y="12050114"/>
                  </a:cubicBezTo>
                  <a:lnTo>
                    <a:pt x="12326137" y="12050114"/>
                  </a:lnTo>
                  <a:cubicBezTo>
                    <a:pt x="12330836" y="12050114"/>
                    <a:pt x="12335535" y="12050368"/>
                    <a:pt x="12340234" y="12050749"/>
                  </a:cubicBezTo>
                  <a:cubicBezTo>
                    <a:pt x="12366905" y="12052908"/>
                    <a:pt x="12474728" y="12059258"/>
                    <a:pt x="12640717" y="12036906"/>
                  </a:cubicBezTo>
                  <a:cubicBezTo>
                    <a:pt x="12816104" y="12013284"/>
                    <a:pt x="12893446" y="11944704"/>
                    <a:pt x="12981458" y="11834214"/>
                  </a:cubicBezTo>
                  <a:cubicBezTo>
                    <a:pt x="12981458" y="11834214"/>
                    <a:pt x="12981458" y="11834214"/>
                    <a:pt x="12981711" y="11833833"/>
                  </a:cubicBezTo>
                  <a:cubicBezTo>
                    <a:pt x="13016509" y="11787224"/>
                    <a:pt x="13037083" y="11731598"/>
                    <a:pt x="13041402" y="11673686"/>
                  </a:cubicBezTo>
                  <a:cubicBezTo>
                    <a:pt x="13050800" y="11547067"/>
                    <a:pt x="13068579" y="9133843"/>
                    <a:pt x="13070230" y="719201"/>
                  </a:cubicBezTo>
                  <a:cubicBezTo>
                    <a:pt x="13070357" y="711962"/>
                    <a:pt x="13069977" y="704723"/>
                    <a:pt x="13069215" y="697484"/>
                  </a:cubicBezTo>
                  <a:lnTo>
                    <a:pt x="13041529" y="453136"/>
                  </a:lnTo>
                  <a:close/>
                </a:path>
              </a:pathLst>
            </a:custGeom>
            <a:solidFill>
              <a:srgbClr val="FDDDA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733900" y="3184899"/>
            <a:ext cx="6133796" cy="7919220"/>
          </a:xfrm>
          <a:custGeom>
            <a:avLst/>
            <a:gdLst/>
            <a:ahLst/>
            <a:cxnLst/>
            <a:rect l="l" t="t" r="r" b="b"/>
            <a:pathLst>
              <a:path w="6133796" h="7919220">
                <a:moveTo>
                  <a:pt x="0" y="0"/>
                </a:moveTo>
                <a:lnTo>
                  <a:pt x="6133796" y="0"/>
                </a:lnTo>
                <a:lnTo>
                  <a:pt x="6133796" y="7919220"/>
                </a:lnTo>
                <a:lnTo>
                  <a:pt x="0" y="7919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26829" y="4160573"/>
            <a:ext cx="9449077" cy="412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5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Conduct some research on six living things of your choice, ideally from your backyard or local neighbourhood. </a:t>
            </a:r>
          </a:p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endParaRPr lang="en-US" sz="3599" u="none" strike="noStrike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5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Create your own dichotomous key to help an extraterrestrial identify organisms if they visit us from other galaxies!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6829" y="1774860"/>
            <a:ext cx="9449077" cy="194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15"/>
              </a:lnSpc>
              <a:spcBef>
                <a:spcPct val="0"/>
              </a:spcBef>
            </a:pPr>
            <a:r>
              <a:rPr lang="en-US" sz="6799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Dichotomous Key for Extraterrestrials</a:t>
            </a:r>
          </a:p>
        </p:txBody>
      </p:sp>
      <p:sp>
        <p:nvSpPr>
          <p:cNvPr id="7" name="Freeform 7"/>
          <p:cNvSpPr/>
          <p:nvPr/>
        </p:nvSpPr>
        <p:spPr>
          <a:xfrm rot="803778">
            <a:off x="12772914" y="2121149"/>
            <a:ext cx="1433882" cy="1529474"/>
          </a:xfrm>
          <a:custGeom>
            <a:avLst/>
            <a:gdLst/>
            <a:ahLst/>
            <a:cxnLst/>
            <a:rect l="l" t="t" r="r" b="b"/>
            <a:pathLst>
              <a:path w="1433882" h="1529474">
                <a:moveTo>
                  <a:pt x="0" y="0"/>
                </a:moveTo>
                <a:lnTo>
                  <a:pt x="1433882" y="0"/>
                </a:lnTo>
                <a:lnTo>
                  <a:pt x="1433882" y="1529475"/>
                </a:lnTo>
                <a:lnTo>
                  <a:pt x="0" y="1529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483953" y="5170489"/>
            <a:ext cx="1109581" cy="1072133"/>
          </a:xfrm>
          <a:custGeom>
            <a:avLst/>
            <a:gdLst/>
            <a:ahLst/>
            <a:cxnLst/>
            <a:rect l="l" t="t" r="r" b="b"/>
            <a:pathLst>
              <a:path w="1109581" h="1072133">
                <a:moveTo>
                  <a:pt x="0" y="0"/>
                </a:moveTo>
                <a:lnTo>
                  <a:pt x="1109581" y="0"/>
                </a:lnTo>
                <a:lnTo>
                  <a:pt x="1109581" y="1072133"/>
                </a:lnTo>
                <a:lnTo>
                  <a:pt x="0" y="1072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793" y="2623902"/>
            <a:ext cx="5252414" cy="1122214"/>
            <a:chOff x="0" y="0"/>
            <a:chExt cx="7003219" cy="149628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753467" y="-2753467"/>
              <a:ext cx="1496285" cy="7003219"/>
              <a:chOff x="0" y="0"/>
              <a:chExt cx="1426210" cy="667523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" y="127"/>
                <a:ext cx="1426083" cy="6682223"/>
              </a:xfrm>
              <a:custGeom>
                <a:avLst/>
                <a:gdLst/>
                <a:ahLst/>
                <a:cxnLst/>
                <a:rect l="l" t="t" r="r" b="b"/>
                <a:pathLst>
                  <a:path w="1426083" h="6682223">
                    <a:moveTo>
                      <a:pt x="1025017" y="6669523"/>
                    </a:moveTo>
                    <a:cubicBezTo>
                      <a:pt x="969137" y="6682223"/>
                      <a:pt x="943737" y="6669523"/>
                      <a:pt x="886587" y="6669523"/>
                    </a:cubicBezTo>
                    <a:cubicBezTo>
                      <a:pt x="829437" y="6669523"/>
                      <a:pt x="738378" y="6656823"/>
                      <a:pt x="738378" y="6656823"/>
                    </a:cubicBezTo>
                    <a:lnTo>
                      <a:pt x="707771" y="6656823"/>
                    </a:lnTo>
                    <a:lnTo>
                      <a:pt x="631063" y="6644123"/>
                    </a:lnTo>
                    <a:cubicBezTo>
                      <a:pt x="631063" y="6644123"/>
                      <a:pt x="533400" y="6656823"/>
                      <a:pt x="457581" y="6644123"/>
                    </a:cubicBezTo>
                    <a:cubicBezTo>
                      <a:pt x="381762" y="6631423"/>
                      <a:pt x="296418" y="6644123"/>
                      <a:pt x="296418" y="6644123"/>
                    </a:cubicBezTo>
                    <a:cubicBezTo>
                      <a:pt x="240284" y="6644123"/>
                      <a:pt x="162814" y="6639805"/>
                      <a:pt x="119507" y="6610595"/>
                    </a:cubicBezTo>
                    <a:cubicBezTo>
                      <a:pt x="47371" y="6561954"/>
                      <a:pt x="25400" y="6491723"/>
                      <a:pt x="0" y="6385932"/>
                    </a:cubicBezTo>
                    <a:lnTo>
                      <a:pt x="0" y="6185399"/>
                    </a:lnTo>
                    <a:cubicBezTo>
                      <a:pt x="0" y="6185399"/>
                      <a:pt x="12700" y="6100436"/>
                      <a:pt x="12700" y="6042143"/>
                    </a:cubicBezTo>
                    <a:cubicBezTo>
                      <a:pt x="12700" y="5983850"/>
                      <a:pt x="0" y="5893934"/>
                      <a:pt x="0" y="5893934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907034" y="0"/>
                    </a:lnTo>
                    <a:cubicBezTo>
                      <a:pt x="1007110" y="0"/>
                      <a:pt x="1075563" y="12700"/>
                      <a:pt x="1075563" y="12700"/>
                    </a:cubicBezTo>
                    <a:cubicBezTo>
                      <a:pt x="1139698" y="12700"/>
                      <a:pt x="1228471" y="36322"/>
                      <a:pt x="1286383" y="50800"/>
                    </a:cubicBezTo>
                    <a:cubicBezTo>
                      <a:pt x="1387983" y="76200"/>
                      <a:pt x="1413383" y="254000"/>
                      <a:pt x="1413383" y="350520"/>
                    </a:cubicBezTo>
                    <a:lnTo>
                      <a:pt x="1413383" y="5803129"/>
                    </a:lnTo>
                    <a:cubicBezTo>
                      <a:pt x="1413383" y="5803129"/>
                      <a:pt x="1426083" y="6171810"/>
                      <a:pt x="1426083" y="6204830"/>
                    </a:cubicBezTo>
                    <a:cubicBezTo>
                      <a:pt x="1426083" y="6237850"/>
                      <a:pt x="1403604" y="6345800"/>
                      <a:pt x="1385697" y="6392028"/>
                    </a:cubicBezTo>
                    <a:cubicBezTo>
                      <a:pt x="1360678" y="6456671"/>
                      <a:pt x="1370838" y="6513568"/>
                      <a:pt x="1319022" y="6557763"/>
                    </a:cubicBezTo>
                    <a:cubicBezTo>
                      <a:pt x="1282954" y="6588624"/>
                      <a:pt x="1228852" y="6625962"/>
                      <a:pt x="1183640" y="6643107"/>
                    </a:cubicBezTo>
                    <a:cubicBezTo>
                      <a:pt x="1138428" y="6660253"/>
                      <a:pt x="1080643" y="6656950"/>
                      <a:pt x="1024763" y="666965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69457" y="231284"/>
              <a:ext cx="5264306" cy="941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2" action="ppaction://hlinksldjump"/>
                </a:rPr>
                <a:t>Жіктеу</a:t>
              </a:r>
              <a:endParaRPr lang="en-US" sz="4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2" action="ppaction://hlinksldjump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15450" y="3945603"/>
            <a:ext cx="7657100" cy="1122214"/>
            <a:chOff x="0" y="0"/>
            <a:chExt cx="10209466" cy="1496285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4356590" y="-4356590"/>
              <a:ext cx="1496285" cy="10209466"/>
              <a:chOff x="0" y="0"/>
              <a:chExt cx="1426210" cy="97313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127" y="127"/>
                <a:ext cx="1426083" cy="9738313"/>
              </a:xfrm>
              <a:custGeom>
                <a:avLst/>
                <a:gdLst/>
                <a:ahLst/>
                <a:cxnLst/>
                <a:rect l="l" t="t" r="r" b="b"/>
                <a:pathLst>
                  <a:path w="1426083" h="9738313">
                    <a:moveTo>
                      <a:pt x="1025017" y="9725613"/>
                    </a:moveTo>
                    <a:cubicBezTo>
                      <a:pt x="969137" y="9738313"/>
                      <a:pt x="943737" y="9725613"/>
                      <a:pt x="886587" y="9725613"/>
                    </a:cubicBezTo>
                    <a:cubicBezTo>
                      <a:pt x="829437" y="9725613"/>
                      <a:pt x="738378" y="9712913"/>
                      <a:pt x="738378" y="9712913"/>
                    </a:cubicBezTo>
                    <a:lnTo>
                      <a:pt x="707771" y="9712913"/>
                    </a:lnTo>
                    <a:lnTo>
                      <a:pt x="631063" y="9700213"/>
                    </a:lnTo>
                    <a:cubicBezTo>
                      <a:pt x="631063" y="9700213"/>
                      <a:pt x="533400" y="9712913"/>
                      <a:pt x="457581" y="9700213"/>
                    </a:cubicBezTo>
                    <a:cubicBezTo>
                      <a:pt x="381762" y="9687513"/>
                      <a:pt x="296418" y="9700213"/>
                      <a:pt x="296418" y="9700213"/>
                    </a:cubicBezTo>
                    <a:cubicBezTo>
                      <a:pt x="240284" y="9700213"/>
                      <a:pt x="162814" y="9695895"/>
                      <a:pt x="119507" y="9666685"/>
                    </a:cubicBezTo>
                    <a:cubicBezTo>
                      <a:pt x="47371" y="9618044"/>
                      <a:pt x="25400" y="9547813"/>
                      <a:pt x="0" y="9442022"/>
                    </a:cubicBezTo>
                    <a:lnTo>
                      <a:pt x="0" y="9241489"/>
                    </a:lnTo>
                    <a:cubicBezTo>
                      <a:pt x="0" y="9241489"/>
                      <a:pt x="12700" y="9156526"/>
                      <a:pt x="12700" y="9098233"/>
                    </a:cubicBezTo>
                    <a:cubicBezTo>
                      <a:pt x="12700" y="9039940"/>
                      <a:pt x="0" y="8950024"/>
                      <a:pt x="0" y="8950024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907034" y="0"/>
                    </a:lnTo>
                    <a:cubicBezTo>
                      <a:pt x="1007110" y="0"/>
                      <a:pt x="1075563" y="12700"/>
                      <a:pt x="1075563" y="12700"/>
                    </a:cubicBezTo>
                    <a:cubicBezTo>
                      <a:pt x="1139698" y="12700"/>
                      <a:pt x="1228471" y="36322"/>
                      <a:pt x="1286383" y="50800"/>
                    </a:cubicBezTo>
                    <a:cubicBezTo>
                      <a:pt x="1387983" y="76200"/>
                      <a:pt x="1413383" y="254000"/>
                      <a:pt x="1413383" y="350520"/>
                    </a:cubicBezTo>
                    <a:lnTo>
                      <a:pt x="1413383" y="8859219"/>
                    </a:lnTo>
                    <a:cubicBezTo>
                      <a:pt x="1413383" y="8859219"/>
                      <a:pt x="1426083" y="9227900"/>
                      <a:pt x="1426083" y="9260920"/>
                    </a:cubicBezTo>
                    <a:cubicBezTo>
                      <a:pt x="1426083" y="9293940"/>
                      <a:pt x="1403604" y="9401890"/>
                      <a:pt x="1385697" y="9448118"/>
                    </a:cubicBezTo>
                    <a:cubicBezTo>
                      <a:pt x="1360678" y="9512761"/>
                      <a:pt x="1370838" y="9569657"/>
                      <a:pt x="1319022" y="9613853"/>
                    </a:cubicBezTo>
                    <a:cubicBezTo>
                      <a:pt x="1282954" y="9644715"/>
                      <a:pt x="1228852" y="9682052"/>
                      <a:pt x="1183640" y="9699197"/>
                    </a:cubicBezTo>
                    <a:cubicBezTo>
                      <a:pt x="1138428" y="9716342"/>
                      <a:pt x="1080643" y="9713040"/>
                      <a:pt x="1024763" y="972574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173959" y="229131"/>
              <a:ext cx="7861547" cy="941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3" action="ppaction://hlinksldjump"/>
                </a:rPr>
                <a:t>Классификацияның</a:t>
              </a:r>
              <a:r>
                <a:rPr lang="ru-RU" sz="42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3" action="ppaction://hlinksldjump"/>
                </a:rPr>
                <a:t> </a:t>
              </a: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3" action="ppaction://hlinksldjump"/>
                </a:rPr>
                <a:t>рөлі</a:t>
              </a:r>
              <a:endParaRPr lang="en-US" sz="4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3" action="ppaction://hlinksldjump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7177537" y="-1793835"/>
            <a:ext cx="3932926" cy="21365647"/>
            <a:chOff x="0" y="0"/>
            <a:chExt cx="1586883" cy="8620751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1586756" cy="8627736"/>
            </a:xfrm>
            <a:custGeom>
              <a:avLst/>
              <a:gdLst/>
              <a:ahLst/>
              <a:cxnLst/>
              <a:rect l="l" t="t" r="r" b="b"/>
              <a:pathLst>
                <a:path w="1586756" h="8627736">
                  <a:moveTo>
                    <a:pt x="1185690" y="8615036"/>
                  </a:moveTo>
                  <a:cubicBezTo>
                    <a:pt x="1129810" y="8627736"/>
                    <a:pt x="1104410" y="8615036"/>
                    <a:pt x="1047260" y="8615036"/>
                  </a:cubicBezTo>
                  <a:cubicBezTo>
                    <a:pt x="990110" y="8615036"/>
                    <a:pt x="899051" y="8602336"/>
                    <a:pt x="899051" y="8602336"/>
                  </a:cubicBezTo>
                  <a:lnTo>
                    <a:pt x="707771" y="8602336"/>
                  </a:lnTo>
                  <a:lnTo>
                    <a:pt x="631063" y="8589636"/>
                  </a:lnTo>
                  <a:cubicBezTo>
                    <a:pt x="631063" y="8589636"/>
                    <a:pt x="533400" y="8602336"/>
                    <a:pt x="457581" y="8589636"/>
                  </a:cubicBezTo>
                  <a:cubicBezTo>
                    <a:pt x="381762" y="8576936"/>
                    <a:pt x="296418" y="8589636"/>
                    <a:pt x="296418" y="8589636"/>
                  </a:cubicBezTo>
                  <a:cubicBezTo>
                    <a:pt x="240284" y="8589636"/>
                    <a:pt x="162814" y="8585319"/>
                    <a:pt x="119507" y="8556108"/>
                  </a:cubicBezTo>
                  <a:cubicBezTo>
                    <a:pt x="47371" y="8507468"/>
                    <a:pt x="25400" y="8437236"/>
                    <a:pt x="0" y="8331445"/>
                  </a:cubicBezTo>
                  <a:lnTo>
                    <a:pt x="0" y="8130912"/>
                  </a:lnTo>
                  <a:cubicBezTo>
                    <a:pt x="0" y="8130912"/>
                    <a:pt x="12700" y="8045949"/>
                    <a:pt x="12700" y="7987657"/>
                  </a:cubicBezTo>
                  <a:cubicBezTo>
                    <a:pt x="12700" y="7929363"/>
                    <a:pt x="0" y="7839447"/>
                    <a:pt x="0" y="7839447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067707" y="0"/>
                  </a:lnTo>
                  <a:cubicBezTo>
                    <a:pt x="1167783" y="0"/>
                    <a:pt x="1236236" y="12700"/>
                    <a:pt x="1236236" y="12700"/>
                  </a:cubicBezTo>
                  <a:cubicBezTo>
                    <a:pt x="1300371" y="12700"/>
                    <a:pt x="1389144" y="36322"/>
                    <a:pt x="1447056" y="50800"/>
                  </a:cubicBezTo>
                  <a:cubicBezTo>
                    <a:pt x="1548656" y="76200"/>
                    <a:pt x="1574056" y="254000"/>
                    <a:pt x="1574056" y="350520"/>
                  </a:cubicBezTo>
                  <a:lnTo>
                    <a:pt x="1574056" y="7748643"/>
                  </a:lnTo>
                  <a:cubicBezTo>
                    <a:pt x="1574056" y="7748643"/>
                    <a:pt x="1586756" y="8117323"/>
                    <a:pt x="1586756" y="8150344"/>
                  </a:cubicBezTo>
                  <a:cubicBezTo>
                    <a:pt x="1586756" y="8183363"/>
                    <a:pt x="1564277" y="8291313"/>
                    <a:pt x="1546370" y="8337542"/>
                  </a:cubicBezTo>
                  <a:cubicBezTo>
                    <a:pt x="1521351" y="8402184"/>
                    <a:pt x="1531511" y="8459081"/>
                    <a:pt x="1479695" y="8503276"/>
                  </a:cubicBezTo>
                  <a:cubicBezTo>
                    <a:pt x="1443627" y="8534137"/>
                    <a:pt x="1389525" y="8571475"/>
                    <a:pt x="1344313" y="8588620"/>
                  </a:cubicBezTo>
                  <a:cubicBezTo>
                    <a:pt x="1299101" y="8605766"/>
                    <a:pt x="1241316" y="8602463"/>
                    <a:pt x="1185436" y="8615163"/>
                  </a:cubicBezTo>
                  <a:close/>
                </a:path>
              </a:pathLst>
            </a:custGeom>
            <a:solidFill>
              <a:srgbClr val="5C743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397829" y="5267304"/>
            <a:ext cx="9492342" cy="1122214"/>
            <a:chOff x="0" y="0"/>
            <a:chExt cx="12656456" cy="1496285"/>
          </a:xfrm>
        </p:grpSpPr>
        <p:grpSp>
          <p:nvGrpSpPr>
            <p:cNvPr id="13" name="Group 13"/>
            <p:cNvGrpSpPr/>
            <p:nvPr/>
          </p:nvGrpSpPr>
          <p:grpSpPr>
            <a:xfrm rot="-5400000">
              <a:off x="5580085" y="-5580085"/>
              <a:ext cx="1496285" cy="12656456"/>
              <a:chOff x="0" y="0"/>
              <a:chExt cx="1426210" cy="120637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27" y="127"/>
                <a:ext cx="1426083" cy="12070704"/>
              </a:xfrm>
              <a:custGeom>
                <a:avLst/>
                <a:gdLst/>
                <a:ahLst/>
                <a:cxnLst/>
                <a:rect l="l" t="t" r="r" b="b"/>
                <a:pathLst>
                  <a:path w="1426083" h="12070704">
                    <a:moveTo>
                      <a:pt x="1025017" y="12058004"/>
                    </a:moveTo>
                    <a:cubicBezTo>
                      <a:pt x="969137" y="12070704"/>
                      <a:pt x="943737" y="12058004"/>
                      <a:pt x="886587" y="12058004"/>
                    </a:cubicBezTo>
                    <a:cubicBezTo>
                      <a:pt x="829437" y="12058004"/>
                      <a:pt x="738378" y="12045304"/>
                      <a:pt x="738378" y="12045304"/>
                    </a:cubicBezTo>
                    <a:lnTo>
                      <a:pt x="707771" y="12045304"/>
                    </a:lnTo>
                    <a:lnTo>
                      <a:pt x="631063" y="12032604"/>
                    </a:lnTo>
                    <a:cubicBezTo>
                      <a:pt x="631063" y="12032604"/>
                      <a:pt x="533400" y="12045304"/>
                      <a:pt x="457581" y="12032604"/>
                    </a:cubicBezTo>
                    <a:cubicBezTo>
                      <a:pt x="381762" y="12019904"/>
                      <a:pt x="296418" y="12032604"/>
                      <a:pt x="296418" y="12032604"/>
                    </a:cubicBezTo>
                    <a:cubicBezTo>
                      <a:pt x="240284" y="12032604"/>
                      <a:pt x="162814" y="12028285"/>
                      <a:pt x="119507" y="11999075"/>
                    </a:cubicBezTo>
                    <a:cubicBezTo>
                      <a:pt x="47371" y="11950434"/>
                      <a:pt x="25400" y="11880204"/>
                      <a:pt x="0" y="11774412"/>
                    </a:cubicBezTo>
                    <a:lnTo>
                      <a:pt x="0" y="11573879"/>
                    </a:lnTo>
                    <a:cubicBezTo>
                      <a:pt x="0" y="11573879"/>
                      <a:pt x="12700" y="11488917"/>
                      <a:pt x="12700" y="11430623"/>
                    </a:cubicBezTo>
                    <a:cubicBezTo>
                      <a:pt x="12700" y="11372330"/>
                      <a:pt x="0" y="11282415"/>
                      <a:pt x="0" y="11282415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907034" y="0"/>
                    </a:lnTo>
                    <a:cubicBezTo>
                      <a:pt x="1007110" y="0"/>
                      <a:pt x="1075563" y="12700"/>
                      <a:pt x="1075563" y="12700"/>
                    </a:cubicBezTo>
                    <a:cubicBezTo>
                      <a:pt x="1139698" y="12700"/>
                      <a:pt x="1228471" y="36322"/>
                      <a:pt x="1286383" y="50800"/>
                    </a:cubicBezTo>
                    <a:cubicBezTo>
                      <a:pt x="1387983" y="76200"/>
                      <a:pt x="1413383" y="254000"/>
                      <a:pt x="1413383" y="350520"/>
                    </a:cubicBezTo>
                    <a:lnTo>
                      <a:pt x="1413383" y="11191609"/>
                    </a:lnTo>
                    <a:cubicBezTo>
                      <a:pt x="1413383" y="11191609"/>
                      <a:pt x="1426083" y="11560291"/>
                      <a:pt x="1426083" y="11593310"/>
                    </a:cubicBezTo>
                    <a:cubicBezTo>
                      <a:pt x="1426083" y="11626330"/>
                      <a:pt x="1403604" y="11734280"/>
                      <a:pt x="1385697" y="11780508"/>
                    </a:cubicBezTo>
                    <a:cubicBezTo>
                      <a:pt x="1360678" y="11845152"/>
                      <a:pt x="1370838" y="11902047"/>
                      <a:pt x="1319022" y="11946243"/>
                    </a:cubicBezTo>
                    <a:cubicBezTo>
                      <a:pt x="1282954" y="11977105"/>
                      <a:pt x="1228852" y="12014442"/>
                      <a:pt x="1183640" y="12031587"/>
                    </a:cubicBezTo>
                    <a:cubicBezTo>
                      <a:pt x="1138428" y="12048732"/>
                      <a:pt x="1080643" y="12045430"/>
                      <a:pt x="1024763" y="1205813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30015" y="229849"/>
              <a:ext cx="11596427" cy="941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4" action="ppaction://hlinksldjump"/>
                </a:rPr>
                <a:t>Организмдерді</a:t>
              </a:r>
              <a:r>
                <a:rPr lang="ru-RU" sz="42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4" action="ppaction://hlinksldjump"/>
                </a:rPr>
                <a:t> </a:t>
              </a: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4" action="ppaction://hlinksldjump"/>
                </a:rPr>
                <a:t>Жіктеу</a:t>
              </a:r>
              <a:r>
                <a:rPr lang="ru-RU" sz="42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4" action="ppaction://hlinksldjump"/>
                </a:rPr>
                <a:t> </a:t>
              </a: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4" action="ppaction://hlinksldjump"/>
                </a:rPr>
                <a:t>құралы</a:t>
              </a:r>
              <a:endParaRPr lang="en-US" sz="4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4" action="ppaction://hlinksldjump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97829" y="6589005"/>
            <a:ext cx="9492342" cy="1122214"/>
            <a:chOff x="0" y="0"/>
            <a:chExt cx="12656456" cy="1496285"/>
          </a:xfrm>
        </p:grpSpPr>
        <p:grpSp>
          <p:nvGrpSpPr>
            <p:cNvPr id="17" name="Group 17"/>
            <p:cNvGrpSpPr/>
            <p:nvPr/>
          </p:nvGrpSpPr>
          <p:grpSpPr>
            <a:xfrm rot="-5400000">
              <a:off x="5580085" y="-5580085"/>
              <a:ext cx="1496285" cy="12656456"/>
              <a:chOff x="0" y="0"/>
              <a:chExt cx="1426210" cy="1206371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127" y="127"/>
                <a:ext cx="1426083" cy="12070704"/>
              </a:xfrm>
              <a:custGeom>
                <a:avLst/>
                <a:gdLst/>
                <a:ahLst/>
                <a:cxnLst/>
                <a:rect l="l" t="t" r="r" b="b"/>
                <a:pathLst>
                  <a:path w="1426083" h="12070704">
                    <a:moveTo>
                      <a:pt x="1025017" y="12058004"/>
                    </a:moveTo>
                    <a:cubicBezTo>
                      <a:pt x="969137" y="12070704"/>
                      <a:pt x="943737" y="12058004"/>
                      <a:pt x="886587" y="12058004"/>
                    </a:cubicBezTo>
                    <a:cubicBezTo>
                      <a:pt x="829437" y="12058004"/>
                      <a:pt x="738378" y="12045304"/>
                      <a:pt x="738378" y="12045304"/>
                    </a:cubicBezTo>
                    <a:lnTo>
                      <a:pt x="707771" y="12045304"/>
                    </a:lnTo>
                    <a:lnTo>
                      <a:pt x="631063" y="12032604"/>
                    </a:lnTo>
                    <a:cubicBezTo>
                      <a:pt x="631063" y="12032604"/>
                      <a:pt x="533400" y="12045304"/>
                      <a:pt x="457581" y="12032604"/>
                    </a:cubicBezTo>
                    <a:cubicBezTo>
                      <a:pt x="381762" y="12019904"/>
                      <a:pt x="296418" y="12032604"/>
                      <a:pt x="296418" y="12032604"/>
                    </a:cubicBezTo>
                    <a:cubicBezTo>
                      <a:pt x="240284" y="12032604"/>
                      <a:pt x="162814" y="12028285"/>
                      <a:pt x="119507" y="11999075"/>
                    </a:cubicBezTo>
                    <a:cubicBezTo>
                      <a:pt x="47371" y="11950434"/>
                      <a:pt x="25400" y="11880204"/>
                      <a:pt x="0" y="11774412"/>
                    </a:cubicBezTo>
                    <a:lnTo>
                      <a:pt x="0" y="11573879"/>
                    </a:lnTo>
                    <a:cubicBezTo>
                      <a:pt x="0" y="11573879"/>
                      <a:pt x="12700" y="11488917"/>
                      <a:pt x="12700" y="11430623"/>
                    </a:cubicBezTo>
                    <a:cubicBezTo>
                      <a:pt x="12700" y="11372330"/>
                      <a:pt x="0" y="11282415"/>
                      <a:pt x="0" y="11282415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907034" y="0"/>
                    </a:lnTo>
                    <a:cubicBezTo>
                      <a:pt x="1007110" y="0"/>
                      <a:pt x="1075563" y="12700"/>
                      <a:pt x="1075563" y="12700"/>
                    </a:cubicBezTo>
                    <a:cubicBezTo>
                      <a:pt x="1139698" y="12700"/>
                      <a:pt x="1228471" y="36322"/>
                      <a:pt x="1286383" y="50800"/>
                    </a:cubicBezTo>
                    <a:cubicBezTo>
                      <a:pt x="1387983" y="76200"/>
                      <a:pt x="1413383" y="254000"/>
                      <a:pt x="1413383" y="350520"/>
                    </a:cubicBezTo>
                    <a:lnTo>
                      <a:pt x="1413383" y="11191609"/>
                    </a:lnTo>
                    <a:cubicBezTo>
                      <a:pt x="1413383" y="11191609"/>
                      <a:pt x="1426083" y="11560291"/>
                      <a:pt x="1426083" y="11593310"/>
                    </a:cubicBezTo>
                    <a:cubicBezTo>
                      <a:pt x="1426083" y="11626330"/>
                      <a:pt x="1403604" y="11734280"/>
                      <a:pt x="1385697" y="11780508"/>
                    </a:cubicBezTo>
                    <a:cubicBezTo>
                      <a:pt x="1360678" y="11845152"/>
                      <a:pt x="1370838" y="11902047"/>
                      <a:pt x="1319022" y="11946243"/>
                    </a:cubicBezTo>
                    <a:cubicBezTo>
                      <a:pt x="1282954" y="11977105"/>
                      <a:pt x="1228852" y="12014442"/>
                      <a:pt x="1183640" y="12031587"/>
                    </a:cubicBezTo>
                    <a:cubicBezTo>
                      <a:pt x="1138428" y="12048732"/>
                      <a:pt x="1080643" y="12045430"/>
                      <a:pt x="1024763" y="1205813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530015" y="230567"/>
              <a:ext cx="11596427" cy="941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5" action="ppaction://hlinksldjump"/>
                </a:rPr>
                <a:t>Жіктеудің</a:t>
              </a:r>
              <a:r>
                <a:rPr lang="ru-RU" sz="42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5" action="ppaction://hlinksldjump"/>
                </a:rPr>
                <a:t> </a:t>
              </a: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5" action="ppaction://hlinksldjump"/>
                </a:rPr>
                <a:t>артықшылықтары</a:t>
              </a:r>
              <a:endParaRPr lang="en-US" sz="4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5" action="ppaction://hlinksldjump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97829" y="7910705"/>
            <a:ext cx="9492342" cy="1122214"/>
            <a:chOff x="0" y="0"/>
            <a:chExt cx="12656456" cy="1496285"/>
          </a:xfrm>
        </p:grpSpPr>
        <p:grpSp>
          <p:nvGrpSpPr>
            <p:cNvPr id="21" name="Group 21"/>
            <p:cNvGrpSpPr/>
            <p:nvPr/>
          </p:nvGrpSpPr>
          <p:grpSpPr>
            <a:xfrm rot="-5400000">
              <a:off x="5580085" y="-5580085"/>
              <a:ext cx="1496285" cy="12656456"/>
              <a:chOff x="0" y="0"/>
              <a:chExt cx="1426210" cy="1206371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127" y="127"/>
                <a:ext cx="1426083" cy="12070704"/>
              </a:xfrm>
              <a:custGeom>
                <a:avLst/>
                <a:gdLst/>
                <a:ahLst/>
                <a:cxnLst/>
                <a:rect l="l" t="t" r="r" b="b"/>
                <a:pathLst>
                  <a:path w="1426083" h="12070704">
                    <a:moveTo>
                      <a:pt x="1025017" y="12058004"/>
                    </a:moveTo>
                    <a:cubicBezTo>
                      <a:pt x="969137" y="12070704"/>
                      <a:pt x="943737" y="12058004"/>
                      <a:pt x="886587" y="12058004"/>
                    </a:cubicBezTo>
                    <a:cubicBezTo>
                      <a:pt x="829437" y="12058004"/>
                      <a:pt x="738378" y="12045304"/>
                      <a:pt x="738378" y="12045304"/>
                    </a:cubicBezTo>
                    <a:lnTo>
                      <a:pt x="707771" y="12045304"/>
                    </a:lnTo>
                    <a:lnTo>
                      <a:pt x="631063" y="12032604"/>
                    </a:lnTo>
                    <a:cubicBezTo>
                      <a:pt x="631063" y="12032604"/>
                      <a:pt x="533400" y="12045304"/>
                      <a:pt x="457581" y="12032604"/>
                    </a:cubicBezTo>
                    <a:cubicBezTo>
                      <a:pt x="381762" y="12019904"/>
                      <a:pt x="296418" y="12032604"/>
                      <a:pt x="296418" y="12032604"/>
                    </a:cubicBezTo>
                    <a:cubicBezTo>
                      <a:pt x="240284" y="12032604"/>
                      <a:pt x="162814" y="12028285"/>
                      <a:pt x="119507" y="11999075"/>
                    </a:cubicBezTo>
                    <a:cubicBezTo>
                      <a:pt x="47371" y="11950434"/>
                      <a:pt x="25400" y="11880204"/>
                      <a:pt x="0" y="11774412"/>
                    </a:cubicBezTo>
                    <a:lnTo>
                      <a:pt x="0" y="11573879"/>
                    </a:lnTo>
                    <a:cubicBezTo>
                      <a:pt x="0" y="11573879"/>
                      <a:pt x="12700" y="11488917"/>
                      <a:pt x="12700" y="11430623"/>
                    </a:cubicBezTo>
                    <a:cubicBezTo>
                      <a:pt x="12700" y="11372330"/>
                      <a:pt x="0" y="11282415"/>
                      <a:pt x="0" y="11282415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907034" y="0"/>
                    </a:lnTo>
                    <a:cubicBezTo>
                      <a:pt x="1007110" y="0"/>
                      <a:pt x="1075563" y="12700"/>
                      <a:pt x="1075563" y="12700"/>
                    </a:cubicBezTo>
                    <a:cubicBezTo>
                      <a:pt x="1139698" y="12700"/>
                      <a:pt x="1228471" y="36322"/>
                      <a:pt x="1286383" y="50800"/>
                    </a:cubicBezTo>
                    <a:cubicBezTo>
                      <a:pt x="1387983" y="76200"/>
                      <a:pt x="1413383" y="254000"/>
                      <a:pt x="1413383" y="350520"/>
                    </a:cubicBezTo>
                    <a:lnTo>
                      <a:pt x="1413383" y="11191609"/>
                    </a:lnTo>
                    <a:cubicBezTo>
                      <a:pt x="1413383" y="11191609"/>
                      <a:pt x="1426083" y="11560291"/>
                      <a:pt x="1426083" y="11593310"/>
                    </a:cubicBezTo>
                    <a:cubicBezTo>
                      <a:pt x="1426083" y="11626330"/>
                      <a:pt x="1403604" y="11734280"/>
                      <a:pt x="1385697" y="11780508"/>
                    </a:cubicBezTo>
                    <a:cubicBezTo>
                      <a:pt x="1360678" y="11845152"/>
                      <a:pt x="1370838" y="11902047"/>
                      <a:pt x="1319022" y="11946243"/>
                    </a:cubicBezTo>
                    <a:cubicBezTo>
                      <a:pt x="1282954" y="11977105"/>
                      <a:pt x="1228852" y="12014442"/>
                      <a:pt x="1183640" y="12031587"/>
                    </a:cubicBezTo>
                    <a:cubicBezTo>
                      <a:pt x="1138428" y="12048732"/>
                      <a:pt x="1080643" y="12045430"/>
                      <a:pt x="1024763" y="1205813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530015" y="231284"/>
              <a:ext cx="11596427" cy="941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6" action="ppaction://hlinksldjump"/>
                </a:rPr>
                <a:t>Жіктеудің</a:t>
              </a:r>
              <a:r>
                <a:rPr lang="ru-RU" sz="42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6" action="ppaction://hlinksldjump"/>
                </a:rPr>
                <a:t> </a:t>
              </a:r>
              <a:r>
                <a:rPr lang="ru-RU" sz="42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6" action="ppaction://hlinksldjump"/>
                </a:rPr>
                <a:t>кемшіліктері</a:t>
              </a:r>
              <a:endParaRPr lang="en-US" sz="4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6" action="ppaction://hlinksldjump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3628035" y="2680678"/>
            <a:ext cx="2237005" cy="1264925"/>
          </a:xfrm>
          <a:custGeom>
            <a:avLst/>
            <a:gdLst/>
            <a:ahLst/>
            <a:cxnLst/>
            <a:rect l="l" t="t" r="r" b="b"/>
            <a:pathLst>
              <a:path w="2237005" h="1264925">
                <a:moveTo>
                  <a:pt x="0" y="0"/>
                </a:moveTo>
                <a:lnTo>
                  <a:pt x="2237005" y="0"/>
                </a:lnTo>
                <a:lnTo>
                  <a:pt x="2237005" y="1264925"/>
                </a:lnTo>
                <a:lnTo>
                  <a:pt x="0" y="12649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403815" y="2885929"/>
            <a:ext cx="3380713" cy="4515143"/>
          </a:xfrm>
          <a:custGeom>
            <a:avLst/>
            <a:gdLst/>
            <a:ahLst/>
            <a:cxnLst/>
            <a:rect l="l" t="t" r="r" b="b"/>
            <a:pathLst>
              <a:path w="3380713" h="4515143">
                <a:moveTo>
                  <a:pt x="0" y="0"/>
                </a:moveTo>
                <a:lnTo>
                  <a:pt x="3380713" y="0"/>
                </a:lnTo>
                <a:lnTo>
                  <a:pt x="3380713" y="4515142"/>
                </a:lnTo>
                <a:lnTo>
                  <a:pt x="0" y="45151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746538" y="8132127"/>
            <a:ext cx="2835438" cy="3617784"/>
          </a:xfrm>
          <a:custGeom>
            <a:avLst/>
            <a:gdLst/>
            <a:ahLst/>
            <a:cxnLst/>
            <a:rect l="l" t="t" r="r" b="b"/>
            <a:pathLst>
              <a:path w="2835438" h="3617784">
                <a:moveTo>
                  <a:pt x="0" y="0"/>
                </a:moveTo>
                <a:lnTo>
                  <a:pt x="2835438" y="0"/>
                </a:lnTo>
                <a:lnTo>
                  <a:pt x="2835438" y="3617784"/>
                </a:lnTo>
                <a:lnTo>
                  <a:pt x="0" y="36177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14635" y="2623902"/>
            <a:ext cx="3786602" cy="5099801"/>
          </a:xfrm>
          <a:custGeom>
            <a:avLst/>
            <a:gdLst/>
            <a:ahLst/>
            <a:cxnLst/>
            <a:rect l="l" t="t" r="r" b="b"/>
            <a:pathLst>
              <a:path w="3786602" h="5099801">
                <a:moveTo>
                  <a:pt x="0" y="0"/>
                </a:moveTo>
                <a:lnTo>
                  <a:pt x="3786602" y="0"/>
                </a:lnTo>
                <a:lnTo>
                  <a:pt x="3786602" y="5099802"/>
                </a:lnTo>
                <a:lnTo>
                  <a:pt x="0" y="50998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866743" y="751278"/>
            <a:ext cx="3239426" cy="1386879"/>
          </a:xfrm>
          <a:custGeom>
            <a:avLst/>
            <a:gdLst/>
            <a:ahLst/>
            <a:cxnLst/>
            <a:rect l="l" t="t" r="r" b="b"/>
            <a:pathLst>
              <a:path w="3239426" h="1386879">
                <a:moveTo>
                  <a:pt x="0" y="0"/>
                </a:moveTo>
                <a:lnTo>
                  <a:pt x="3239425" y="0"/>
                </a:lnTo>
                <a:lnTo>
                  <a:pt x="3239425" y="1386880"/>
                </a:lnTo>
                <a:lnTo>
                  <a:pt x="0" y="13868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5182084" y="1399086"/>
            <a:ext cx="1365912" cy="874947"/>
          </a:xfrm>
          <a:custGeom>
            <a:avLst/>
            <a:gdLst/>
            <a:ahLst/>
            <a:cxnLst/>
            <a:rect l="l" t="t" r="r" b="b"/>
            <a:pathLst>
              <a:path w="1365912" h="874947">
                <a:moveTo>
                  <a:pt x="0" y="0"/>
                </a:moveTo>
                <a:lnTo>
                  <a:pt x="1365913" y="0"/>
                </a:lnTo>
                <a:lnTo>
                  <a:pt x="1365913" y="874947"/>
                </a:lnTo>
                <a:lnTo>
                  <a:pt x="0" y="8749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 t="-102255" r="-268273" b="-43884"/>
            </a:stretch>
          </a:blipFill>
          <a:ln cap="sq">
            <a:noFill/>
            <a:prstDash val="solid"/>
            <a:miter/>
          </a:ln>
        </p:spPr>
      </p:sp>
      <p:sp>
        <p:nvSpPr>
          <p:cNvPr id="30" name="TextBox 30"/>
          <p:cNvSpPr txBox="1"/>
          <p:nvPr/>
        </p:nvSpPr>
        <p:spPr>
          <a:xfrm>
            <a:off x="4397829" y="1076054"/>
            <a:ext cx="9492342" cy="12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184"/>
              </a:lnSpc>
            </a:pPr>
            <a:r>
              <a:rPr lang="ru-RU" sz="8200" b="1" dirty="0" smtClean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МА</a:t>
            </a:r>
            <a:r>
              <a:rPr lang="kk-KZ" sz="8200" b="1" dirty="0" smtClean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ҚСАТЫ</a:t>
            </a:r>
            <a:endParaRPr lang="en-US" sz="8200" b="1" dirty="0">
              <a:solidFill>
                <a:srgbClr val="0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59840" y="1028700"/>
            <a:ext cx="9316681" cy="8403979"/>
            <a:chOff x="0" y="0"/>
            <a:chExt cx="4625624" cy="4172479"/>
          </a:xfrm>
        </p:grpSpPr>
        <p:sp>
          <p:nvSpPr>
            <p:cNvPr id="3" name="Freeform 3"/>
            <p:cNvSpPr/>
            <p:nvPr/>
          </p:nvSpPr>
          <p:spPr>
            <a:xfrm>
              <a:off x="-10414" y="-20066"/>
              <a:ext cx="4656104" cy="4212992"/>
            </a:xfrm>
            <a:custGeom>
              <a:avLst/>
              <a:gdLst/>
              <a:ahLst/>
              <a:cxnLst/>
              <a:rect l="l" t="t" r="r" b="b"/>
              <a:pathLst>
                <a:path w="4656104" h="4212992">
                  <a:moveTo>
                    <a:pt x="4634388" y="199009"/>
                  </a:moveTo>
                  <a:cubicBezTo>
                    <a:pt x="4630704" y="12700"/>
                    <a:pt x="4656104" y="12700"/>
                    <a:pt x="4471192" y="35814"/>
                  </a:cubicBezTo>
                  <a:lnTo>
                    <a:pt x="4435506" y="48514"/>
                  </a:lnTo>
                  <a:cubicBezTo>
                    <a:pt x="4435506" y="48514"/>
                    <a:pt x="4376704" y="38100"/>
                    <a:pt x="4269516" y="35814"/>
                  </a:cubicBezTo>
                  <a:cubicBezTo>
                    <a:pt x="4161313" y="33528"/>
                    <a:pt x="4137690" y="23114"/>
                    <a:pt x="4137690" y="23114"/>
                  </a:cubicBezTo>
                  <a:lnTo>
                    <a:pt x="4071904" y="35814"/>
                  </a:lnTo>
                  <a:lnTo>
                    <a:pt x="4062507" y="254000"/>
                  </a:lnTo>
                  <a:lnTo>
                    <a:pt x="4016406" y="254000"/>
                  </a:lnTo>
                  <a:lnTo>
                    <a:pt x="4020723" y="209677"/>
                  </a:lnTo>
                  <a:lnTo>
                    <a:pt x="4001292" y="142113"/>
                  </a:lnTo>
                  <a:cubicBezTo>
                    <a:pt x="3981862" y="104013"/>
                    <a:pt x="3981862" y="91059"/>
                    <a:pt x="3981862" y="91059"/>
                  </a:cubicBezTo>
                  <a:cubicBezTo>
                    <a:pt x="3981862" y="27813"/>
                    <a:pt x="3981862" y="40513"/>
                    <a:pt x="3918489" y="24130"/>
                  </a:cubicBezTo>
                  <a:lnTo>
                    <a:pt x="3641315" y="27813"/>
                  </a:lnTo>
                  <a:cubicBezTo>
                    <a:pt x="3641315" y="27813"/>
                    <a:pt x="3129728" y="27813"/>
                    <a:pt x="2582409" y="26543"/>
                  </a:cubicBezTo>
                  <a:cubicBezTo>
                    <a:pt x="2521402" y="26289"/>
                    <a:pt x="2461267" y="26035"/>
                    <a:pt x="2404617" y="25781"/>
                  </a:cubicBezTo>
                  <a:cubicBezTo>
                    <a:pt x="1705652" y="22098"/>
                    <a:pt x="1197552" y="25781"/>
                    <a:pt x="1197552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545696"/>
                    <a:pt x="14605" y="2495522"/>
                  </a:cubicBezTo>
                  <a:lnTo>
                    <a:pt x="13716" y="2495522"/>
                  </a:lnTo>
                  <a:cubicBezTo>
                    <a:pt x="13970" y="2689757"/>
                    <a:pt x="14097" y="2886125"/>
                    <a:pt x="14224" y="3076091"/>
                  </a:cubicBezTo>
                  <a:cubicBezTo>
                    <a:pt x="14097" y="3201945"/>
                    <a:pt x="13843" y="3213502"/>
                    <a:pt x="13716" y="3225059"/>
                  </a:cubicBezTo>
                  <a:lnTo>
                    <a:pt x="14605" y="3225059"/>
                  </a:lnTo>
                  <a:cubicBezTo>
                    <a:pt x="15113" y="3281447"/>
                    <a:pt x="15113" y="3325516"/>
                    <a:pt x="15113" y="3325516"/>
                  </a:cubicBezTo>
                  <a:lnTo>
                    <a:pt x="11430" y="3475376"/>
                  </a:lnTo>
                  <a:cubicBezTo>
                    <a:pt x="27813" y="3538749"/>
                    <a:pt x="15113" y="3538749"/>
                    <a:pt x="78359" y="3538749"/>
                  </a:cubicBezTo>
                  <a:cubicBezTo>
                    <a:pt x="78359" y="3538749"/>
                    <a:pt x="91313" y="3538749"/>
                    <a:pt x="129413" y="3558179"/>
                  </a:cubicBezTo>
                  <a:lnTo>
                    <a:pt x="196977" y="3577610"/>
                  </a:lnTo>
                  <a:lnTo>
                    <a:pt x="241300" y="3573293"/>
                  </a:lnTo>
                  <a:lnTo>
                    <a:pt x="241300" y="3619394"/>
                  </a:lnTo>
                  <a:lnTo>
                    <a:pt x="23114" y="3628792"/>
                  </a:lnTo>
                  <a:lnTo>
                    <a:pt x="10414" y="3694578"/>
                  </a:lnTo>
                  <a:cubicBezTo>
                    <a:pt x="10414" y="3694578"/>
                    <a:pt x="20828" y="3718200"/>
                    <a:pt x="23114" y="3826404"/>
                  </a:cubicBezTo>
                  <a:cubicBezTo>
                    <a:pt x="25400" y="3933592"/>
                    <a:pt x="35814" y="3992393"/>
                    <a:pt x="35814" y="3992393"/>
                  </a:cubicBezTo>
                  <a:lnTo>
                    <a:pt x="23114" y="4028080"/>
                  </a:lnTo>
                  <a:cubicBezTo>
                    <a:pt x="0" y="4212992"/>
                    <a:pt x="0" y="4187592"/>
                    <a:pt x="186309" y="4191275"/>
                  </a:cubicBezTo>
                  <a:cubicBezTo>
                    <a:pt x="186309" y="4191275"/>
                    <a:pt x="234823" y="4194958"/>
                    <a:pt x="301498" y="4191275"/>
                  </a:cubicBezTo>
                  <a:cubicBezTo>
                    <a:pt x="368173" y="4187592"/>
                    <a:pt x="469773" y="4187592"/>
                    <a:pt x="469773" y="4187592"/>
                  </a:cubicBezTo>
                  <a:lnTo>
                    <a:pt x="567944" y="4191275"/>
                  </a:lnTo>
                  <a:cubicBezTo>
                    <a:pt x="609473" y="4174892"/>
                    <a:pt x="609473" y="4187592"/>
                    <a:pt x="609473" y="4124346"/>
                  </a:cubicBezTo>
                  <a:cubicBezTo>
                    <a:pt x="609473" y="4124346"/>
                    <a:pt x="609473" y="4111392"/>
                    <a:pt x="622173" y="4073292"/>
                  </a:cubicBezTo>
                  <a:lnTo>
                    <a:pt x="634873" y="4005728"/>
                  </a:lnTo>
                  <a:lnTo>
                    <a:pt x="632714" y="3971692"/>
                  </a:lnTo>
                  <a:lnTo>
                    <a:pt x="688721" y="3971692"/>
                  </a:lnTo>
                  <a:cubicBezTo>
                    <a:pt x="687197" y="3990615"/>
                    <a:pt x="685800" y="4001156"/>
                    <a:pt x="685800" y="4001156"/>
                  </a:cubicBezTo>
                  <a:lnTo>
                    <a:pt x="691769" y="4100343"/>
                  </a:lnTo>
                  <a:cubicBezTo>
                    <a:pt x="660146" y="4212992"/>
                    <a:pt x="656463" y="4183655"/>
                    <a:pt x="1198423" y="4187338"/>
                  </a:cubicBezTo>
                  <a:cubicBezTo>
                    <a:pt x="1198423" y="4187338"/>
                    <a:pt x="1606298" y="4190259"/>
                    <a:pt x="2192835" y="4188227"/>
                  </a:cubicBezTo>
                  <a:cubicBezTo>
                    <a:pt x="2779374" y="4190259"/>
                    <a:pt x="3187249" y="4187338"/>
                    <a:pt x="3187249" y="4187338"/>
                  </a:cubicBezTo>
                  <a:cubicBezTo>
                    <a:pt x="3986814" y="4183655"/>
                    <a:pt x="3983004" y="4212992"/>
                    <a:pt x="3951508" y="4100343"/>
                  </a:cubicBezTo>
                  <a:lnTo>
                    <a:pt x="3957477" y="4001156"/>
                  </a:lnTo>
                  <a:cubicBezTo>
                    <a:pt x="3957477" y="4001156"/>
                    <a:pt x="3956081" y="3990615"/>
                    <a:pt x="3954557" y="3971692"/>
                  </a:cubicBezTo>
                  <a:lnTo>
                    <a:pt x="4010564" y="3971692"/>
                  </a:lnTo>
                  <a:lnTo>
                    <a:pt x="4008404" y="4005728"/>
                  </a:lnTo>
                  <a:lnTo>
                    <a:pt x="4021104" y="4073292"/>
                  </a:lnTo>
                  <a:cubicBezTo>
                    <a:pt x="4033804" y="4111392"/>
                    <a:pt x="4033804" y="4124346"/>
                    <a:pt x="4033804" y="4124346"/>
                  </a:cubicBezTo>
                  <a:cubicBezTo>
                    <a:pt x="4033804" y="4187592"/>
                    <a:pt x="4033804" y="4174892"/>
                    <a:pt x="4075333" y="4191275"/>
                  </a:cubicBezTo>
                  <a:lnTo>
                    <a:pt x="4173504" y="4187592"/>
                  </a:lnTo>
                  <a:cubicBezTo>
                    <a:pt x="4173504" y="4187592"/>
                    <a:pt x="4275104" y="4187592"/>
                    <a:pt x="4341779" y="4191275"/>
                  </a:cubicBezTo>
                  <a:cubicBezTo>
                    <a:pt x="4408454" y="4194958"/>
                    <a:pt x="4456969" y="4191275"/>
                    <a:pt x="4456969" y="4191275"/>
                  </a:cubicBezTo>
                  <a:cubicBezTo>
                    <a:pt x="4643277" y="4187592"/>
                    <a:pt x="4643277" y="4212992"/>
                    <a:pt x="4620163" y="4028080"/>
                  </a:cubicBezTo>
                  <a:lnTo>
                    <a:pt x="4607463" y="3992393"/>
                  </a:lnTo>
                  <a:cubicBezTo>
                    <a:pt x="4607463" y="3992393"/>
                    <a:pt x="4617877" y="3933592"/>
                    <a:pt x="4620163" y="3826404"/>
                  </a:cubicBezTo>
                  <a:cubicBezTo>
                    <a:pt x="4622450" y="3718200"/>
                    <a:pt x="4632863" y="3694578"/>
                    <a:pt x="4632863" y="3694578"/>
                  </a:cubicBezTo>
                  <a:lnTo>
                    <a:pt x="4620163" y="3628792"/>
                  </a:lnTo>
                  <a:lnTo>
                    <a:pt x="4401977" y="3619394"/>
                  </a:lnTo>
                  <a:lnTo>
                    <a:pt x="4401977" y="3573293"/>
                  </a:lnTo>
                  <a:lnTo>
                    <a:pt x="4446300" y="3577610"/>
                  </a:lnTo>
                  <a:lnTo>
                    <a:pt x="4513864" y="3558179"/>
                  </a:lnTo>
                  <a:cubicBezTo>
                    <a:pt x="4551964" y="3538749"/>
                    <a:pt x="4564919" y="3538749"/>
                    <a:pt x="4564919" y="3538749"/>
                  </a:cubicBezTo>
                  <a:cubicBezTo>
                    <a:pt x="4628164" y="3538749"/>
                    <a:pt x="4615464" y="3538749"/>
                    <a:pt x="4631847" y="3475376"/>
                  </a:cubicBezTo>
                  <a:lnTo>
                    <a:pt x="4628800" y="3349010"/>
                  </a:lnTo>
                  <a:cubicBezTo>
                    <a:pt x="4629181" y="3331104"/>
                    <a:pt x="4629688" y="3313832"/>
                    <a:pt x="4630323" y="3297829"/>
                  </a:cubicBezTo>
                  <a:cubicBezTo>
                    <a:pt x="4634007" y="3167872"/>
                    <a:pt x="4630323" y="1923491"/>
                    <a:pt x="4630323" y="1923491"/>
                  </a:cubicBezTo>
                  <a:cubicBezTo>
                    <a:pt x="4626640" y="669544"/>
                    <a:pt x="4655977" y="673354"/>
                    <a:pt x="4543328" y="704850"/>
                  </a:cubicBezTo>
                  <a:lnTo>
                    <a:pt x="4444141" y="698881"/>
                  </a:lnTo>
                  <a:cubicBezTo>
                    <a:pt x="4444141" y="698881"/>
                    <a:pt x="4433600" y="700278"/>
                    <a:pt x="4414677" y="701802"/>
                  </a:cubicBezTo>
                  <a:lnTo>
                    <a:pt x="4414677" y="645795"/>
                  </a:lnTo>
                  <a:lnTo>
                    <a:pt x="4448713" y="647954"/>
                  </a:lnTo>
                  <a:lnTo>
                    <a:pt x="4516277" y="635254"/>
                  </a:lnTo>
                  <a:cubicBezTo>
                    <a:pt x="4554377" y="622554"/>
                    <a:pt x="4567332" y="622554"/>
                    <a:pt x="4567332" y="622554"/>
                  </a:cubicBezTo>
                  <a:cubicBezTo>
                    <a:pt x="4630577" y="622554"/>
                    <a:pt x="4617877" y="622554"/>
                    <a:pt x="4634260" y="581025"/>
                  </a:cubicBezTo>
                  <a:lnTo>
                    <a:pt x="4630577" y="482854"/>
                  </a:lnTo>
                  <a:cubicBezTo>
                    <a:pt x="4630577" y="482854"/>
                    <a:pt x="4630577" y="381254"/>
                    <a:pt x="4634260" y="314579"/>
                  </a:cubicBezTo>
                  <a:cubicBezTo>
                    <a:pt x="4637944" y="247904"/>
                    <a:pt x="4634260" y="199390"/>
                    <a:pt x="4634260" y="19939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886129" y="1028700"/>
            <a:ext cx="4188847" cy="4091893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5909" r="-21582" b="-5618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86129" y="5340786"/>
            <a:ext cx="4188847" cy="4091893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1152" t="-31027" r="-8608" b="-3369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293246">
            <a:off x="1201791" y="4726649"/>
            <a:ext cx="1830396" cy="1952423"/>
          </a:xfrm>
          <a:custGeom>
            <a:avLst/>
            <a:gdLst/>
            <a:ahLst/>
            <a:cxnLst/>
            <a:rect l="l" t="t" r="r" b="b"/>
            <a:pathLst>
              <a:path w="1830396" h="1952423">
                <a:moveTo>
                  <a:pt x="0" y="0"/>
                </a:moveTo>
                <a:lnTo>
                  <a:pt x="1830397" y="0"/>
                </a:lnTo>
                <a:lnTo>
                  <a:pt x="1830397" y="1952423"/>
                </a:lnTo>
                <a:lnTo>
                  <a:pt x="0" y="1952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6223">
            <a:off x="15789994" y="5134521"/>
            <a:ext cx="2060162" cy="559115"/>
          </a:xfrm>
          <a:custGeom>
            <a:avLst/>
            <a:gdLst/>
            <a:ahLst/>
            <a:cxnLst/>
            <a:rect l="l" t="t" r="r" b="b"/>
            <a:pathLst>
              <a:path w="2060162" h="559115">
                <a:moveTo>
                  <a:pt x="0" y="0"/>
                </a:moveTo>
                <a:lnTo>
                  <a:pt x="2060163" y="0"/>
                </a:lnTo>
                <a:lnTo>
                  <a:pt x="2060163" y="559115"/>
                </a:lnTo>
                <a:lnTo>
                  <a:pt x="0" y="559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3145516" y="2302231"/>
            <a:ext cx="7145329" cy="240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344"/>
              </a:lnSpc>
            </a:pPr>
            <a:r>
              <a:rPr lang="ru-RU" sz="5200" b="1" dirty="0" err="1" smtClean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Шаяндар</a:t>
            </a:r>
            <a:r>
              <a:rPr lang="ru-RU" sz="5200" b="1" dirty="0" smtClean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5200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мен </a:t>
            </a:r>
            <a:r>
              <a:rPr lang="ru-RU" sz="5200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өрмекшілер</a:t>
            </a:r>
            <a:r>
              <a:rPr lang="ru-RU" sz="5200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5200" b="1" dirty="0" err="1" smtClean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туыстас</a:t>
            </a:r>
            <a:r>
              <a:rPr lang="ru-RU" sz="5200" b="1" dirty="0" smtClean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5200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екенін</a:t>
            </a:r>
            <a:r>
              <a:rPr lang="ru-RU" sz="5200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5200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білесіз</a:t>
            </a:r>
            <a:r>
              <a:rPr lang="ru-RU" sz="5200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5200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бе</a:t>
            </a:r>
            <a:r>
              <a:rPr lang="ru-RU" sz="5200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?</a:t>
            </a:r>
            <a:endParaRPr lang="en-US" sz="5200" b="1" dirty="0">
              <a:solidFill>
                <a:srgbClr val="0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74305" y="4974154"/>
            <a:ext cx="6887751" cy="252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04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Те</a:t>
            </a:r>
            <a:r>
              <a:rPr lang="kk-KZ" sz="3600" dirty="0" smtClean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ңіз</a:t>
            </a:r>
            <a:r>
              <a:rPr lang="ru-RU" sz="3600" dirty="0" smtClean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шаяндары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Chelicerata</a:t>
            </a:r>
            <a:r>
              <a:rPr lang="en-US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деп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аталатын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қосалқы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типке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жатады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оған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өрмекшілер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мен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шаяндар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да </a:t>
            </a:r>
            <a:r>
              <a:rPr lang="ru-RU" sz="36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кіреді</a:t>
            </a:r>
            <a:r>
              <a:rPr lang="ru-RU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  <a:endParaRPr lang="en-US" sz="36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2789604" y="4822284"/>
            <a:ext cx="4711175" cy="2285832"/>
          </a:xfrm>
          <a:custGeom>
            <a:avLst/>
            <a:gdLst/>
            <a:ahLst/>
            <a:cxnLst/>
            <a:rect l="l" t="t" r="r" b="b"/>
            <a:pathLst>
              <a:path w="4711175" h="2285832">
                <a:moveTo>
                  <a:pt x="0" y="0"/>
                </a:moveTo>
                <a:lnTo>
                  <a:pt x="4711175" y="0"/>
                </a:lnTo>
                <a:lnTo>
                  <a:pt x="4711175" y="2285832"/>
                </a:lnTo>
                <a:lnTo>
                  <a:pt x="0" y="228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2464150" y="2767351"/>
            <a:ext cx="13359700" cy="6490949"/>
            <a:chOff x="0" y="0"/>
            <a:chExt cx="6632937" cy="3222681"/>
          </a:xfrm>
        </p:grpSpPr>
        <p:sp>
          <p:nvSpPr>
            <p:cNvPr id="4" name="Freeform 4"/>
            <p:cNvSpPr/>
            <p:nvPr/>
          </p:nvSpPr>
          <p:spPr>
            <a:xfrm>
              <a:off x="-10414" y="-20066"/>
              <a:ext cx="6663416" cy="3263194"/>
            </a:xfrm>
            <a:custGeom>
              <a:avLst/>
              <a:gdLst/>
              <a:ahLst/>
              <a:cxnLst/>
              <a:rect l="l" t="t" r="r" b="b"/>
              <a:pathLst>
                <a:path w="6663416" h="3263194">
                  <a:moveTo>
                    <a:pt x="6641700" y="199009"/>
                  </a:moveTo>
                  <a:cubicBezTo>
                    <a:pt x="6638016" y="12700"/>
                    <a:pt x="6663416" y="12700"/>
                    <a:pt x="6478504" y="35814"/>
                  </a:cubicBezTo>
                  <a:lnTo>
                    <a:pt x="6442817" y="48514"/>
                  </a:lnTo>
                  <a:cubicBezTo>
                    <a:pt x="6442817" y="48514"/>
                    <a:pt x="6384017" y="38100"/>
                    <a:pt x="6276829" y="35814"/>
                  </a:cubicBezTo>
                  <a:cubicBezTo>
                    <a:pt x="6168625" y="33528"/>
                    <a:pt x="6145003" y="23114"/>
                    <a:pt x="6145003" y="23114"/>
                  </a:cubicBezTo>
                  <a:lnTo>
                    <a:pt x="6079217" y="35814"/>
                  </a:lnTo>
                  <a:lnTo>
                    <a:pt x="6069819" y="254000"/>
                  </a:lnTo>
                  <a:lnTo>
                    <a:pt x="6023718" y="254000"/>
                  </a:lnTo>
                  <a:lnTo>
                    <a:pt x="6028036" y="209677"/>
                  </a:lnTo>
                  <a:lnTo>
                    <a:pt x="6008605" y="142113"/>
                  </a:lnTo>
                  <a:cubicBezTo>
                    <a:pt x="5989174" y="104013"/>
                    <a:pt x="5989174" y="91059"/>
                    <a:pt x="5989174" y="91059"/>
                  </a:cubicBezTo>
                  <a:cubicBezTo>
                    <a:pt x="5989174" y="27813"/>
                    <a:pt x="5989174" y="40513"/>
                    <a:pt x="5925801" y="24130"/>
                  </a:cubicBezTo>
                  <a:lnTo>
                    <a:pt x="5545239" y="27813"/>
                  </a:lnTo>
                  <a:cubicBezTo>
                    <a:pt x="5545239" y="27813"/>
                    <a:pt x="4678745" y="27813"/>
                    <a:pt x="3751729" y="26543"/>
                  </a:cubicBezTo>
                  <a:cubicBezTo>
                    <a:pt x="3648400" y="26289"/>
                    <a:pt x="3546546" y="26035"/>
                    <a:pt x="3450597" y="25781"/>
                  </a:cubicBezTo>
                  <a:cubicBezTo>
                    <a:pt x="2266733" y="22098"/>
                    <a:pt x="1406143" y="25781"/>
                    <a:pt x="1406143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276586"/>
                    <a:pt x="14605" y="1835061"/>
                  </a:cubicBezTo>
                  <a:lnTo>
                    <a:pt x="13716" y="1835061"/>
                  </a:lnTo>
                  <a:cubicBezTo>
                    <a:pt x="13970" y="1949267"/>
                    <a:pt x="14097" y="2064726"/>
                    <a:pt x="14224" y="2176421"/>
                  </a:cubicBezTo>
                  <a:cubicBezTo>
                    <a:pt x="14097" y="2252147"/>
                    <a:pt x="13843" y="2263704"/>
                    <a:pt x="13716" y="2275261"/>
                  </a:cubicBezTo>
                  <a:lnTo>
                    <a:pt x="14605" y="2275261"/>
                  </a:lnTo>
                  <a:cubicBezTo>
                    <a:pt x="15113" y="2331649"/>
                    <a:pt x="15113" y="2375718"/>
                    <a:pt x="15113" y="2375718"/>
                  </a:cubicBezTo>
                  <a:lnTo>
                    <a:pt x="11430" y="2525578"/>
                  </a:lnTo>
                  <a:cubicBezTo>
                    <a:pt x="27813" y="2588951"/>
                    <a:pt x="15113" y="2588951"/>
                    <a:pt x="78359" y="2588951"/>
                  </a:cubicBezTo>
                  <a:cubicBezTo>
                    <a:pt x="78359" y="2588951"/>
                    <a:pt x="91313" y="2588951"/>
                    <a:pt x="129413" y="2608382"/>
                  </a:cubicBezTo>
                  <a:lnTo>
                    <a:pt x="196977" y="2627813"/>
                  </a:lnTo>
                  <a:lnTo>
                    <a:pt x="241300" y="2623495"/>
                  </a:lnTo>
                  <a:lnTo>
                    <a:pt x="241300" y="2669596"/>
                  </a:lnTo>
                  <a:lnTo>
                    <a:pt x="23114" y="2678994"/>
                  </a:lnTo>
                  <a:lnTo>
                    <a:pt x="10414" y="2744781"/>
                  </a:lnTo>
                  <a:cubicBezTo>
                    <a:pt x="10414" y="2744781"/>
                    <a:pt x="20828" y="2768402"/>
                    <a:pt x="23114" y="2876606"/>
                  </a:cubicBezTo>
                  <a:cubicBezTo>
                    <a:pt x="25400" y="2983794"/>
                    <a:pt x="35814" y="3042595"/>
                    <a:pt x="35814" y="3042595"/>
                  </a:cubicBezTo>
                  <a:lnTo>
                    <a:pt x="23114" y="3078283"/>
                  </a:lnTo>
                  <a:cubicBezTo>
                    <a:pt x="0" y="3263194"/>
                    <a:pt x="0" y="3237794"/>
                    <a:pt x="186309" y="3241477"/>
                  </a:cubicBezTo>
                  <a:cubicBezTo>
                    <a:pt x="186309" y="3241477"/>
                    <a:pt x="234823" y="3245160"/>
                    <a:pt x="301498" y="3241477"/>
                  </a:cubicBezTo>
                  <a:cubicBezTo>
                    <a:pt x="368173" y="3237794"/>
                    <a:pt x="469773" y="3237794"/>
                    <a:pt x="469773" y="3237794"/>
                  </a:cubicBezTo>
                  <a:lnTo>
                    <a:pt x="567944" y="3241477"/>
                  </a:lnTo>
                  <a:cubicBezTo>
                    <a:pt x="609473" y="3225094"/>
                    <a:pt x="609473" y="3237794"/>
                    <a:pt x="609473" y="3174548"/>
                  </a:cubicBezTo>
                  <a:cubicBezTo>
                    <a:pt x="609473" y="3174548"/>
                    <a:pt x="609473" y="3161594"/>
                    <a:pt x="622173" y="3123494"/>
                  </a:cubicBezTo>
                  <a:lnTo>
                    <a:pt x="634873" y="3055930"/>
                  </a:lnTo>
                  <a:lnTo>
                    <a:pt x="632714" y="3021894"/>
                  </a:lnTo>
                  <a:lnTo>
                    <a:pt x="688721" y="3021894"/>
                  </a:lnTo>
                  <a:cubicBezTo>
                    <a:pt x="687197" y="3040817"/>
                    <a:pt x="685800" y="3051358"/>
                    <a:pt x="685800" y="3051358"/>
                  </a:cubicBezTo>
                  <a:lnTo>
                    <a:pt x="691769" y="3150545"/>
                  </a:lnTo>
                  <a:cubicBezTo>
                    <a:pt x="660146" y="3263194"/>
                    <a:pt x="656463" y="3233858"/>
                    <a:pt x="1407619" y="3237540"/>
                  </a:cubicBezTo>
                  <a:cubicBezTo>
                    <a:pt x="1407619" y="3237540"/>
                    <a:pt x="2098452" y="3240461"/>
                    <a:pt x="3091893" y="3238429"/>
                  </a:cubicBezTo>
                  <a:cubicBezTo>
                    <a:pt x="4085336" y="3240461"/>
                    <a:pt x="4776169" y="3237540"/>
                    <a:pt x="4776169" y="3237540"/>
                  </a:cubicBezTo>
                  <a:cubicBezTo>
                    <a:pt x="5994127" y="3233858"/>
                    <a:pt x="5990316" y="3263194"/>
                    <a:pt x="5958821" y="3150545"/>
                  </a:cubicBezTo>
                  <a:lnTo>
                    <a:pt x="5964790" y="3051358"/>
                  </a:lnTo>
                  <a:cubicBezTo>
                    <a:pt x="5964790" y="3051358"/>
                    <a:pt x="5963392" y="3040817"/>
                    <a:pt x="5961869" y="3021894"/>
                  </a:cubicBezTo>
                  <a:lnTo>
                    <a:pt x="6017876" y="3021894"/>
                  </a:lnTo>
                  <a:lnTo>
                    <a:pt x="6015716" y="3055930"/>
                  </a:lnTo>
                  <a:lnTo>
                    <a:pt x="6028416" y="3123494"/>
                  </a:lnTo>
                  <a:cubicBezTo>
                    <a:pt x="6041116" y="3161594"/>
                    <a:pt x="6041116" y="3174548"/>
                    <a:pt x="6041116" y="3174548"/>
                  </a:cubicBezTo>
                  <a:cubicBezTo>
                    <a:pt x="6041116" y="3237794"/>
                    <a:pt x="6041116" y="3225094"/>
                    <a:pt x="6082646" y="3241477"/>
                  </a:cubicBezTo>
                  <a:lnTo>
                    <a:pt x="6180816" y="3237794"/>
                  </a:lnTo>
                  <a:cubicBezTo>
                    <a:pt x="6180816" y="3237794"/>
                    <a:pt x="6282416" y="3237794"/>
                    <a:pt x="6349091" y="3241477"/>
                  </a:cubicBezTo>
                  <a:cubicBezTo>
                    <a:pt x="6415766" y="3245160"/>
                    <a:pt x="6464281" y="3241477"/>
                    <a:pt x="6464281" y="3241477"/>
                  </a:cubicBezTo>
                  <a:cubicBezTo>
                    <a:pt x="6650589" y="3237794"/>
                    <a:pt x="6650589" y="3263194"/>
                    <a:pt x="6627475" y="3078283"/>
                  </a:cubicBezTo>
                  <a:lnTo>
                    <a:pt x="6614775" y="3042595"/>
                  </a:lnTo>
                  <a:cubicBezTo>
                    <a:pt x="6614775" y="3042595"/>
                    <a:pt x="6625189" y="2983794"/>
                    <a:pt x="6627475" y="2876606"/>
                  </a:cubicBezTo>
                  <a:cubicBezTo>
                    <a:pt x="6629762" y="2768402"/>
                    <a:pt x="6640175" y="2744781"/>
                    <a:pt x="6640175" y="2744781"/>
                  </a:cubicBezTo>
                  <a:lnTo>
                    <a:pt x="6627475" y="2678994"/>
                  </a:lnTo>
                  <a:lnTo>
                    <a:pt x="6409290" y="2669596"/>
                  </a:lnTo>
                  <a:lnTo>
                    <a:pt x="6409290" y="2623495"/>
                  </a:lnTo>
                  <a:lnTo>
                    <a:pt x="6453613" y="2627813"/>
                  </a:lnTo>
                  <a:lnTo>
                    <a:pt x="6521176" y="2608382"/>
                  </a:lnTo>
                  <a:cubicBezTo>
                    <a:pt x="6559276" y="2588951"/>
                    <a:pt x="6572231" y="2588951"/>
                    <a:pt x="6572231" y="2588951"/>
                  </a:cubicBezTo>
                  <a:cubicBezTo>
                    <a:pt x="6635476" y="2588951"/>
                    <a:pt x="6622776" y="2588951"/>
                    <a:pt x="6639160" y="2525578"/>
                  </a:cubicBezTo>
                  <a:lnTo>
                    <a:pt x="6636112" y="2399213"/>
                  </a:lnTo>
                  <a:cubicBezTo>
                    <a:pt x="6636492" y="2381306"/>
                    <a:pt x="6637000" y="2364034"/>
                    <a:pt x="6637636" y="2348032"/>
                  </a:cubicBezTo>
                  <a:cubicBezTo>
                    <a:pt x="6641319" y="2230387"/>
                    <a:pt x="6637636" y="1498721"/>
                    <a:pt x="6637636" y="1498721"/>
                  </a:cubicBezTo>
                  <a:cubicBezTo>
                    <a:pt x="6633952" y="669544"/>
                    <a:pt x="6663289" y="673354"/>
                    <a:pt x="6550640" y="704850"/>
                  </a:cubicBezTo>
                  <a:lnTo>
                    <a:pt x="6451453" y="698881"/>
                  </a:lnTo>
                  <a:cubicBezTo>
                    <a:pt x="6451453" y="698881"/>
                    <a:pt x="6440913" y="700278"/>
                    <a:pt x="6421990" y="701802"/>
                  </a:cubicBezTo>
                  <a:lnTo>
                    <a:pt x="6421990" y="645795"/>
                  </a:lnTo>
                  <a:lnTo>
                    <a:pt x="6456026" y="647954"/>
                  </a:lnTo>
                  <a:lnTo>
                    <a:pt x="6523589" y="635254"/>
                  </a:lnTo>
                  <a:cubicBezTo>
                    <a:pt x="6561689" y="622554"/>
                    <a:pt x="6574644" y="622554"/>
                    <a:pt x="6574644" y="622554"/>
                  </a:cubicBezTo>
                  <a:cubicBezTo>
                    <a:pt x="6637889" y="622554"/>
                    <a:pt x="6625189" y="622554"/>
                    <a:pt x="6641573" y="581025"/>
                  </a:cubicBezTo>
                  <a:lnTo>
                    <a:pt x="6637889" y="482854"/>
                  </a:lnTo>
                  <a:cubicBezTo>
                    <a:pt x="6637889" y="482854"/>
                    <a:pt x="6637889" y="381254"/>
                    <a:pt x="6641573" y="314579"/>
                  </a:cubicBezTo>
                  <a:cubicBezTo>
                    <a:pt x="6645256" y="247904"/>
                    <a:pt x="6641573" y="199390"/>
                    <a:pt x="6641573" y="19939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622048" y="3820170"/>
            <a:ext cx="9043905" cy="435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>
              <a:lnSpc>
                <a:spcPts val="5670"/>
              </a:lnSpc>
              <a:buFont typeface="Arial"/>
              <a:buChar char="•"/>
            </a:pP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жіктеуді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анықтау</a:t>
            </a:r>
            <a:endParaRPr lang="ru-RU" sz="45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971550" lvl="1" indent="-485775">
              <a:lnSpc>
                <a:spcPts val="5670"/>
              </a:lnSpc>
              <a:buFont typeface="Arial"/>
              <a:buChar char="•"/>
            </a:pP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тірі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организмдерді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жіктеуіміздің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себептерін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сипаттаңыз</a:t>
            </a:r>
            <a:endParaRPr lang="ru-RU" sz="45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971550" lvl="1" indent="-485775">
              <a:lnSpc>
                <a:spcPts val="5670"/>
              </a:lnSpc>
              <a:buFont typeface="Arial"/>
              <a:buChar char="•"/>
            </a:pP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дихотомиялық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кілтті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сипаттаңыз</a:t>
            </a:r>
            <a:endParaRPr lang="ru-RU" sz="45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971550" lvl="1" indent="-485775">
              <a:lnSpc>
                <a:spcPts val="5670"/>
              </a:lnSpc>
              <a:buFont typeface="Arial"/>
              <a:buChar char="•"/>
            </a:pP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жіктеудің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артықшылықтары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мен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кемшіліктерін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атап</a:t>
            </a:r>
            <a:r>
              <a:rPr lang="ru-RU" sz="45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өтіңіз</a:t>
            </a:r>
            <a:endParaRPr lang="en-US" sz="45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6" name="Freeform 6"/>
          <p:cNvSpPr/>
          <p:nvPr/>
        </p:nvSpPr>
        <p:spPr>
          <a:xfrm rot="2079808">
            <a:off x="1100448" y="5581046"/>
            <a:ext cx="1918865" cy="1218479"/>
          </a:xfrm>
          <a:custGeom>
            <a:avLst/>
            <a:gdLst/>
            <a:ahLst/>
            <a:cxnLst/>
            <a:rect l="l" t="t" r="r" b="b"/>
            <a:pathLst>
              <a:path w="1918865" h="1218479">
                <a:moveTo>
                  <a:pt x="0" y="0"/>
                </a:moveTo>
                <a:lnTo>
                  <a:pt x="1918865" y="0"/>
                </a:lnTo>
                <a:lnTo>
                  <a:pt x="1918865" y="1218479"/>
                </a:lnTo>
                <a:lnTo>
                  <a:pt x="0" y="121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68460" y="1143706"/>
            <a:ext cx="12551079" cy="12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184"/>
              </a:lnSpc>
            </a:pPr>
            <a:r>
              <a:rPr lang="ru-RU" sz="8200" b="1" dirty="0" err="1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Бүгін</a:t>
            </a:r>
            <a:r>
              <a:rPr lang="ru-RU" sz="8200" b="1" dirty="0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8200" b="1" dirty="0" err="1" smtClean="0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сіз</a:t>
            </a:r>
            <a:r>
              <a:rPr lang="ru-RU" sz="8200" b="1" dirty="0" smtClean="0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8200" b="1" dirty="0" err="1" smtClean="0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танысасыз</a:t>
            </a:r>
            <a:r>
              <a:rPr lang="ru-RU" sz="8200" b="1" dirty="0" smtClean="0">
                <a:solidFill>
                  <a:srgbClr val="FFF8ED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...</a:t>
            </a:r>
            <a:endParaRPr lang="en-US" sz="8200" b="1" dirty="0">
              <a:solidFill>
                <a:srgbClr val="FFF8ED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87774" y="2003917"/>
            <a:ext cx="860046" cy="5957195"/>
            <a:chOff x="0" y="0"/>
            <a:chExt cx="1426210" cy="987879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1426083" cy="9885775"/>
            </a:xfrm>
            <a:custGeom>
              <a:avLst/>
              <a:gdLst/>
              <a:ahLst/>
              <a:cxnLst/>
              <a:rect l="l" t="t" r="r" b="b"/>
              <a:pathLst>
                <a:path w="1426083" h="9885775">
                  <a:moveTo>
                    <a:pt x="1025017" y="9873075"/>
                  </a:moveTo>
                  <a:cubicBezTo>
                    <a:pt x="969137" y="9885775"/>
                    <a:pt x="943737" y="9873075"/>
                    <a:pt x="886587" y="9873075"/>
                  </a:cubicBezTo>
                  <a:cubicBezTo>
                    <a:pt x="829437" y="9873075"/>
                    <a:pt x="738378" y="9860375"/>
                    <a:pt x="738378" y="9860375"/>
                  </a:cubicBezTo>
                  <a:lnTo>
                    <a:pt x="707771" y="9860375"/>
                  </a:lnTo>
                  <a:lnTo>
                    <a:pt x="631063" y="9847675"/>
                  </a:lnTo>
                  <a:cubicBezTo>
                    <a:pt x="631063" y="9847675"/>
                    <a:pt x="533400" y="9860375"/>
                    <a:pt x="457581" y="9847675"/>
                  </a:cubicBezTo>
                  <a:cubicBezTo>
                    <a:pt x="381762" y="9834975"/>
                    <a:pt x="296418" y="9847675"/>
                    <a:pt x="296418" y="9847675"/>
                  </a:cubicBezTo>
                  <a:cubicBezTo>
                    <a:pt x="240284" y="9847675"/>
                    <a:pt x="162814" y="9843357"/>
                    <a:pt x="119507" y="9814147"/>
                  </a:cubicBezTo>
                  <a:cubicBezTo>
                    <a:pt x="47371" y="9765506"/>
                    <a:pt x="25400" y="9695275"/>
                    <a:pt x="0" y="9589484"/>
                  </a:cubicBezTo>
                  <a:lnTo>
                    <a:pt x="0" y="9388951"/>
                  </a:lnTo>
                  <a:cubicBezTo>
                    <a:pt x="0" y="9388951"/>
                    <a:pt x="12700" y="9303988"/>
                    <a:pt x="12700" y="9245695"/>
                  </a:cubicBezTo>
                  <a:cubicBezTo>
                    <a:pt x="12700" y="9187402"/>
                    <a:pt x="0" y="9097486"/>
                    <a:pt x="0" y="9097486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07034" y="0"/>
                  </a:lnTo>
                  <a:cubicBezTo>
                    <a:pt x="1007110" y="0"/>
                    <a:pt x="1075563" y="12700"/>
                    <a:pt x="1075563" y="12700"/>
                  </a:cubicBezTo>
                  <a:cubicBezTo>
                    <a:pt x="1139698" y="12700"/>
                    <a:pt x="1228471" y="36322"/>
                    <a:pt x="1286383" y="50800"/>
                  </a:cubicBezTo>
                  <a:cubicBezTo>
                    <a:pt x="1387983" y="76200"/>
                    <a:pt x="1413383" y="254000"/>
                    <a:pt x="1413383" y="350520"/>
                  </a:cubicBezTo>
                  <a:lnTo>
                    <a:pt x="1413383" y="9006681"/>
                  </a:lnTo>
                  <a:cubicBezTo>
                    <a:pt x="1413383" y="9006681"/>
                    <a:pt x="1426083" y="9375362"/>
                    <a:pt x="1426083" y="9408382"/>
                  </a:cubicBezTo>
                  <a:cubicBezTo>
                    <a:pt x="1426083" y="9441401"/>
                    <a:pt x="1403604" y="9549351"/>
                    <a:pt x="1385697" y="9595580"/>
                  </a:cubicBezTo>
                  <a:cubicBezTo>
                    <a:pt x="1360678" y="9660223"/>
                    <a:pt x="1370838" y="9717119"/>
                    <a:pt x="1319022" y="9761314"/>
                  </a:cubicBezTo>
                  <a:cubicBezTo>
                    <a:pt x="1282954" y="9792176"/>
                    <a:pt x="1228852" y="9829513"/>
                    <a:pt x="1183640" y="9846659"/>
                  </a:cubicBezTo>
                  <a:cubicBezTo>
                    <a:pt x="1138428" y="9863803"/>
                    <a:pt x="1080643" y="9860501"/>
                    <a:pt x="1024763" y="9873201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96906" y="1114425"/>
            <a:ext cx="10494188" cy="294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1389"/>
              </a:lnSpc>
              <a:spcBef>
                <a:spcPct val="0"/>
              </a:spcBef>
            </a:pPr>
            <a:r>
              <a:rPr lang="ru-RU" sz="10169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Жіктеу</a:t>
            </a:r>
            <a:r>
              <a:rPr lang="ru-RU" sz="1016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10169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дегеніміз</a:t>
            </a:r>
            <a:r>
              <a:rPr lang="ru-RU" sz="1016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не?</a:t>
            </a:r>
            <a:endParaRPr lang="en-US" sz="10169" b="1" u="none" strike="noStrike" dirty="0">
              <a:solidFill>
                <a:srgbClr val="0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71559" y="4617655"/>
            <a:ext cx="10829732" cy="454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9"/>
              </a:lnSpc>
            </a:pP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Бұл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организмдерді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ортақ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белгілері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бойынша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топтастыру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процесі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  <a:p>
            <a:pPr algn="ctr">
              <a:lnSpc>
                <a:spcPts val="5069"/>
              </a:lnSpc>
            </a:pPr>
            <a:endParaRPr lang="ru-RU" sz="3899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5069"/>
              </a:lnSpc>
            </a:pP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Мысалы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ашытқылар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мен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саңырауқұлақтар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саңырауқұлақтар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ретінде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жіктеледі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өйткені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олардың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екеуі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де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қозғалмайды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және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хлорофилл </a:t>
            </a:r>
            <a:r>
              <a:rPr lang="ru-RU" sz="38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жетіспейді</a:t>
            </a:r>
            <a:r>
              <a:rPr lang="ru-RU" sz="38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  <a:endParaRPr lang="en-US" sz="3899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95021" y="3171687"/>
            <a:ext cx="2077899" cy="1331017"/>
          </a:xfrm>
          <a:custGeom>
            <a:avLst/>
            <a:gdLst/>
            <a:ahLst/>
            <a:cxnLst/>
            <a:rect l="l" t="t" r="r" b="b"/>
            <a:pathLst>
              <a:path w="2077899" h="1331017">
                <a:moveTo>
                  <a:pt x="0" y="0"/>
                </a:moveTo>
                <a:lnTo>
                  <a:pt x="2077898" y="0"/>
                </a:lnTo>
                <a:lnTo>
                  <a:pt x="2077898" y="1331017"/>
                </a:lnTo>
                <a:lnTo>
                  <a:pt x="0" y="1331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02255" r="-268273" b="-43884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2205164" y="1455833"/>
            <a:ext cx="1732618" cy="943121"/>
          </a:xfrm>
          <a:custGeom>
            <a:avLst/>
            <a:gdLst/>
            <a:ahLst/>
            <a:cxnLst/>
            <a:rect l="l" t="t" r="r" b="b"/>
            <a:pathLst>
              <a:path w="1732618" h="943121">
                <a:moveTo>
                  <a:pt x="0" y="0"/>
                </a:moveTo>
                <a:lnTo>
                  <a:pt x="1732619" y="0"/>
                </a:lnTo>
                <a:lnTo>
                  <a:pt x="1732619" y="943121"/>
                </a:lnTo>
                <a:lnTo>
                  <a:pt x="0" y="94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005" t="-2850" r="-85882" b="-90542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599039" y="597781"/>
            <a:ext cx="1959827" cy="1066797"/>
          </a:xfrm>
          <a:custGeom>
            <a:avLst/>
            <a:gdLst/>
            <a:ahLst/>
            <a:cxnLst/>
            <a:rect l="l" t="t" r="r" b="b"/>
            <a:pathLst>
              <a:path w="1959827" h="1066797">
                <a:moveTo>
                  <a:pt x="0" y="0"/>
                </a:moveTo>
                <a:lnTo>
                  <a:pt x="1959827" y="0"/>
                </a:lnTo>
                <a:lnTo>
                  <a:pt x="1959827" y="1066798"/>
                </a:lnTo>
                <a:lnTo>
                  <a:pt x="0" y="1066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005" t="-2850" r="-85882" b="-90542"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362327" flipH="1">
            <a:off x="15623313" y="888510"/>
            <a:ext cx="4812597" cy="6481612"/>
          </a:xfrm>
          <a:custGeom>
            <a:avLst/>
            <a:gdLst/>
            <a:ahLst/>
            <a:cxnLst/>
            <a:rect l="l" t="t" r="r" b="b"/>
            <a:pathLst>
              <a:path w="4812597" h="6481612">
                <a:moveTo>
                  <a:pt x="4812596" y="0"/>
                </a:moveTo>
                <a:lnTo>
                  <a:pt x="0" y="0"/>
                </a:lnTo>
                <a:lnTo>
                  <a:pt x="0" y="6481612"/>
                </a:lnTo>
                <a:lnTo>
                  <a:pt x="4812596" y="6481612"/>
                </a:lnTo>
                <a:lnTo>
                  <a:pt x="48125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34489" y="6645261"/>
            <a:ext cx="2941352" cy="3687972"/>
          </a:xfrm>
          <a:custGeom>
            <a:avLst/>
            <a:gdLst/>
            <a:ahLst/>
            <a:cxnLst/>
            <a:rect l="l" t="t" r="r" b="b"/>
            <a:pathLst>
              <a:path w="2941352" h="3687972">
                <a:moveTo>
                  <a:pt x="0" y="0"/>
                </a:moveTo>
                <a:lnTo>
                  <a:pt x="2941351" y="0"/>
                </a:lnTo>
                <a:lnTo>
                  <a:pt x="2941351" y="3687972"/>
                </a:lnTo>
                <a:lnTo>
                  <a:pt x="0" y="3687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19037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334441" flipH="1">
            <a:off x="13798010" y="7565840"/>
            <a:ext cx="4000464" cy="2530293"/>
          </a:xfrm>
          <a:custGeom>
            <a:avLst/>
            <a:gdLst/>
            <a:ahLst/>
            <a:cxnLst/>
            <a:rect l="l" t="t" r="r" b="b"/>
            <a:pathLst>
              <a:path w="4000464" h="2530293">
                <a:moveTo>
                  <a:pt x="4000464" y="0"/>
                </a:moveTo>
                <a:lnTo>
                  <a:pt x="0" y="0"/>
                </a:lnTo>
                <a:lnTo>
                  <a:pt x="0" y="2530294"/>
                </a:lnTo>
                <a:lnTo>
                  <a:pt x="4000464" y="2530294"/>
                </a:lnTo>
                <a:lnTo>
                  <a:pt x="400046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183764" y="9775276"/>
            <a:ext cx="2064496" cy="614188"/>
          </a:xfrm>
          <a:custGeom>
            <a:avLst/>
            <a:gdLst/>
            <a:ahLst/>
            <a:cxnLst/>
            <a:rect l="l" t="t" r="r" b="b"/>
            <a:pathLst>
              <a:path w="2064496" h="614188">
                <a:moveTo>
                  <a:pt x="0" y="0"/>
                </a:moveTo>
                <a:lnTo>
                  <a:pt x="2064496" y="0"/>
                </a:lnTo>
                <a:lnTo>
                  <a:pt x="2064496" y="614187"/>
                </a:lnTo>
                <a:lnTo>
                  <a:pt x="0" y="614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3288864" y="9485514"/>
            <a:ext cx="5370917" cy="1597848"/>
          </a:xfrm>
          <a:custGeom>
            <a:avLst/>
            <a:gdLst/>
            <a:ahLst/>
            <a:cxnLst/>
            <a:rect l="l" t="t" r="r" b="b"/>
            <a:pathLst>
              <a:path w="5370917" h="1597848">
                <a:moveTo>
                  <a:pt x="5370917" y="0"/>
                </a:moveTo>
                <a:lnTo>
                  <a:pt x="0" y="0"/>
                </a:lnTo>
                <a:lnTo>
                  <a:pt x="0" y="1597847"/>
                </a:lnTo>
                <a:lnTo>
                  <a:pt x="5370917" y="1597847"/>
                </a:lnTo>
                <a:lnTo>
                  <a:pt x="53709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3059" y="3316414"/>
            <a:ext cx="6525018" cy="2786969"/>
            <a:chOff x="0" y="0"/>
            <a:chExt cx="6503484" cy="2777771"/>
          </a:xfrm>
        </p:grpSpPr>
        <p:sp>
          <p:nvSpPr>
            <p:cNvPr id="3" name="Freeform 3"/>
            <p:cNvSpPr/>
            <p:nvPr/>
          </p:nvSpPr>
          <p:spPr>
            <a:xfrm>
              <a:off x="-3302" y="-6096"/>
              <a:ext cx="6506659" cy="2789963"/>
            </a:xfrm>
            <a:custGeom>
              <a:avLst/>
              <a:gdLst/>
              <a:ahLst/>
              <a:cxnLst/>
              <a:rect l="l" t="t" r="r" b="b"/>
              <a:pathLst>
                <a:path w="6506659" h="2789963">
                  <a:moveTo>
                    <a:pt x="6477957" y="453009"/>
                  </a:moveTo>
                  <a:cubicBezTo>
                    <a:pt x="6474020" y="418465"/>
                    <a:pt x="6459669" y="385953"/>
                    <a:pt x="6436555" y="360045"/>
                  </a:cubicBezTo>
                  <a:cubicBezTo>
                    <a:pt x="6370388" y="285877"/>
                    <a:pt x="6227513" y="134493"/>
                    <a:pt x="6141026" y="101092"/>
                  </a:cubicBezTo>
                  <a:cubicBezTo>
                    <a:pt x="5983800" y="40513"/>
                    <a:pt x="5887407" y="18796"/>
                    <a:pt x="5850704" y="11938"/>
                  </a:cubicBezTo>
                  <a:cubicBezTo>
                    <a:pt x="5840544" y="10033"/>
                    <a:pt x="5830384" y="9144"/>
                    <a:pt x="5819970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2075334"/>
                    <a:pt x="5461" y="2246149"/>
                  </a:cubicBezTo>
                  <a:cubicBezTo>
                    <a:pt x="8001" y="2326032"/>
                    <a:pt x="43053" y="2402232"/>
                    <a:pt x="81153" y="2468907"/>
                  </a:cubicBezTo>
                  <a:cubicBezTo>
                    <a:pt x="133858" y="2561237"/>
                    <a:pt x="216916" y="2635405"/>
                    <a:pt x="319786" y="2676299"/>
                  </a:cubicBezTo>
                  <a:cubicBezTo>
                    <a:pt x="330581" y="2680616"/>
                    <a:pt x="341249" y="2684680"/>
                    <a:pt x="351790" y="2688744"/>
                  </a:cubicBezTo>
                  <a:cubicBezTo>
                    <a:pt x="403733" y="2708810"/>
                    <a:pt x="449072" y="2724558"/>
                    <a:pt x="487807" y="2737005"/>
                  </a:cubicBezTo>
                  <a:cubicBezTo>
                    <a:pt x="579374" y="2766341"/>
                    <a:pt x="675132" y="2780819"/>
                    <a:pt x="878368" y="2780819"/>
                  </a:cubicBezTo>
                  <a:lnTo>
                    <a:pt x="1490943" y="2780819"/>
                  </a:lnTo>
                  <a:cubicBezTo>
                    <a:pt x="1490943" y="2780819"/>
                    <a:pt x="4998705" y="2780819"/>
                    <a:pt x="4998705" y="2780819"/>
                  </a:cubicBezTo>
                  <a:lnTo>
                    <a:pt x="5762439" y="2780819"/>
                  </a:lnTo>
                  <a:cubicBezTo>
                    <a:pt x="5767138" y="2780819"/>
                    <a:pt x="5771837" y="2781074"/>
                    <a:pt x="5776536" y="2781455"/>
                  </a:cubicBezTo>
                  <a:cubicBezTo>
                    <a:pt x="5803206" y="2783613"/>
                    <a:pt x="5911029" y="2789963"/>
                    <a:pt x="6077018" y="2767612"/>
                  </a:cubicBezTo>
                  <a:cubicBezTo>
                    <a:pt x="6252405" y="2743990"/>
                    <a:pt x="6329748" y="2675409"/>
                    <a:pt x="6417759" y="2564919"/>
                  </a:cubicBezTo>
                  <a:cubicBezTo>
                    <a:pt x="6417759" y="2564919"/>
                    <a:pt x="6417759" y="2564919"/>
                    <a:pt x="6418013" y="2564538"/>
                  </a:cubicBezTo>
                  <a:cubicBezTo>
                    <a:pt x="6452811" y="2517930"/>
                    <a:pt x="6473385" y="2462303"/>
                    <a:pt x="6477703" y="2404391"/>
                  </a:cubicBezTo>
                  <a:cubicBezTo>
                    <a:pt x="6487101" y="2277772"/>
                    <a:pt x="6504881" y="1777069"/>
                    <a:pt x="6506532" y="719201"/>
                  </a:cubicBezTo>
                  <a:cubicBezTo>
                    <a:pt x="6506659" y="711962"/>
                    <a:pt x="6506278" y="704723"/>
                    <a:pt x="6505516" y="697484"/>
                  </a:cubicBezTo>
                  <a:lnTo>
                    <a:pt x="6477830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73059" y="6365485"/>
            <a:ext cx="6525018" cy="2786969"/>
            <a:chOff x="0" y="0"/>
            <a:chExt cx="6503484" cy="2777771"/>
          </a:xfrm>
        </p:grpSpPr>
        <p:sp>
          <p:nvSpPr>
            <p:cNvPr id="5" name="Freeform 5"/>
            <p:cNvSpPr/>
            <p:nvPr/>
          </p:nvSpPr>
          <p:spPr>
            <a:xfrm>
              <a:off x="-3302" y="-6096"/>
              <a:ext cx="6506659" cy="2789963"/>
            </a:xfrm>
            <a:custGeom>
              <a:avLst/>
              <a:gdLst/>
              <a:ahLst/>
              <a:cxnLst/>
              <a:rect l="l" t="t" r="r" b="b"/>
              <a:pathLst>
                <a:path w="6506659" h="2789963">
                  <a:moveTo>
                    <a:pt x="6477957" y="453009"/>
                  </a:moveTo>
                  <a:cubicBezTo>
                    <a:pt x="6474020" y="418465"/>
                    <a:pt x="6459669" y="385953"/>
                    <a:pt x="6436555" y="360045"/>
                  </a:cubicBezTo>
                  <a:cubicBezTo>
                    <a:pt x="6370388" y="285877"/>
                    <a:pt x="6227513" y="134493"/>
                    <a:pt x="6141026" y="101092"/>
                  </a:cubicBezTo>
                  <a:cubicBezTo>
                    <a:pt x="5983800" y="40513"/>
                    <a:pt x="5887407" y="18796"/>
                    <a:pt x="5850704" y="11938"/>
                  </a:cubicBezTo>
                  <a:cubicBezTo>
                    <a:pt x="5840544" y="10033"/>
                    <a:pt x="5830384" y="9144"/>
                    <a:pt x="5819970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2075334"/>
                    <a:pt x="5461" y="2246149"/>
                  </a:cubicBezTo>
                  <a:cubicBezTo>
                    <a:pt x="8001" y="2326032"/>
                    <a:pt x="43053" y="2402232"/>
                    <a:pt x="81153" y="2468907"/>
                  </a:cubicBezTo>
                  <a:cubicBezTo>
                    <a:pt x="133858" y="2561237"/>
                    <a:pt x="216916" y="2635405"/>
                    <a:pt x="319786" y="2676299"/>
                  </a:cubicBezTo>
                  <a:cubicBezTo>
                    <a:pt x="330581" y="2680616"/>
                    <a:pt x="341249" y="2684680"/>
                    <a:pt x="351790" y="2688744"/>
                  </a:cubicBezTo>
                  <a:cubicBezTo>
                    <a:pt x="403733" y="2708810"/>
                    <a:pt x="449072" y="2724558"/>
                    <a:pt x="487807" y="2737005"/>
                  </a:cubicBezTo>
                  <a:cubicBezTo>
                    <a:pt x="579374" y="2766341"/>
                    <a:pt x="675132" y="2780819"/>
                    <a:pt x="878368" y="2780819"/>
                  </a:cubicBezTo>
                  <a:lnTo>
                    <a:pt x="1490943" y="2780819"/>
                  </a:lnTo>
                  <a:cubicBezTo>
                    <a:pt x="1490943" y="2780819"/>
                    <a:pt x="4998705" y="2780819"/>
                    <a:pt x="4998705" y="2780819"/>
                  </a:cubicBezTo>
                  <a:lnTo>
                    <a:pt x="5762439" y="2780819"/>
                  </a:lnTo>
                  <a:cubicBezTo>
                    <a:pt x="5767138" y="2780819"/>
                    <a:pt x="5771837" y="2781074"/>
                    <a:pt x="5776536" y="2781455"/>
                  </a:cubicBezTo>
                  <a:cubicBezTo>
                    <a:pt x="5803206" y="2783613"/>
                    <a:pt x="5911029" y="2789963"/>
                    <a:pt x="6077018" y="2767612"/>
                  </a:cubicBezTo>
                  <a:cubicBezTo>
                    <a:pt x="6252405" y="2743990"/>
                    <a:pt x="6329748" y="2675409"/>
                    <a:pt x="6417759" y="2564919"/>
                  </a:cubicBezTo>
                  <a:cubicBezTo>
                    <a:pt x="6417759" y="2564919"/>
                    <a:pt x="6417759" y="2564919"/>
                    <a:pt x="6418013" y="2564538"/>
                  </a:cubicBezTo>
                  <a:cubicBezTo>
                    <a:pt x="6452811" y="2517930"/>
                    <a:pt x="6473385" y="2462303"/>
                    <a:pt x="6477703" y="2404391"/>
                  </a:cubicBezTo>
                  <a:cubicBezTo>
                    <a:pt x="6487101" y="2277772"/>
                    <a:pt x="6504881" y="1777069"/>
                    <a:pt x="6506532" y="719201"/>
                  </a:cubicBezTo>
                  <a:cubicBezTo>
                    <a:pt x="6506659" y="711962"/>
                    <a:pt x="6506278" y="704723"/>
                    <a:pt x="6505516" y="697484"/>
                  </a:cubicBezTo>
                  <a:lnTo>
                    <a:pt x="6477830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289923" y="3316414"/>
            <a:ext cx="6525018" cy="2786969"/>
            <a:chOff x="0" y="0"/>
            <a:chExt cx="6503484" cy="2777771"/>
          </a:xfrm>
        </p:grpSpPr>
        <p:sp>
          <p:nvSpPr>
            <p:cNvPr id="7" name="Freeform 7"/>
            <p:cNvSpPr/>
            <p:nvPr/>
          </p:nvSpPr>
          <p:spPr>
            <a:xfrm>
              <a:off x="-3302" y="-6096"/>
              <a:ext cx="6506659" cy="2789963"/>
            </a:xfrm>
            <a:custGeom>
              <a:avLst/>
              <a:gdLst/>
              <a:ahLst/>
              <a:cxnLst/>
              <a:rect l="l" t="t" r="r" b="b"/>
              <a:pathLst>
                <a:path w="6506659" h="2789963">
                  <a:moveTo>
                    <a:pt x="6477957" y="453009"/>
                  </a:moveTo>
                  <a:cubicBezTo>
                    <a:pt x="6474020" y="418465"/>
                    <a:pt x="6459669" y="385953"/>
                    <a:pt x="6436555" y="360045"/>
                  </a:cubicBezTo>
                  <a:cubicBezTo>
                    <a:pt x="6370388" y="285877"/>
                    <a:pt x="6227513" y="134493"/>
                    <a:pt x="6141026" y="101092"/>
                  </a:cubicBezTo>
                  <a:cubicBezTo>
                    <a:pt x="5983800" y="40513"/>
                    <a:pt x="5887407" y="18796"/>
                    <a:pt x="5850704" y="11938"/>
                  </a:cubicBezTo>
                  <a:cubicBezTo>
                    <a:pt x="5840544" y="10033"/>
                    <a:pt x="5830384" y="9144"/>
                    <a:pt x="5819970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2075334"/>
                    <a:pt x="5461" y="2246149"/>
                  </a:cubicBezTo>
                  <a:cubicBezTo>
                    <a:pt x="8001" y="2326032"/>
                    <a:pt x="43053" y="2402232"/>
                    <a:pt x="81153" y="2468907"/>
                  </a:cubicBezTo>
                  <a:cubicBezTo>
                    <a:pt x="133858" y="2561237"/>
                    <a:pt x="216916" y="2635405"/>
                    <a:pt x="319786" y="2676299"/>
                  </a:cubicBezTo>
                  <a:cubicBezTo>
                    <a:pt x="330581" y="2680616"/>
                    <a:pt x="341249" y="2684680"/>
                    <a:pt x="351790" y="2688744"/>
                  </a:cubicBezTo>
                  <a:cubicBezTo>
                    <a:pt x="403733" y="2708810"/>
                    <a:pt x="449072" y="2724558"/>
                    <a:pt x="487807" y="2737005"/>
                  </a:cubicBezTo>
                  <a:cubicBezTo>
                    <a:pt x="579374" y="2766341"/>
                    <a:pt x="675132" y="2780819"/>
                    <a:pt x="878368" y="2780819"/>
                  </a:cubicBezTo>
                  <a:lnTo>
                    <a:pt x="1490943" y="2780819"/>
                  </a:lnTo>
                  <a:cubicBezTo>
                    <a:pt x="1490943" y="2780819"/>
                    <a:pt x="4998705" y="2780819"/>
                    <a:pt x="4998705" y="2780819"/>
                  </a:cubicBezTo>
                  <a:lnTo>
                    <a:pt x="5762439" y="2780819"/>
                  </a:lnTo>
                  <a:cubicBezTo>
                    <a:pt x="5767138" y="2780819"/>
                    <a:pt x="5771837" y="2781074"/>
                    <a:pt x="5776536" y="2781455"/>
                  </a:cubicBezTo>
                  <a:cubicBezTo>
                    <a:pt x="5803206" y="2783613"/>
                    <a:pt x="5911029" y="2789963"/>
                    <a:pt x="6077018" y="2767612"/>
                  </a:cubicBezTo>
                  <a:cubicBezTo>
                    <a:pt x="6252405" y="2743990"/>
                    <a:pt x="6329748" y="2675409"/>
                    <a:pt x="6417759" y="2564919"/>
                  </a:cubicBezTo>
                  <a:cubicBezTo>
                    <a:pt x="6417759" y="2564919"/>
                    <a:pt x="6417759" y="2564919"/>
                    <a:pt x="6418013" y="2564538"/>
                  </a:cubicBezTo>
                  <a:cubicBezTo>
                    <a:pt x="6452811" y="2517930"/>
                    <a:pt x="6473385" y="2462303"/>
                    <a:pt x="6477703" y="2404391"/>
                  </a:cubicBezTo>
                  <a:cubicBezTo>
                    <a:pt x="6487101" y="2277772"/>
                    <a:pt x="6504881" y="1777069"/>
                    <a:pt x="6506532" y="719201"/>
                  </a:cubicBezTo>
                  <a:cubicBezTo>
                    <a:pt x="6506659" y="711962"/>
                    <a:pt x="6506278" y="704723"/>
                    <a:pt x="6505516" y="697484"/>
                  </a:cubicBezTo>
                  <a:lnTo>
                    <a:pt x="6477830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289923" y="6365485"/>
            <a:ext cx="6525018" cy="2786969"/>
            <a:chOff x="0" y="0"/>
            <a:chExt cx="6503484" cy="2777771"/>
          </a:xfrm>
        </p:grpSpPr>
        <p:sp>
          <p:nvSpPr>
            <p:cNvPr id="9" name="Freeform 9"/>
            <p:cNvSpPr/>
            <p:nvPr/>
          </p:nvSpPr>
          <p:spPr>
            <a:xfrm>
              <a:off x="-3302" y="-6096"/>
              <a:ext cx="6506659" cy="2789963"/>
            </a:xfrm>
            <a:custGeom>
              <a:avLst/>
              <a:gdLst/>
              <a:ahLst/>
              <a:cxnLst/>
              <a:rect l="l" t="t" r="r" b="b"/>
              <a:pathLst>
                <a:path w="6506659" h="2789963">
                  <a:moveTo>
                    <a:pt x="6477957" y="453009"/>
                  </a:moveTo>
                  <a:cubicBezTo>
                    <a:pt x="6474020" y="418465"/>
                    <a:pt x="6459669" y="385953"/>
                    <a:pt x="6436555" y="360045"/>
                  </a:cubicBezTo>
                  <a:cubicBezTo>
                    <a:pt x="6370388" y="285877"/>
                    <a:pt x="6227513" y="134493"/>
                    <a:pt x="6141026" y="101092"/>
                  </a:cubicBezTo>
                  <a:cubicBezTo>
                    <a:pt x="5983800" y="40513"/>
                    <a:pt x="5887407" y="18796"/>
                    <a:pt x="5850704" y="11938"/>
                  </a:cubicBezTo>
                  <a:cubicBezTo>
                    <a:pt x="5840544" y="10033"/>
                    <a:pt x="5830384" y="9144"/>
                    <a:pt x="5819970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2075334"/>
                    <a:pt x="5461" y="2246149"/>
                  </a:cubicBezTo>
                  <a:cubicBezTo>
                    <a:pt x="8001" y="2326032"/>
                    <a:pt x="43053" y="2402232"/>
                    <a:pt x="81153" y="2468907"/>
                  </a:cubicBezTo>
                  <a:cubicBezTo>
                    <a:pt x="133858" y="2561237"/>
                    <a:pt x="216916" y="2635405"/>
                    <a:pt x="319786" y="2676299"/>
                  </a:cubicBezTo>
                  <a:cubicBezTo>
                    <a:pt x="330581" y="2680616"/>
                    <a:pt x="341249" y="2684680"/>
                    <a:pt x="351790" y="2688744"/>
                  </a:cubicBezTo>
                  <a:cubicBezTo>
                    <a:pt x="403733" y="2708810"/>
                    <a:pt x="449072" y="2724558"/>
                    <a:pt x="487807" y="2737005"/>
                  </a:cubicBezTo>
                  <a:cubicBezTo>
                    <a:pt x="579374" y="2766341"/>
                    <a:pt x="675132" y="2780819"/>
                    <a:pt x="878368" y="2780819"/>
                  </a:cubicBezTo>
                  <a:lnTo>
                    <a:pt x="1490943" y="2780819"/>
                  </a:lnTo>
                  <a:cubicBezTo>
                    <a:pt x="1490943" y="2780819"/>
                    <a:pt x="4998705" y="2780819"/>
                    <a:pt x="4998705" y="2780819"/>
                  </a:cubicBezTo>
                  <a:lnTo>
                    <a:pt x="5762439" y="2780819"/>
                  </a:lnTo>
                  <a:cubicBezTo>
                    <a:pt x="5767138" y="2780819"/>
                    <a:pt x="5771837" y="2781074"/>
                    <a:pt x="5776536" y="2781455"/>
                  </a:cubicBezTo>
                  <a:cubicBezTo>
                    <a:pt x="5803206" y="2783613"/>
                    <a:pt x="5911029" y="2789963"/>
                    <a:pt x="6077018" y="2767612"/>
                  </a:cubicBezTo>
                  <a:cubicBezTo>
                    <a:pt x="6252405" y="2743990"/>
                    <a:pt x="6329748" y="2675409"/>
                    <a:pt x="6417759" y="2564919"/>
                  </a:cubicBezTo>
                  <a:cubicBezTo>
                    <a:pt x="6417759" y="2564919"/>
                    <a:pt x="6417759" y="2564919"/>
                    <a:pt x="6418013" y="2564538"/>
                  </a:cubicBezTo>
                  <a:cubicBezTo>
                    <a:pt x="6452811" y="2517930"/>
                    <a:pt x="6473385" y="2462303"/>
                    <a:pt x="6477703" y="2404391"/>
                  </a:cubicBezTo>
                  <a:cubicBezTo>
                    <a:pt x="6487101" y="2277772"/>
                    <a:pt x="6504881" y="1777069"/>
                    <a:pt x="6506532" y="719201"/>
                  </a:cubicBezTo>
                  <a:cubicBezTo>
                    <a:pt x="6506659" y="711962"/>
                    <a:pt x="6506278" y="704723"/>
                    <a:pt x="6505516" y="697484"/>
                  </a:cubicBezTo>
                  <a:lnTo>
                    <a:pt x="6477830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697225" y="1071989"/>
            <a:ext cx="1460145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511"/>
              </a:lnSpc>
              <a:spcBef>
                <a:spcPct val="0"/>
              </a:spcBef>
            </a:pPr>
            <a:r>
              <a:rPr lang="ru-RU" sz="7599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Классификацияның</a:t>
            </a:r>
            <a:r>
              <a:rPr lang="ru-RU" sz="759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 </a:t>
            </a:r>
            <a:r>
              <a:rPr lang="ru-RU" sz="7599" b="1" dirty="0" err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Рөлі</a:t>
            </a:r>
            <a:endParaRPr lang="en-US" sz="7599" b="1" dirty="0">
              <a:solidFill>
                <a:srgbClr val="0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81750" y="2172189"/>
            <a:ext cx="1152449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ru-RU" sz="35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Тірі</a:t>
            </a:r>
            <a:r>
              <a:rPr lang="ru-RU" sz="35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5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организмдердің</a:t>
            </a:r>
            <a:r>
              <a:rPr lang="ru-RU" sz="35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5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жіктелуі</a:t>
            </a:r>
            <a:r>
              <a:rPr lang="ru-RU" sz="35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5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бізге</a:t>
            </a:r>
            <a:r>
              <a:rPr lang="ru-RU" sz="35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5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мүмкіндік</a:t>
            </a:r>
            <a:r>
              <a:rPr lang="ru-RU" sz="35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599" dirty="0" err="1" smtClean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береді</a:t>
            </a:r>
            <a:r>
              <a:rPr lang="en-US" sz="3599" dirty="0" smtClean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  <a:endParaRPr lang="en-US" sz="3599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66493" y="3915830"/>
            <a:ext cx="5738150" cy="2125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160"/>
              </a:lnSpc>
              <a:spcBef>
                <a:spcPct val="0"/>
              </a:spcBef>
            </a:pP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Жалпы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сипаттамаларға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сүйене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отырып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түрлерді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ұйымдастырыңыз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және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жіктеңіз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  <a:endParaRPr lang="en-US" sz="32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683357" y="3915830"/>
            <a:ext cx="573815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160"/>
              </a:lnSpc>
              <a:spcBef>
                <a:spcPct val="0"/>
              </a:spcBef>
            </a:pP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Байланыс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пен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ақпарат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алмасудың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әмбебап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жүйесін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қамтамасыз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етіңіз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  <a:endParaRPr lang="en-US" sz="32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43019" y="6964902"/>
            <a:ext cx="4585099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160"/>
              </a:lnSpc>
              <a:spcBef>
                <a:spcPct val="0"/>
              </a:spcBef>
            </a:pP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Эволюциялық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қатынастарды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және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ортақ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текті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ашыңыз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  <a:endParaRPr lang="en-US" sz="32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93022" y="6702964"/>
            <a:ext cx="5518819" cy="2125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160"/>
              </a:lnSpc>
              <a:spcBef>
                <a:spcPct val="0"/>
              </a:spcBef>
            </a:pP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Ғылыми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зерттеулерге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табиғатты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қорғауға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және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биоәртүрлілікті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зерттеуге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көмектесу</a:t>
            </a:r>
            <a:r>
              <a:rPr lang="ru-RU" sz="32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  <a:endParaRPr lang="en-US" sz="32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63913" y="7913907"/>
            <a:ext cx="0" cy="2538350"/>
          </a:xfrm>
          <a:prstGeom prst="line">
            <a:avLst/>
          </a:prstGeom>
          <a:ln w="3810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363913" y="5274369"/>
            <a:ext cx="5723593" cy="2750126"/>
          </a:xfrm>
          <a:prstGeom prst="line">
            <a:avLst/>
          </a:prstGeom>
          <a:ln w="1905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3546048" y="6516605"/>
            <a:ext cx="3916129" cy="1484841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713390" y="8613440"/>
            <a:ext cx="745773" cy="0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673955" y="8020256"/>
            <a:ext cx="1785208" cy="286050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H="1" flipV="1">
            <a:off x="2723979" y="5451711"/>
            <a:ext cx="5264226" cy="2221649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H="1" flipV="1">
            <a:off x="6676248" y="4978976"/>
            <a:ext cx="2478306" cy="2222859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 flipV="1">
            <a:off x="7235498" y="3910524"/>
            <a:ext cx="2688777" cy="2949807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 flipV="1">
            <a:off x="7881884" y="2906246"/>
            <a:ext cx="2565872" cy="3563595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 flipV="1">
            <a:off x="8190735" y="1124873"/>
            <a:ext cx="3152227" cy="5083509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2948519" y="1173876"/>
            <a:ext cx="1825907" cy="4162109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4058174" y="3606750"/>
            <a:ext cx="847121" cy="1259417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4058174" y="4866167"/>
            <a:ext cx="940841" cy="597045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4173499" y="1990154"/>
            <a:ext cx="751719" cy="565644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2850277" y="4324732"/>
            <a:ext cx="2415792" cy="1082868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10565741" y="1058198"/>
            <a:ext cx="1373288" cy="3885324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H="1" flipV="1">
            <a:off x="10396334" y="1888525"/>
            <a:ext cx="781681" cy="1334548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1383839" y="2028655"/>
            <a:ext cx="808003" cy="588303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1219109" y="3105509"/>
            <a:ext cx="564780" cy="0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H="1" flipV="1">
            <a:off x="2959860" y="3679441"/>
            <a:ext cx="5593533" cy="3789904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 flipV="1">
            <a:off x="4352939" y="1201073"/>
            <a:ext cx="563989" cy="3808871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4599246" y="1646469"/>
            <a:ext cx="362386" cy="1313439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H="1" flipV="1">
            <a:off x="4036203" y="2255993"/>
            <a:ext cx="616177" cy="670212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38840" y="6172879"/>
            <a:ext cx="2107208" cy="687451"/>
            <a:chOff x="0" y="0"/>
            <a:chExt cx="1318385" cy="4301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18385" cy="430107"/>
            </a:xfrm>
            <a:custGeom>
              <a:avLst/>
              <a:gdLst/>
              <a:ahLst/>
              <a:cxnLst/>
              <a:rect l="l" t="t" r="r" b="b"/>
              <a:pathLst>
                <a:path w="1318385" h="430107">
                  <a:moveTo>
                    <a:pt x="1115185" y="0"/>
                  </a:moveTo>
                  <a:cubicBezTo>
                    <a:pt x="1227409" y="0"/>
                    <a:pt x="1318385" y="96283"/>
                    <a:pt x="1318385" y="215054"/>
                  </a:cubicBezTo>
                  <a:cubicBezTo>
                    <a:pt x="1318385" y="333824"/>
                    <a:pt x="1227409" y="430107"/>
                    <a:pt x="1115185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318385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sponges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48338" y="4764259"/>
            <a:ext cx="1951282" cy="687451"/>
            <a:chOff x="0" y="0"/>
            <a:chExt cx="1220829" cy="4301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20829" cy="430107"/>
            </a:xfrm>
            <a:custGeom>
              <a:avLst/>
              <a:gdLst/>
              <a:ahLst/>
              <a:cxnLst/>
              <a:rect l="l" t="t" r="r" b="b"/>
              <a:pathLst>
                <a:path w="1220829" h="430107">
                  <a:moveTo>
                    <a:pt x="1017629" y="0"/>
                  </a:moveTo>
                  <a:cubicBezTo>
                    <a:pt x="1129853" y="0"/>
                    <a:pt x="1220829" y="96283"/>
                    <a:pt x="1220829" y="215054"/>
                  </a:cubicBezTo>
                  <a:cubicBezTo>
                    <a:pt x="1220829" y="333824"/>
                    <a:pt x="1129853" y="430107"/>
                    <a:pt x="101762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220829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jellyfish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317381" y="4291524"/>
            <a:ext cx="1951282" cy="687451"/>
            <a:chOff x="0" y="0"/>
            <a:chExt cx="1220829" cy="4301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20829" cy="430107"/>
            </a:xfrm>
            <a:custGeom>
              <a:avLst/>
              <a:gdLst/>
              <a:ahLst/>
              <a:cxnLst/>
              <a:rect l="l" t="t" r="r" b="b"/>
              <a:pathLst>
                <a:path w="1220829" h="430107">
                  <a:moveTo>
                    <a:pt x="1017629" y="0"/>
                  </a:moveTo>
                  <a:cubicBezTo>
                    <a:pt x="1129853" y="0"/>
                    <a:pt x="1220829" y="96283"/>
                    <a:pt x="1220829" y="215054"/>
                  </a:cubicBezTo>
                  <a:cubicBezTo>
                    <a:pt x="1220829" y="333824"/>
                    <a:pt x="1129853" y="430107"/>
                    <a:pt x="101762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220829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starfish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677872" y="3223073"/>
            <a:ext cx="1115252" cy="687451"/>
            <a:chOff x="0" y="0"/>
            <a:chExt cx="697763" cy="4301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97763" cy="430107"/>
            </a:xfrm>
            <a:custGeom>
              <a:avLst/>
              <a:gdLst/>
              <a:ahLst/>
              <a:cxnLst/>
              <a:rect l="l" t="t" r="r" b="b"/>
              <a:pathLst>
                <a:path w="697763" h="430107">
                  <a:moveTo>
                    <a:pt x="494563" y="0"/>
                  </a:moveTo>
                  <a:cubicBezTo>
                    <a:pt x="606787" y="0"/>
                    <a:pt x="697763" y="96283"/>
                    <a:pt x="697763" y="215054"/>
                  </a:cubicBezTo>
                  <a:cubicBezTo>
                    <a:pt x="697763" y="333824"/>
                    <a:pt x="606787" y="430107"/>
                    <a:pt x="494563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697763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fish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890480" y="437422"/>
            <a:ext cx="2174231" cy="687451"/>
            <a:chOff x="0" y="0"/>
            <a:chExt cx="1360318" cy="43010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60318" cy="430107"/>
            </a:xfrm>
            <a:custGeom>
              <a:avLst/>
              <a:gdLst/>
              <a:ahLst/>
              <a:cxnLst/>
              <a:rect l="l" t="t" r="r" b="b"/>
              <a:pathLst>
                <a:path w="1360318" h="430107">
                  <a:moveTo>
                    <a:pt x="1157118" y="0"/>
                  </a:moveTo>
                  <a:cubicBezTo>
                    <a:pt x="1269342" y="0"/>
                    <a:pt x="1360318" y="96283"/>
                    <a:pt x="1360318" y="215054"/>
                  </a:cubicBezTo>
                  <a:cubicBezTo>
                    <a:pt x="1360318" y="333824"/>
                    <a:pt x="1269342" y="430107"/>
                    <a:pt x="1157118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1360318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marsupials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264797" y="370747"/>
            <a:ext cx="1591448" cy="687451"/>
            <a:chOff x="0" y="0"/>
            <a:chExt cx="995697" cy="43010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95697" cy="430107"/>
            </a:xfrm>
            <a:custGeom>
              <a:avLst/>
              <a:gdLst/>
              <a:ahLst/>
              <a:cxnLst/>
              <a:rect l="l" t="t" r="r" b="b"/>
              <a:pathLst>
                <a:path w="995697" h="430107">
                  <a:moveTo>
                    <a:pt x="792497" y="0"/>
                  </a:moveTo>
                  <a:cubicBezTo>
                    <a:pt x="904721" y="0"/>
                    <a:pt x="995697" y="96283"/>
                    <a:pt x="995697" y="215054"/>
                  </a:cubicBezTo>
                  <a:cubicBezTo>
                    <a:pt x="995697" y="333824"/>
                    <a:pt x="904721" y="430107"/>
                    <a:pt x="792497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995697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humans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191842" y="1684929"/>
            <a:ext cx="1591448" cy="687451"/>
            <a:chOff x="0" y="0"/>
            <a:chExt cx="995697" cy="43010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95697" cy="430107"/>
            </a:xfrm>
            <a:custGeom>
              <a:avLst/>
              <a:gdLst/>
              <a:ahLst/>
              <a:cxnLst/>
              <a:rect l="l" t="t" r="r" b="b"/>
              <a:pathLst>
                <a:path w="995697" h="430107">
                  <a:moveTo>
                    <a:pt x="792497" y="0"/>
                  </a:moveTo>
                  <a:cubicBezTo>
                    <a:pt x="904721" y="0"/>
                    <a:pt x="995697" y="96283"/>
                    <a:pt x="995697" y="215054"/>
                  </a:cubicBezTo>
                  <a:cubicBezTo>
                    <a:pt x="995697" y="333824"/>
                    <a:pt x="904721" y="430107"/>
                    <a:pt x="792497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995697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whales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783290" y="486425"/>
            <a:ext cx="2283857" cy="687451"/>
            <a:chOff x="0" y="0"/>
            <a:chExt cx="1428906" cy="43010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428906" cy="430107"/>
            </a:xfrm>
            <a:custGeom>
              <a:avLst/>
              <a:gdLst/>
              <a:ahLst/>
              <a:cxnLst/>
              <a:rect l="l" t="t" r="r" b="b"/>
              <a:pathLst>
                <a:path w="1428906" h="430107">
                  <a:moveTo>
                    <a:pt x="1225706" y="0"/>
                  </a:moveTo>
                  <a:cubicBezTo>
                    <a:pt x="1337930" y="0"/>
                    <a:pt x="1428906" y="96283"/>
                    <a:pt x="1428906" y="215054"/>
                  </a:cubicBezTo>
                  <a:cubicBezTo>
                    <a:pt x="1428906" y="333824"/>
                    <a:pt x="1337930" y="430107"/>
                    <a:pt x="1225706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1428906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crocodiles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4925218" y="1646428"/>
            <a:ext cx="1583091" cy="687451"/>
            <a:chOff x="0" y="0"/>
            <a:chExt cx="990468" cy="43010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90468" cy="430107"/>
            </a:xfrm>
            <a:custGeom>
              <a:avLst/>
              <a:gdLst/>
              <a:ahLst/>
              <a:cxnLst/>
              <a:rect l="l" t="t" r="r" b="b"/>
              <a:pathLst>
                <a:path w="990468" h="430107">
                  <a:moveTo>
                    <a:pt x="787268" y="0"/>
                  </a:moveTo>
                  <a:cubicBezTo>
                    <a:pt x="899492" y="0"/>
                    <a:pt x="990468" y="96283"/>
                    <a:pt x="990468" y="215054"/>
                  </a:cubicBezTo>
                  <a:cubicBezTo>
                    <a:pt x="990468" y="333824"/>
                    <a:pt x="899492" y="430107"/>
                    <a:pt x="787268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990468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birds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344949" y="2919298"/>
            <a:ext cx="1583091" cy="687451"/>
            <a:chOff x="0" y="0"/>
            <a:chExt cx="990468" cy="43010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90468" cy="430107"/>
            </a:xfrm>
            <a:custGeom>
              <a:avLst/>
              <a:gdLst/>
              <a:ahLst/>
              <a:cxnLst/>
              <a:rect l="l" t="t" r="r" b="b"/>
              <a:pathLst>
                <a:path w="990468" h="430107">
                  <a:moveTo>
                    <a:pt x="787268" y="0"/>
                  </a:moveTo>
                  <a:cubicBezTo>
                    <a:pt x="899492" y="0"/>
                    <a:pt x="990468" y="96283"/>
                    <a:pt x="990468" y="215054"/>
                  </a:cubicBezTo>
                  <a:cubicBezTo>
                    <a:pt x="990468" y="333824"/>
                    <a:pt x="899492" y="430107"/>
                    <a:pt x="787268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990468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iguanas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5266070" y="3981007"/>
            <a:ext cx="1583091" cy="687451"/>
            <a:chOff x="0" y="0"/>
            <a:chExt cx="990468" cy="43010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990468" cy="430107"/>
            </a:xfrm>
            <a:custGeom>
              <a:avLst/>
              <a:gdLst/>
              <a:ahLst/>
              <a:cxnLst/>
              <a:rect l="l" t="t" r="r" b="b"/>
              <a:pathLst>
                <a:path w="990468" h="430107">
                  <a:moveTo>
                    <a:pt x="787268" y="0"/>
                  </a:moveTo>
                  <a:cubicBezTo>
                    <a:pt x="899492" y="0"/>
                    <a:pt x="990468" y="96283"/>
                    <a:pt x="990468" y="215054"/>
                  </a:cubicBezTo>
                  <a:cubicBezTo>
                    <a:pt x="990468" y="333824"/>
                    <a:pt x="899492" y="430107"/>
                    <a:pt x="787268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990468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lizards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4999015" y="5119486"/>
            <a:ext cx="1583091" cy="687451"/>
            <a:chOff x="0" y="0"/>
            <a:chExt cx="990468" cy="430107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990468" cy="430107"/>
            </a:xfrm>
            <a:custGeom>
              <a:avLst/>
              <a:gdLst/>
              <a:ahLst/>
              <a:cxnLst/>
              <a:rect l="l" t="t" r="r" b="b"/>
              <a:pathLst>
                <a:path w="990468" h="430107">
                  <a:moveTo>
                    <a:pt x="787268" y="0"/>
                  </a:moveTo>
                  <a:cubicBezTo>
                    <a:pt x="899492" y="0"/>
                    <a:pt x="990468" y="96283"/>
                    <a:pt x="990468" y="215054"/>
                  </a:cubicBezTo>
                  <a:cubicBezTo>
                    <a:pt x="990468" y="333824"/>
                    <a:pt x="899492" y="430107"/>
                    <a:pt x="787268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47625"/>
              <a:ext cx="990468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snakes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1783889" y="2761783"/>
            <a:ext cx="1591448" cy="687451"/>
            <a:chOff x="0" y="0"/>
            <a:chExt cx="995697" cy="43010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95697" cy="430107"/>
            </a:xfrm>
            <a:custGeom>
              <a:avLst/>
              <a:gdLst/>
              <a:ahLst/>
              <a:cxnLst/>
              <a:rect l="l" t="t" r="r" b="b"/>
              <a:pathLst>
                <a:path w="995697" h="430107">
                  <a:moveTo>
                    <a:pt x="792497" y="0"/>
                  </a:moveTo>
                  <a:cubicBezTo>
                    <a:pt x="904721" y="0"/>
                    <a:pt x="995697" y="96283"/>
                    <a:pt x="995697" y="215054"/>
                  </a:cubicBezTo>
                  <a:cubicBezTo>
                    <a:pt x="995697" y="333824"/>
                    <a:pt x="904721" y="430107"/>
                    <a:pt x="792497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995697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cows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9005614" y="1201073"/>
            <a:ext cx="2378781" cy="687451"/>
            <a:chOff x="0" y="0"/>
            <a:chExt cx="1488296" cy="43010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488296" cy="430107"/>
            </a:xfrm>
            <a:custGeom>
              <a:avLst/>
              <a:gdLst/>
              <a:ahLst/>
              <a:cxnLst/>
              <a:rect l="l" t="t" r="r" b="b"/>
              <a:pathLst>
                <a:path w="1488296" h="430107">
                  <a:moveTo>
                    <a:pt x="1285096" y="0"/>
                  </a:moveTo>
                  <a:cubicBezTo>
                    <a:pt x="1397320" y="0"/>
                    <a:pt x="1488296" y="96283"/>
                    <a:pt x="1488296" y="215054"/>
                  </a:cubicBezTo>
                  <a:cubicBezTo>
                    <a:pt x="1488296" y="333824"/>
                    <a:pt x="1397320" y="430107"/>
                    <a:pt x="1285096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1488296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chimpanzees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6776876" y="2218794"/>
            <a:ext cx="2210016" cy="687451"/>
            <a:chOff x="0" y="0"/>
            <a:chExt cx="1382707" cy="430107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382707" cy="430107"/>
            </a:xfrm>
            <a:custGeom>
              <a:avLst/>
              <a:gdLst/>
              <a:ahLst/>
              <a:cxnLst/>
              <a:rect l="l" t="t" r="r" b="b"/>
              <a:pathLst>
                <a:path w="1382707" h="430107">
                  <a:moveTo>
                    <a:pt x="1179507" y="0"/>
                  </a:moveTo>
                  <a:cubicBezTo>
                    <a:pt x="1291731" y="0"/>
                    <a:pt x="1382707" y="96283"/>
                    <a:pt x="1382707" y="215054"/>
                  </a:cubicBezTo>
                  <a:cubicBezTo>
                    <a:pt x="1382707" y="333824"/>
                    <a:pt x="1291731" y="430107"/>
                    <a:pt x="1179507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47625"/>
              <a:ext cx="1382707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amphibians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984219" y="2991989"/>
            <a:ext cx="1951282" cy="687451"/>
            <a:chOff x="0" y="0"/>
            <a:chExt cx="1220829" cy="43010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220829" cy="430107"/>
            </a:xfrm>
            <a:custGeom>
              <a:avLst/>
              <a:gdLst/>
              <a:ahLst/>
              <a:cxnLst/>
              <a:rect l="l" t="t" r="r" b="b"/>
              <a:pathLst>
                <a:path w="1220829" h="430107">
                  <a:moveTo>
                    <a:pt x="1017629" y="0"/>
                  </a:moveTo>
                  <a:cubicBezTo>
                    <a:pt x="1129853" y="0"/>
                    <a:pt x="1220829" y="96283"/>
                    <a:pt x="1220829" y="215054"/>
                  </a:cubicBezTo>
                  <a:cubicBezTo>
                    <a:pt x="1220829" y="333824"/>
                    <a:pt x="1129853" y="430107"/>
                    <a:pt x="101762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-47625"/>
              <a:ext cx="1220829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mollusks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084921" y="1912267"/>
            <a:ext cx="1951282" cy="687451"/>
            <a:chOff x="0" y="0"/>
            <a:chExt cx="1220829" cy="43010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220829" cy="430107"/>
            </a:xfrm>
            <a:custGeom>
              <a:avLst/>
              <a:gdLst/>
              <a:ahLst/>
              <a:cxnLst/>
              <a:rect l="l" t="t" r="r" b="b"/>
              <a:pathLst>
                <a:path w="1220829" h="430107">
                  <a:moveTo>
                    <a:pt x="1017629" y="0"/>
                  </a:moveTo>
                  <a:cubicBezTo>
                    <a:pt x="1129853" y="0"/>
                    <a:pt x="1220829" y="96283"/>
                    <a:pt x="1220829" y="215054"/>
                  </a:cubicBezTo>
                  <a:cubicBezTo>
                    <a:pt x="1220829" y="333824"/>
                    <a:pt x="1129853" y="430107"/>
                    <a:pt x="101762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-47625"/>
              <a:ext cx="1220829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insects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4961631" y="1302743"/>
            <a:ext cx="2361030" cy="687451"/>
            <a:chOff x="0" y="0"/>
            <a:chExt cx="1477189" cy="43010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477189" cy="430107"/>
            </a:xfrm>
            <a:custGeom>
              <a:avLst/>
              <a:gdLst/>
              <a:ahLst/>
              <a:cxnLst/>
              <a:rect l="l" t="t" r="r" b="b"/>
              <a:pathLst>
                <a:path w="1477189" h="430107">
                  <a:moveTo>
                    <a:pt x="1273989" y="0"/>
                  </a:moveTo>
                  <a:cubicBezTo>
                    <a:pt x="1386214" y="0"/>
                    <a:pt x="1477189" y="96283"/>
                    <a:pt x="1477189" y="215054"/>
                  </a:cubicBezTo>
                  <a:cubicBezTo>
                    <a:pt x="1477189" y="333824"/>
                    <a:pt x="1386214" y="430107"/>
                    <a:pt x="127398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0" y="-47625"/>
              <a:ext cx="1477189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crustaceans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534700" y="9120630"/>
            <a:ext cx="3658424" cy="715807"/>
            <a:chOff x="0" y="0"/>
            <a:chExt cx="2077074" cy="4064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077074" cy="406400"/>
            </a:xfrm>
            <a:custGeom>
              <a:avLst/>
              <a:gdLst/>
              <a:ahLst/>
              <a:cxnLst/>
              <a:rect l="l" t="t" r="r" b="b"/>
              <a:pathLst>
                <a:path w="2077074" h="406400">
                  <a:moveTo>
                    <a:pt x="1873874" y="0"/>
                  </a:moveTo>
                  <a:cubicBezTo>
                    <a:pt x="1986099" y="0"/>
                    <a:pt x="2077074" y="90976"/>
                    <a:pt x="2077074" y="203200"/>
                  </a:cubicBezTo>
                  <a:cubicBezTo>
                    <a:pt x="2077074" y="315424"/>
                    <a:pt x="1986099" y="406400"/>
                    <a:pt x="18738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0" y="38100"/>
              <a:ext cx="2077074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1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u="none" strike="noStrike">
                  <a:solidFill>
                    <a:srgbClr val="FFFFFF"/>
                  </a:solidFill>
                  <a:latin typeface="Eczar Semi-Bold"/>
                  <a:ea typeface="Eczar Semi-Bold"/>
                  <a:cs typeface="Eczar Semi-Bold"/>
                  <a:sym typeface="Eczar Semi-Bold"/>
                </a:rPr>
                <a:t>Common Ancestor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3169733" y="513622"/>
            <a:ext cx="2264618" cy="687451"/>
            <a:chOff x="0" y="0"/>
            <a:chExt cx="1416869" cy="430107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416869" cy="430107"/>
            </a:xfrm>
            <a:custGeom>
              <a:avLst/>
              <a:gdLst/>
              <a:ahLst/>
              <a:cxnLst/>
              <a:rect l="l" t="t" r="r" b="b"/>
              <a:pathLst>
                <a:path w="1416869" h="430107">
                  <a:moveTo>
                    <a:pt x="1213669" y="0"/>
                  </a:moveTo>
                  <a:cubicBezTo>
                    <a:pt x="1325893" y="0"/>
                    <a:pt x="1416869" y="96283"/>
                    <a:pt x="1416869" y="215054"/>
                  </a:cubicBezTo>
                  <a:cubicBezTo>
                    <a:pt x="1416869" y="333824"/>
                    <a:pt x="1325893" y="430107"/>
                    <a:pt x="121366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-47625"/>
              <a:ext cx="1416869" cy="477732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spc="-5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millipedes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5876786" y="8325325"/>
            <a:ext cx="836604" cy="576230"/>
            <a:chOff x="0" y="0"/>
            <a:chExt cx="646461" cy="445265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46461" cy="445265"/>
            </a:xfrm>
            <a:custGeom>
              <a:avLst/>
              <a:gdLst/>
              <a:ahLst/>
              <a:cxnLst/>
              <a:rect l="l" t="t" r="r" b="b"/>
              <a:pathLst>
                <a:path w="646461" h="445265">
                  <a:moveTo>
                    <a:pt x="443261" y="0"/>
                  </a:moveTo>
                  <a:cubicBezTo>
                    <a:pt x="555486" y="0"/>
                    <a:pt x="646461" y="99676"/>
                    <a:pt x="646461" y="222632"/>
                  </a:cubicBezTo>
                  <a:cubicBezTo>
                    <a:pt x="646461" y="345589"/>
                    <a:pt x="555486" y="445265"/>
                    <a:pt x="443261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0" y="0"/>
              <a:ext cx="646461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u="none" strike="noStrike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DNA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4964038" y="5335985"/>
            <a:ext cx="1498493" cy="576230"/>
            <a:chOff x="0" y="0"/>
            <a:chExt cx="1157917" cy="44526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157917" cy="445265"/>
            </a:xfrm>
            <a:custGeom>
              <a:avLst/>
              <a:gdLst/>
              <a:ahLst/>
              <a:cxnLst/>
              <a:rect l="l" t="t" r="r" b="b"/>
              <a:pathLst>
                <a:path w="1157917" h="445265">
                  <a:moveTo>
                    <a:pt x="954717" y="0"/>
                  </a:moveTo>
                  <a:cubicBezTo>
                    <a:pt x="1066941" y="0"/>
                    <a:pt x="1157917" y="99676"/>
                    <a:pt x="1157917" y="222632"/>
                  </a:cubicBezTo>
                  <a:cubicBezTo>
                    <a:pt x="1157917" y="345589"/>
                    <a:pt x="1066941" y="445265"/>
                    <a:pt x="954717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0"/>
              <a:ext cx="1157917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Protostome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0432568" y="4998163"/>
            <a:ext cx="870541" cy="576230"/>
            <a:chOff x="0" y="0"/>
            <a:chExt cx="672685" cy="445265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672685" cy="445265"/>
            </a:xfrm>
            <a:custGeom>
              <a:avLst/>
              <a:gdLst/>
              <a:ahLst/>
              <a:cxnLst/>
              <a:rect l="l" t="t" r="r" b="b"/>
              <a:pathLst>
                <a:path w="672685" h="445265">
                  <a:moveTo>
                    <a:pt x="469485" y="0"/>
                  </a:moveTo>
                  <a:cubicBezTo>
                    <a:pt x="581709" y="0"/>
                    <a:pt x="672685" y="99676"/>
                    <a:pt x="672685" y="222632"/>
                  </a:cubicBezTo>
                  <a:cubicBezTo>
                    <a:pt x="672685" y="345589"/>
                    <a:pt x="581709" y="445265"/>
                    <a:pt x="469485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93" name="TextBox 93"/>
            <p:cNvSpPr txBox="1"/>
            <p:nvPr/>
          </p:nvSpPr>
          <p:spPr>
            <a:xfrm>
              <a:off x="0" y="0"/>
              <a:ext cx="672685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Hair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0387486" y="3575666"/>
            <a:ext cx="1227052" cy="576230"/>
            <a:chOff x="0" y="0"/>
            <a:chExt cx="948169" cy="44526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948169" cy="445265"/>
            </a:xfrm>
            <a:custGeom>
              <a:avLst/>
              <a:gdLst/>
              <a:ahLst/>
              <a:cxnLst/>
              <a:rect l="l" t="t" r="r" b="b"/>
              <a:pathLst>
                <a:path w="948169" h="445265">
                  <a:moveTo>
                    <a:pt x="744969" y="0"/>
                  </a:moveTo>
                  <a:cubicBezTo>
                    <a:pt x="857193" y="0"/>
                    <a:pt x="948169" y="99676"/>
                    <a:pt x="948169" y="222632"/>
                  </a:cubicBezTo>
                  <a:cubicBezTo>
                    <a:pt x="948169" y="345589"/>
                    <a:pt x="857193" y="445265"/>
                    <a:pt x="744969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96" name="TextBox 96"/>
            <p:cNvSpPr txBox="1"/>
            <p:nvPr/>
          </p:nvSpPr>
          <p:spPr>
            <a:xfrm>
              <a:off x="0" y="0"/>
              <a:ext cx="948169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placenta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7762682" y="8003844"/>
            <a:ext cx="1090213" cy="576230"/>
            <a:chOff x="0" y="0"/>
            <a:chExt cx="842430" cy="445265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42430" cy="445265"/>
            </a:xfrm>
            <a:custGeom>
              <a:avLst/>
              <a:gdLst/>
              <a:ahLst/>
              <a:cxnLst/>
              <a:rect l="l" t="t" r="r" b="b"/>
              <a:pathLst>
                <a:path w="842430" h="445265">
                  <a:moveTo>
                    <a:pt x="639230" y="0"/>
                  </a:moveTo>
                  <a:cubicBezTo>
                    <a:pt x="751454" y="0"/>
                    <a:pt x="842430" y="99676"/>
                    <a:pt x="842430" y="222632"/>
                  </a:cubicBezTo>
                  <a:cubicBezTo>
                    <a:pt x="842430" y="345589"/>
                    <a:pt x="751454" y="445265"/>
                    <a:pt x="639230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99" name="TextBox 99"/>
            <p:cNvSpPr txBox="1"/>
            <p:nvPr/>
          </p:nvSpPr>
          <p:spPr>
            <a:xfrm>
              <a:off x="0" y="0"/>
              <a:ext cx="842430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Organs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036203" y="3458103"/>
            <a:ext cx="1382142" cy="693793"/>
            <a:chOff x="0" y="0"/>
            <a:chExt cx="1068010" cy="536109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068010" cy="536109"/>
            </a:xfrm>
            <a:custGeom>
              <a:avLst/>
              <a:gdLst/>
              <a:ahLst/>
              <a:cxnLst/>
              <a:rect l="l" t="t" r="r" b="b"/>
              <a:pathLst>
                <a:path w="1068010" h="536109">
                  <a:moveTo>
                    <a:pt x="864810" y="0"/>
                  </a:moveTo>
                  <a:cubicBezTo>
                    <a:pt x="977034" y="0"/>
                    <a:pt x="1068010" y="120012"/>
                    <a:pt x="1068010" y="268054"/>
                  </a:cubicBezTo>
                  <a:cubicBezTo>
                    <a:pt x="1068010" y="416097"/>
                    <a:pt x="977034" y="536109"/>
                    <a:pt x="864810" y="536109"/>
                  </a:cubicBezTo>
                  <a:lnTo>
                    <a:pt x="203200" y="536109"/>
                  </a:lnTo>
                  <a:cubicBezTo>
                    <a:pt x="90976" y="536109"/>
                    <a:pt x="0" y="416097"/>
                    <a:pt x="0" y="268054"/>
                  </a:cubicBezTo>
                  <a:cubicBezTo>
                    <a:pt x="0" y="1200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02" name="TextBox 102"/>
            <p:cNvSpPr txBox="1"/>
            <p:nvPr/>
          </p:nvSpPr>
          <p:spPr>
            <a:xfrm>
              <a:off x="0" y="0"/>
              <a:ext cx="1068010" cy="536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External Skeleton</a:t>
              </a:r>
            </a:p>
          </p:txBody>
        </p:sp>
      </p:grpSp>
      <p:sp>
        <p:nvSpPr>
          <p:cNvPr id="103" name="AutoShape 103"/>
          <p:cNvSpPr/>
          <p:nvPr/>
        </p:nvSpPr>
        <p:spPr>
          <a:xfrm>
            <a:off x="8191303" y="7508772"/>
            <a:ext cx="1404845" cy="654509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" name="AutoShape 104"/>
          <p:cNvSpPr/>
          <p:nvPr/>
        </p:nvSpPr>
        <p:spPr>
          <a:xfrm>
            <a:off x="7668619" y="7779123"/>
            <a:ext cx="639169" cy="224721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5" name="AutoShape 105"/>
          <p:cNvSpPr/>
          <p:nvPr/>
        </p:nvSpPr>
        <p:spPr>
          <a:xfrm>
            <a:off x="10067984" y="6599905"/>
            <a:ext cx="753707" cy="255684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6" name="AutoShape 106"/>
          <p:cNvSpPr/>
          <p:nvPr/>
        </p:nvSpPr>
        <p:spPr>
          <a:xfrm>
            <a:off x="10867839" y="6232820"/>
            <a:ext cx="862755" cy="218762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7" name="AutoShape 107"/>
          <p:cNvSpPr/>
          <p:nvPr/>
        </p:nvSpPr>
        <p:spPr>
          <a:xfrm>
            <a:off x="9380280" y="6943454"/>
            <a:ext cx="1169348" cy="485999"/>
          </a:xfrm>
          <a:prstGeom prst="line">
            <a:avLst/>
          </a:prstGeom>
          <a:ln w="38100" cap="rnd">
            <a:solidFill>
              <a:srgbClr val="A8BF6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8" name="Group 108"/>
          <p:cNvGrpSpPr/>
          <p:nvPr/>
        </p:nvGrpSpPr>
        <p:grpSpPr>
          <a:xfrm>
            <a:off x="9275063" y="8163281"/>
            <a:ext cx="2140037" cy="697847"/>
            <a:chOff x="0" y="0"/>
            <a:chExt cx="1644044" cy="536109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644044" cy="536109"/>
            </a:xfrm>
            <a:custGeom>
              <a:avLst/>
              <a:gdLst/>
              <a:ahLst/>
              <a:cxnLst/>
              <a:rect l="l" t="t" r="r" b="b"/>
              <a:pathLst>
                <a:path w="1644044" h="536109">
                  <a:moveTo>
                    <a:pt x="1440844" y="0"/>
                  </a:moveTo>
                  <a:cubicBezTo>
                    <a:pt x="1553069" y="0"/>
                    <a:pt x="1644044" y="120012"/>
                    <a:pt x="1644044" y="268054"/>
                  </a:cubicBezTo>
                  <a:cubicBezTo>
                    <a:pt x="1644044" y="416097"/>
                    <a:pt x="1553069" y="536109"/>
                    <a:pt x="1440844" y="536109"/>
                  </a:cubicBezTo>
                  <a:lnTo>
                    <a:pt x="203200" y="536109"/>
                  </a:lnTo>
                  <a:cubicBezTo>
                    <a:pt x="90976" y="536109"/>
                    <a:pt x="0" y="416097"/>
                    <a:pt x="0" y="268054"/>
                  </a:cubicBezTo>
                  <a:cubicBezTo>
                    <a:pt x="0" y="1200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0"/>
              <a:ext cx="1644044" cy="536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Nervous and Vascular Systems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7200301" y="5802290"/>
            <a:ext cx="1786591" cy="576230"/>
            <a:chOff x="0" y="0"/>
            <a:chExt cx="1380536" cy="445265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1380536" cy="445265"/>
            </a:xfrm>
            <a:custGeom>
              <a:avLst/>
              <a:gdLst/>
              <a:ahLst/>
              <a:cxnLst/>
              <a:rect l="l" t="t" r="r" b="b"/>
              <a:pathLst>
                <a:path w="1380536" h="445265">
                  <a:moveTo>
                    <a:pt x="1177336" y="0"/>
                  </a:moveTo>
                  <a:cubicBezTo>
                    <a:pt x="1289560" y="0"/>
                    <a:pt x="1380536" y="99676"/>
                    <a:pt x="1380536" y="222632"/>
                  </a:cubicBezTo>
                  <a:cubicBezTo>
                    <a:pt x="1380536" y="345589"/>
                    <a:pt x="1289560" y="445265"/>
                    <a:pt x="1177336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0"/>
              <a:ext cx="1380536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Deuterostome</a:t>
              </a: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0787133" y="6710348"/>
            <a:ext cx="911442" cy="576230"/>
            <a:chOff x="0" y="0"/>
            <a:chExt cx="704290" cy="445265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04290" cy="445265"/>
            </a:xfrm>
            <a:custGeom>
              <a:avLst/>
              <a:gdLst/>
              <a:ahLst/>
              <a:cxnLst/>
              <a:rect l="l" t="t" r="r" b="b"/>
              <a:pathLst>
                <a:path w="704290" h="445265">
                  <a:moveTo>
                    <a:pt x="501090" y="0"/>
                  </a:moveTo>
                  <a:cubicBezTo>
                    <a:pt x="613315" y="0"/>
                    <a:pt x="704290" y="99676"/>
                    <a:pt x="704290" y="222632"/>
                  </a:cubicBezTo>
                  <a:cubicBezTo>
                    <a:pt x="704290" y="345589"/>
                    <a:pt x="613315" y="445265"/>
                    <a:pt x="501090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0"/>
              <a:ext cx="704290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Digits</a:t>
              </a: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1698575" y="6301362"/>
            <a:ext cx="1151702" cy="576230"/>
            <a:chOff x="0" y="0"/>
            <a:chExt cx="889944" cy="445265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89944" cy="445265"/>
            </a:xfrm>
            <a:custGeom>
              <a:avLst/>
              <a:gdLst/>
              <a:ahLst/>
              <a:cxnLst/>
              <a:rect l="l" t="t" r="r" b="b"/>
              <a:pathLst>
                <a:path w="889944" h="445265">
                  <a:moveTo>
                    <a:pt x="686744" y="0"/>
                  </a:moveTo>
                  <a:cubicBezTo>
                    <a:pt x="798968" y="0"/>
                    <a:pt x="889944" y="99676"/>
                    <a:pt x="889944" y="222632"/>
                  </a:cubicBezTo>
                  <a:cubicBezTo>
                    <a:pt x="889944" y="345589"/>
                    <a:pt x="798968" y="445265"/>
                    <a:pt x="686744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0"/>
              <a:ext cx="889944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Amnion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1983932" y="5119486"/>
            <a:ext cx="2399490" cy="576230"/>
            <a:chOff x="0" y="0"/>
            <a:chExt cx="1854136" cy="44526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854136" cy="445265"/>
            </a:xfrm>
            <a:custGeom>
              <a:avLst/>
              <a:gdLst/>
              <a:ahLst/>
              <a:cxnLst/>
              <a:rect l="l" t="t" r="r" b="b"/>
              <a:pathLst>
                <a:path w="1854136" h="445265">
                  <a:moveTo>
                    <a:pt x="1650936" y="0"/>
                  </a:moveTo>
                  <a:cubicBezTo>
                    <a:pt x="1763160" y="0"/>
                    <a:pt x="1854136" y="99676"/>
                    <a:pt x="1854136" y="222632"/>
                  </a:cubicBezTo>
                  <a:cubicBezTo>
                    <a:pt x="1854136" y="345589"/>
                    <a:pt x="1763160" y="445265"/>
                    <a:pt x="1650936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0"/>
              <a:ext cx="1854136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Two skull openings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0060026" y="7429453"/>
            <a:ext cx="2365655" cy="576230"/>
            <a:chOff x="0" y="0"/>
            <a:chExt cx="1827991" cy="445265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1827991" cy="445265"/>
            </a:xfrm>
            <a:custGeom>
              <a:avLst/>
              <a:gdLst/>
              <a:ahLst/>
              <a:cxnLst/>
              <a:rect l="l" t="t" r="r" b="b"/>
              <a:pathLst>
                <a:path w="1827991" h="445265">
                  <a:moveTo>
                    <a:pt x="1624791" y="0"/>
                  </a:moveTo>
                  <a:cubicBezTo>
                    <a:pt x="1737015" y="0"/>
                    <a:pt x="1827991" y="99676"/>
                    <a:pt x="1827991" y="222632"/>
                  </a:cubicBezTo>
                  <a:cubicBezTo>
                    <a:pt x="1827991" y="345589"/>
                    <a:pt x="1737015" y="445265"/>
                    <a:pt x="1624791" y="445265"/>
                  </a:cubicBezTo>
                  <a:lnTo>
                    <a:pt x="203200" y="445265"/>
                  </a:lnTo>
                  <a:cubicBezTo>
                    <a:pt x="90976" y="445265"/>
                    <a:pt x="0" y="345589"/>
                    <a:pt x="0" y="222632"/>
                  </a:cubicBezTo>
                  <a:cubicBezTo>
                    <a:pt x="0" y="99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0"/>
              <a:ext cx="1827991" cy="445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Vertebrate and jaws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036203" y="7673360"/>
            <a:ext cx="1637751" cy="693793"/>
            <a:chOff x="0" y="0"/>
            <a:chExt cx="1265524" cy="536109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265524" cy="536109"/>
            </a:xfrm>
            <a:custGeom>
              <a:avLst/>
              <a:gdLst/>
              <a:ahLst/>
              <a:cxnLst/>
              <a:rect l="l" t="t" r="r" b="b"/>
              <a:pathLst>
                <a:path w="1265524" h="536109">
                  <a:moveTo>
                    <a:pt x="1062324" y="0"/>
                  </a:moveTo>
                  <a:cubicBezTo>
                    <a:pt x="1174548" y="0"/>
                    <a:pt x="1265524" y="120012"/>
                    <a:pt x="1265524" y="268054"/>
                  </a:cubicBezTo>
                  <a:cubicBezTo>
                    <a:pt x="1265524" y="416097"/>
                    <a:pt x="1174548" y="536109"/>
                    <a:pt x="1062324" y="536109"/>
                  </a:cubicBezTo>
                  <a:lnTo>
                    <a:pt x="203200" y="536109"/>
                  </a:lnTo>
                  <a:cubicBezTo>
                    <a:pt x="90976" y="536109"/>
                    <a:pt x="0" y="416097"/>
                    <a:pt x="0" y="268054"/>
                  </a:cubicBezTo>
                  <a:cubicBezTo>
                    <a:pt x="0" y="1200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  <a:ln w="38100" cap="sq">
              <a:solidFill>
                <a:srgbClr val="A8BF61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0"/>
              <a:ext cx="1265524" cy="536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4"/>
                </a:lnSpc>
                <a:spcBef>
                  <a:spcPct val="0"/>
                </a:spcBef>
              </a:pPr>
              <a:r>
                <a:rPr lang="en-US" sz="1600" u="none" strike="noStrike" spc="-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Mitochondria and nuclei</a:t>
              </a:r>
            </a:p>
          </p:txBody>
        </p:sp>
      </p:grpSp>
      <p:sp>
        <p:nvSpPr>
          <p:cNvPr id="129" name="Freeform 129"/>
          <p:cNvSpPr/>
          <p:nvPr/>
        </p:nvSpPr>
        <p:spPr>
          <a:xfrm flipH="1">
            <a:off x="9591840" y="9070679"/>
            <a:ext cx="3939591" cy="1531516"/>
          </a:xfrm>
          <a:custGeom>
            <a:avLst/>
            <a:gdLst/>
            <a:ahLst/>
            <a:cxnLst/>
            <a:rect l="l" t="t" r="r" b="b"/>
            <a:pathLst>
              <a:path w="3939591" h="1531516">
                <a:moveTo>
                  <a:pt x="3939591" y="0"/>
                </a:moveTo>
                <a:lnTo>
                  <a:pt x="0" y="0"/>
                </a:lnTo>
                <a:lnTo>
                  <a:pt x="0" y="1531516"/>
                </a:lnTo>
                <a:lnTo>
                  <a:pt x="3939591" y="1531516"/>
                </a:lnTo>
                <a:lnTo>
                  <a:pt x="39395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0" name="TextBox 130"/>
          <p:cNvSpPr txBox="1"/>
          <p:nvPr/>
        </p:nvSpPr>
        <p:spPr>
          <a:xfrm>
            <a:off x="13183677" y="6264137"/>
            <a:ext cx="3349395" cy="89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584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Tree of Relatedness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3183677" y="7225086"/>
            <a:ext cx="3349395" cy="239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7"/>
              </a:lnSpc>
            </a:pPr>
            <a:r>
              <a:rPr lang="en-US" sz="2199" spc="-4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Inspect this tree of relatedness (also known as an evolutionary tree</a:t>
            </a:r>
          </a:p>
          <a:p>
            <a:pPr algn="ctr">
              <a:lnSpc>
                <a:spcPts val="2727"/>
              </a:lnSpc>
            </a:pPr>
            <a:r>
              <a:rPr lang="en-US" sz="2199" spc="-4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or the phylogenetic tree).</a:t>
            </a:r>
          </a:p>
          <a:p>
            <a:pPr algn="ctr">
              <a:lnSpc>
                <a:spcPts val="2727"/>
              </a:lnSpc>
            </a:pPr>
            <a:r>
              <a:rPr lang="en-US" sz="2199" spc="-4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Which pairings or organisms surprise</a:t>
            </a:r>
          </a:p>
          <a:p>
            <a:pPr marL="0" lvl="0" indent="0" algn="ctr">
              <a:lnSpc>
                <a:spcPts val="2727"/>
              </a:lnSpc>
              <a:spcBef>
                <a:spcPct val="0"/>
              </a:spcBef>
            </a:pPr>
            <a:r>
              <a:rPr lang="en-US" sz="2199" spc="-4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you the most?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8584" y="-1094064"/>
            <a:ext cx="9907657" cy="12588458"/>
            <a:chOff x="0" y="0"/>
            <a:chExt cx="7399606" cy="9401782"/>
          </a:xfrm>
        </p:grpSpPr>
        <p:sp>
          <p:nvSpPr>
            <p:cNvPr id="3" name="Freeform 3"/>
            <p:cNvSpPr/>
            <p:nvPr/>
          </p:nvSpPr>
          <p:spPr>
            <a:xfrm>
              <a:off x="-3302" y="-6096"/>
              <a:ext cx="7402781" cy="9413974"/>
            </a:xfrm>
            <a:custGeom>
              <a:avLst/>
              <a:gdLst/>
              <a:ahLst/>
              <a:cxnLst/>
              <a:rect l="l" t="t" r="r" b="b"/>
              <a:pathLst>
                <a:path w="7402781" h="9413974">
                  <a:moveTo>
                    <a:pt x="7374079" y="453009"/>
                  </a:moveTo>
                  <a:cubicBezTo>
                    <a:pt x="7370142" y="418465"/>
                    <a:pt x="7355791" y="385953"/>
                    <a:pt x="7332677" y="360045"/>
                  </a:cubicBezTo>
                  <a:cubicBezTo>
                    <a:pt x="7266511" y="285877"/>
                    <a:pt x="7123636" y="134493"/>
                    <a:pt x="7037149" y="101092"/>
                  </a:cubicBezTo>
                  <a:cubicBezTo>
                    <a:pt x="6879923" y="40513"/>
                    <a:pt x="6783529" y="18796"/>
                    <a:pt x="6746826" y="11938"/>
                  </a:cubicBezTo>
                  <a:cubicBezTo>
                    <a:pt x="6736666" y="10033"/>
                    <a:pt x="6726506" y="9144"/>
                    <a:pt x="6716092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699345"/>
                    <a:pt x="5461" y="8870160"/>
                  </a:cubicBezTo>
                  <a:cubicBezTo>
                    <a:pt x="8001" y="8950044"/>
                    <a:pt x="43053" y="9026244"/>
                    <a:pt x="81153" y="9092919"/>
                  </a:cubicBezTo>
                  <a:cubicBezTo>
                    <a:pt x="133858" y="9185247"/>
                    <a:pt x="216916" y="9259416"/>
                    <a:pt x="319786" y="9300309"/>
                  </a:cubicBezTo>
                  <a:cubicBezTo>
                    <a:pt x="330581" y="9304628"/>
                    <a:pt x="341249" y="9308692"/>
                    <a:pt x="351790" y="9312756"/>
                  </a:cubicBezTo>
                  <a:cubicBezTo>
                    <a:pt x="403733" y="9332821"/>
                    <a:pt x="449072" y="9348569"/>
                    <a:pt x="487807" y="9361016"/>
                  </a:cubicBezTo>
                  <a:cubicBezTo>
                    <a:pt x="579374" y="9390353"/>
                    <a:pt x="675132" y="9404831"/>
                    <a:pt x="900963" y="9404831"/>
                  </a:cubicBezTo>
                  <a:lnTo>
                    <a:pt x="1623594" y="9404831"/>
                  </a:lnTo>
                  <a:cubicBezTo>
                    <a:pt x="1623594" y="9404831"/>
                    <a:pt x="5761561" y="9404831"/>
                    <a:pt x="5761561" y="9404831"/>
                  </a:cubicBezTo>
                  <a:lnTo>
                    <a:pt x="6658562" y="9404831"/>
                  </a:lnTo>
                  <a:cubicBezTo>
                    <a:pt x="6663261" y="9404831"/>
                    <a:pt x="6667960" y="9405084"/>
                    <a:pt x="6672658" y="9405466"/>
                  </a:cubicBezTo>
                  <a:cubicBezTo>
                    <a:pt x="6699328" y="9407624"/>
                    <a:pt x="6807151" y="9413974"/>
                    <a:pt x="6973140" y="9391622"/>
                  </a:cubicBezTo>
                  <a:cubicBezTo>
                    <a:pt x="7148527" y="9368001"/>
                    <a:pt x="7225870" y="9299420"/>
                    <a:pt x="7313881" y="9188931"/>
                  </a:cubicBezTo>
                  <a:cubicBezTo>
                    <a:pt x="7313881" y="9188931"/>
                    <a:pt x="7313881" y="9188931"/>
                    <a:pt x="7314136" y="9188549"/>
                  </a:cubicBezTo>
                  <a:cubicBezTo>
                    <a:pt x="7348933" y="9141941"/>
                    <a:pt x="7369507" y="9086315"/>
                    <a:pt x="7373826" y="9028403"/>
                  </a:cubicBezTo>
                  <a:cubicBezTo>
                    <a:pt x="7383224" y="8901783"/>
                    <a:pt x="7401003" y="7034357"/>
                    <a:pt x="7402654" y="719201"/>
                  </a:cubicBezTo>
                  <a:cubicBezTo>
                    <a:pt x="7402781" y="711962"/>
                    <a:pt x="7402401" y="704723"/>
                    <a:pt x="7401638" y="697484"/>
                  </a:cubicBezTo>
                  <a:lnTo>
                    <a:pt x="7373952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67725" y="4037053"/>
            <a:ext cx="6571325" cy="522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1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</a:t>
            </a:r>
            <a:r>
              <a:rPr lang="en-US" sz="3199" b="1" u="none" strike="noStrik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dichotomous key</a:t>
            </a:r>
            <a:r>
              <a:rPr lang="en-US" sz="31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is a tool scientists use to classify organisms they find in the field.</a:t>
            </a:r>
          </a:p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endParaRPr lang="en-US" sz="3199" u="none" strike="noStrike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1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It consists of a consecutive set of questions to which the answers are either yes or no.</a:t>
            </a:r>
          </a:p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1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questions asked are based on a series of</a:t>
            </a:r>
            <a:r>
              <a:rPr lang="en-US" sz="3199" b="1" u="none" strike="noStrik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contrasting characteristics</a:t>
            </a:r>
            <a:r>
              <a:rPr lang="en-US" sz="3199" u="none" strike="noStrik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2851" y="1076325"/>
            <a:ext cx="5751414" cy="290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15"/>
              </a:lnSpc>
              <a:spcBef>
                <a:spcPct val="0"/>
              </a:spcBef>
            </a:pPr>
            <a:r>
              <a:rPr lang="en-US" sz="6799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How do we classify living things?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94474" y="6856148"/>
            <a:ext cx="1337807" cy="687451"/>
            <a:chOff x="0" y="0"/>
            <a:chExt cx="837005" cy="430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7005" cy="430107"/>
            </a:xfrm>
            <a:custGeom>
              <a:avLst/>
              <a:gdLst/>
              <a:ahLst/>
              <a:cxnLst/>
              <a:rect l="l" t="t" r="r" b="b"/>
              <a:pathLst>
                <a:path w="837005" h="430107">
                  <a:moveTo>
                    <a:pt x="633805" y="0"/>
                  </a:moveTo>
                  <a:cubicBezTo>
                    <a:pt x="746030" y="0"/>
                    <a:pt x="837005" y="96283"/>
                    <a:pt x="837005" y="215054"/>
                  </a:cubicBezTo>
                  <a:cubicBezTo>
                    <a:pt x="837005" y="333824"/>
                    <a:pt x="746030" y="430107"/>
                    <a:pt x="633805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DDA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37005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Wombat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21502" y="6432328"/>
            <a:ext cx="1681148" cy="904175"/>
            <a:chOff x="0" y="0"/>
            <a:chExt cx="799705" cy="4301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9705" cy="430107"/>
            </a:xfrm>
            <a:custGeom>
              <a:avLst/>
              <a:gdLst/>
              <a:ahLst/>
              <a:cxnLst/>
              <a:rect l="l" t="t" r="r" b="b"/>
              <a:pathLst>
                <a:path w="799705" h="430107">
                  <a:moveTo>
                    <a:pt x="596505" y="0"/>
                  </a:moveTo>
                  <a:cubicBezTo>
                    <a:pt x="708730" y="0"/>
                    <a:pt x="799705" y="96283"/>
                    <a:pt x="799705" y="215054"/>
                  </a:cubicBezTo>
                  <a:cubicBezTo>
                    <a:pt x="799705" y="333824"/>
                    <a:pt x="708730" y="430107"/>
                    <a:pt x="596505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99705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Has no shell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25240" y="7735719"/>
            <a:ext cx="1673672" cy="904175"/>
            <a:chOff x="0" y="0"/>
            <a:chExt cx="796149" cy="4301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6149" cy="430107"/>
            </a:xfrm>
            <a:custGeom>
              <a:avLst/>
              <a:gdLst/>
              <a:ahLst/>
              <a:cxnLst/>
              <a:rect l="l" t="t" r="r" b="b"/>
              <a:pathLst>
                <a:path w="796149" h="430107">
                  <a:moveTo>
                    <a:pt x="592949" y="0"/>
                  </a:moveTo>
                  <a:cubicBezTo>
                    <a:pt x="705174" y="0"/>
                    <a:pt x="796149" y="96283"/>
                    <a:pt x="796149" y="215054"/>
                  </a:cubicBezTo>
                  <a:cubicBezTo>
                    <a:pt x="796149" y="333824"/>
                    <a:pt x="705174" y="430107"/>
                    <a:pt x="592949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DDA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96149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Saltwater</a:t>
              </a:r>
            </a:p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Crocodile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383219" y="8639895"/>
            <a:ext cx="1927647" cy="1144407"/>
            <a:chOff x="0" y="0"/>
            <a:chExt cx="785825" cy="4665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85825" cy="466529"/>
            </a:xfrm>
            <a:custGeom>
              <a:avLst/>
              <a:gdLst/>
              <a:ahLst/>
              <a:cxnLst/>
              <a:rect l="l" t="t" r="r" b="b"/>
              <a:pathLst>
                <a:path w="785825" h="466529">
                  <a:moveTo>
                    <a:pt x="582625" y="0"/>
                  </a:moveTo>
                  <a:cubicBezTo>
                    <a:pt x="694849" y="0"/>
                    <a:pt x="785825" y="104436"/>
                    <a:pt x="785825" y="233265"/>
                  </a:cubicBezTo>
                  <a:cubicBezTo>
                    <a:pt x="785825" y="362093"/>
                    <a:pt x="694849" y="466529"/>
                    <a:pt x="582625" y="466529"/>
                  </a:cubicBezTo>
                  <a:lnTo>
                    <a:pt x="203200" y="466529"/>
                  </a:lnTo>
                  <a:cubicBezTo>
                    <a:pt x="90976" y="466529"/>
                    <a:pt x="0" y="362093"/>
                    <a:pt x="0" y="233265"/>
                  </a:cubicBezTo>
                  <a:cubicBezTo>
                    <a:pt x="0" y="10443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DDA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85825" cy="504629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Eastern</a:t>
              </a:r>
            </a:p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Long-necked Turtle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12434" y="502699"/>
            <a:ext cx="2702126" cy="715807"/>
            <a:chOff x="0" y="0"/>
            <a:chExt cx="1534135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34135" cy="406400"/>
            </a:xfrm>
            <a:custGeom>
              <a:avLst/>
              <a:gdLst/>
              <a:ahLst/>
              <a:cxnLst/>
              <a:rect l="l" t="t" r="r" b="b"/>
              <a:pathLst>
                <a:path w="1534135" h="406400">
                  <a:moveTo>
                    <a:pt x="1330935" y="0"/>
                  </a:moveTo>
                  <a:cubicBezTo>
                    <a:pt x="1443159" y="0"/>
                    <a:pt x="1534135" y="90976"/>
                    <a:pt x="1534135" y="203200"/>
                  </a:cubicBezTo>
                  <a:cubicBezTo>
                    <a:pt x="1534135" y="315424"/>
                    <a:pt x="1443159" y="406400"/>
                    <a:pt x="133093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1534135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1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>
                  <a:solidFill>
                    <a:srgbClr val="FFFFFF"/>
                  </a:solidFill>
                  <a:latin typeface="Eczar Semi-Bold"/>
                  <a:ea typeface="Eczar Semi-Bold"/>
                  <a:cs typeface="Eczar Semi-Bold"/>
                  <a:sym typeface="Eczar Semi-Bold"/>
                </a:rPr>
                <a:t>Vertebrates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1331610" y="1618555"/>
            <a:ext cx="4696504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5144749" y="3646974"/>
            <a:ext cx="1618629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347043" y="5530376"/>
            <a:ext cx="1515033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0052954" y="3200247"/>
            <a:ext cx="3626233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6758884" y="3626113"/>
            <a:ext cx="0" cy="618064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>
            <a:off x="16759695" y="5148352"/>
            <a:ext cx="3066" cy="1707796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>
            <a:off x="15127675" y="7336556"/>
            <a:ext cx="0" cy="399164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8" name="AutoShape 28"/>
          <p:cNvSpPr/>
          <p:nvPr/>
        </p:nvSpPr>
        <p:spPr>
          <a:xfrm>
            <a:off x="12858338" y="5509516"/>
            <a:ext cx="2509" cy="922813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9" name="AutoShape 29"/>
          <p:cNvSpPr/>
          <p:nvPr/>
        </p:nvSpPr>
        <p:spPr>
          <a:xfrm>
            <a:off x="12862076" y="7336504"/>
            <a:ext cx="0" cy="399215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0" name="AutoShape 30"/>
          <p:cNvSpPr/>
          <p:nvPr/>
        </p:nvSpPr>
        <p:spPr>
          <a:xfrm flipH="1">
            <a:off x="12104559" y="3179386"/>
            <a:ext cx="0" cy="233013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16018797" y="1599913"/>
            <a:ext cx="0" cy="205854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14792921" y="2082360"/>
            <a:ext cx="2451753" cy="687451"/>
            <a:chOff x="0" y="0"/>
            <a:chExt cx="1533951" cy="4301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33951" cy="430107"/>
            </a:xfrm>
            <a:custGeom>
              <a:avLst/>
              <a:gdLst/>
              <a:ahLst/>
              <a:cxnLst/>
              <a:rect l="l" t="t" r="r" b="b"/>
              <a:pathLst>
                <a:path w="1533951" h="430107">
                  <a:moveTo>
                    <a:pt x="1330751" y="0"/>
                  </a:moveTo>
                  <a:cubicBezTo>
                    <a:pt x="1442975" y="0"/>
                    <a:pt x="1533951" y="96283"/>
                    <a:pt x="1533951" y="215054"/>
                  </a:cubicBezTo>
                  <a:cubicBezTo>
                    <a:pt x="1533951" y="333824"/>
                    <a:pt x="1442975" y="430107"/>
                    <a:pt x="1330751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533951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Doesn’t lay eggs</a:t>
              </a:r>
            </a:p>
          </p:txBody>
        </p:sp>
      </p:grpSp>
      <p:sp>
        <p:nvSpPr>
          <p:cNvPr id="35" name="AutoShape 35"/>
          <p:cNvSpPr/>
          <p:nvPr/>
        </p:nvSpPr>
        <p:spPr>
          <a:xfrm>
            <a:off x="11350660" y="1597695"/>
            <a:ext cx="0" cy="160719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10521369" y="2082360"/>
            <a:ext cx="1658583" cy="687451"/>
            <a:chOff x="0" y="0"/>
            <a:chExt cx="1037700" cy="43010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37700" cy="430107"/>
            </a:xfrm>
            <a:custGeom>
              <a:avLst/>
              <a:gdLst/>
              <a:ahLst/>
              <a:cxnLst/>
              <a:rect l="l" t="t" r="r" b="b"/>
              <a:pathLst>
                <a:path w="1037700" h="430107">
                  <a:moveTo>
                    <a:pt x="834500" y="0"/>
                  </a:moveTo>
                  <a:cubicBezTo>
                    <a:pt x="946724" y="0"/>
                    <a:pt x="1037700" y="96283"/>
                    <a:pt x="1037700" y="215054"/>
                  </a:cubicBezTo>
                  <a:cubicBezTo>
                    <a:pt x="1037700" y="333824"/>
                    <a:pt x="946724" y="430107"/>
                    <a:pt x="834500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037700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Lay eggs</a:t>
              </a:r>
            </a:p>
          </p:txBody>
        </p:sp>
      </p:grpSp>
      <p:sp>
        <p:nvSpPr>
          <p:cNvPr id="39" name="AutoShape 39"/>
          <p:cNvSpPr/>
          <p:nvPr/>
        </p:nvSpPr>
        <p:spPr>
          <a:xfrm flipH="1">
            <a:off x="15128628" y="3626113"/>
            <a:ext cx="5918" cy="2806267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0" name="AutoShape 40"/>
          <p:cNvSpPr/>
          <p:nvPr/>
        </p:nvSpPr>
        <p:spPr>
          <a:xfrm>
            <a:off x="11350660" y="5511326"/>
            <a:ext cx="0" cy="33381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1" name="AutoShape 41"/>
          <p:cNvSpPr/>
          <p:nvPr/>
        </p:nvSpPr>
        <p:spPr>
          <a:xfrm flipH="1">
            <a:off x="11347043" y="6532596"/>
            <a:ext cx="3110" cy="2107298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2" name="Group 42"/>
          <p:cNvGrpSpPr/>
          <p:nvPr/>
        </p:nvGrpSpPr>
        <p:grpSpPr>
          <a:xfrm>
            <a:off x="10504845" y="5845145"/>
            <a:ext cx="1691630" cy="687451"/>
            <a:chOff x="0" y="0"/>
            <a:chExt cx="1058376" cy="43010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58376" cy="430107"/>
            </a:xfrm>
            <a:custGeom>
              <a:avLst/>
              <a:gdLst/>
              <a:ahLst/>
              <a:cxnLst/>
              <a:rect l="l" t="t" r="r" b="b"/>
              <a:pathLst>
                <a:path w="1058376" h="430107">
                  <a:moveTo>
                    <a:pt x="855176" y="0"/>
                  </a:moveTo>
                  <a:cubicBezTo>
                    <a:pt x="967401" y="0"/>
                    <a:pt x="1058376" y="96283"/>
                    <a:pt x="1058376" y="215054"/>
                  </a:cubicBezTo>
                  <a:cubicBezTo>
                    <a:pt x="1058376" y="333824"/>
                    <a:pt x="967401" y="430107"/>
                    <a:pt x="855176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058376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Has a shell</a:t>
              </a:r>
            </a:p>
          </p:txBody>
        </p:sp>
      </p:grpSp>
      <p:sp>
        <p:nvSpPr>
          <p:cNvPr id="45" name="AutoShape 45"/>
          <p:cNvSpPr/>
          <p:nvPr/>
        </p:nvSpPr>
        <p:spPr>
          <a:xfrm>
            <a:off x="13679862" y="3179386"/>
            <a:ext cx="0" cy="618682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6" name="AutoShape 46"/>
          <p:cNvSpPr/>
          <p:nvPr/>
        </p:nvSpPr>
        <p:spPr>
          <a:xfrm>
            <a:off x="10050259" y="3179386"/>
            <a:ext cx="0" cy="618682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7" name="AutoShape 47"/>
          <p:cNvSpPr/>
          <p:nvPr/>
        </p:nvSpPr>
        <p:spPr>
          <a:xfrm>
            <a:off x="13679862" y="4485520"/>
            <a:ext cx="0" cy="376455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8" name="AutoShape 48"/>
          <p:cNvSpPr/>
          <p:nvPr/>
        </p:nvSpPr>
        <p:spPr>
          <a:xfrm>
            <a:off x="10050259" y="4485520"/>
            <a:ext cx="0" cy="2628102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9" name="Group 49"/>
          <p:cNvGrpSpPr/>
          <p:nvPr/>
        </p:nvGrpSpPr>
        <p:grpSpPr>
          <a:xfrm>
            <a:off x="13004026" y="3798068"/>
            <a:ext cx="1351673" cy="687451"/>
            <a:chOff x="0" y="0"/>
            <a:chExt cx="845681" cy="43010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45681" cy="430107"/>
            </a:xfrm>
            <a:custGeom>
              <a:avLst/>
              <a:gdLst/>
              <a:ahLst/>
              <a:cxnLst/>
              <a:rect l="l" t="t" r="r" b="b"/>
              <a:pathLst>
                <a:path w="845681" h="430107">
                  <a:moveTo>
                    <a:pt x="642481" y="0"/>
                  </a:moveTo>
                  <a:cubicBezTo>
                    <a:pt x="754705" y="0"/>
                    <a:pt x="845681" y="96283"/>
                    <a:pt x="845681" y="215054"/>
                  </a:cubicBezTo>
                  <a:cubicBezTo>
                    <a:pt x="845681" y="333824"/>
                    <a:pt x="754705" y="430107"/>
                    <a:pt x="642481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845681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Has fur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163050" y="3798068"/>
            <a:ext cx="1774418" cy="687451"/>
            <a:chOff x="0" y="0"/>
            <a:chExt cx="1110173" cy="43010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110173" cy="430107"/>
            </a:xfrm>
            <a:custGeom>
              <a:avLst/>
              <a:gdLst/>
              <a:ahLst/>
              <a:cxnLst/>
              <a:rect l="l" t="t" r="r" b="b"/>
              <a:pathLst>
                <a:path w="1110173" h="430107">
                  <a:moveTo>
                    <a:pt x="906973" y="0"/>
                  </a:moveTo>
                  <a:cubicBezTo>
                    <a:pt x="1019197" y="0"/>
                    <a:pt x="1110173" y="96283"/>
                    <a:pt x="1110173" y="215054"/>
                  </a:cubicBezTo>
                  <a:cubicBezTo>
                    <a:pt x="1110173" y="333824"/>
                    <a:pt x="1019197" y="430107"/>
                    <a:pt x="906973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110173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Has feathers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1354865" y="3798068"/>
            <a:ext cx="1499389" cy="687451"/>
            <a:chOff x="0" y="0"/>
            <a:chExt cx="938100" cy="43010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938100" cy="430107"/>
            </a:xfrm>
            <a:custGeom>
              <a:avLst/>
              <a:gdLst/>
              <a:ahLst/>
              <a:cxnLst/>
              <a:rect l="l" t="t" r="r" b="b"/>
              <a:pathLst>
                <a:path w="938100" h="430107">
                  <a:moveTo>
                    <a:pt x="734900" y="0"/>
                  </a:moveTo>
                  <a:cubicBezTo>
                    <a:pt x="847124" y="0"/>
                    <a:pt x="938100" y="96283"/>
                    <a:pt x="938100" y="215054"/>
                  </a:cubicBezTo>
                  <a:cubicBezTo>
                    <a:pt x="938100" y="333824"/>
                    <a:pt x="847124" y="430107"/>
                    <a:pt x="734900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938100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Has Scales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3004026" y="4861975"/>
            <a:ext cx="1351673" cy="687451"/>
            <a:chOff x="0" y="0"/>
            <a:chExt cx="845681" cy="430107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45681" cy="430107"/>
            </a:xfrm>
            <a:custGeom>
              <a:avLst/>
              <a:gdLst/>
              <a:ahLst/>
              <a:cxnLst/>
              <a:rect l="l" t="t" r="r" b="b"/>
              <a:pathLst>
                <a:path w="845681" h="430107">
                  <a:moveTo>
                    <a:pt x="642481" y="0"/>
                  </a:moveTo>
                  <a:cubicBezTo>
                    <a:pt x="754705" y="0"/>
                    <a:pt x="845681" y="96283"/>
                    <a:pt x="845681" y="215054"/>
                  </a:cubicBezTo>
                  <a:cubicBezTo>
                    <a:pt x="845681" y="333824"/>
                    <a:pt x="754705" y="430107"/>
                    <a:pt x="642481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DDA7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845681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Platypus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9163050" y="7113621"/>
            <a:ext cx="1774418" cy="687451"/>
            <a:chOff x="0" y="0"/>
            <a:chExt cx="1110173" cy="43010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110173" cy="430107"/>
            </a:xfrm>
            <a:custGeom>
              <a:avLst/>
              <a:gdLst/>
              <a:ahLst/>
              <a:cxnLst/>
              <a:rect l="l" t="t" r="r" b="b"/>
              <a:pathLst>
                <a:path w="1110173" h="430107">
                  <a:moveTo>
                    <a:pt x="906973" y="0"/>
                  </a:moveTo>
                  <a:cubicBezTo>
                    <a:pt x="1019197" y="0"/>
                    <a:pt x="1110173" y="96283"/>
                    <a:pt x="1110173" y="215054"/>
                  </a:cubicBezTo>
                  <a:cubicBezTo>
                    <a:pt x="1110173" y="333824"/>
                    <a:pt x="1019197" y="430107"/>
                    <a:pt x="906973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DDA7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1110173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Brushturkey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4388450" y="7735719"/>
            <a:ext cx="1478450" cy="904175"/>
            <a:chOff x="0" y="0"/>
            <a:chExt cx="703284" cy="43010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703284" cy="430107"/>
            </a:xfrm>
            <a:custGeom>
              <a:avLst/>
              <a:gdLst/>
              <a:ahLst/>
              <a:cxnLst/>
              <a:rect l="l" t="t" r="r" b="b"/>
              <a:pathLst>
                <a:path w="703284" h="430107">
                  <a:moveTo>
                    <a:pt x="500084" y="0"/>
                  </a:moveTo>
                  <a:cubicBezTo>
                    <a:pt x="612308" y="0"/>
                    <a:pt x="703284" y="96283"/>
                    <a:pt x="703284" y="215054"/>
                  </a:cubicBezTo>
                  <a:cubicBezTo>
                    <a:pt x="703284" y="333824"/>
                    <a:pt x="612308" y="430107"/>
                    <a:pt x="500084" y="430107"/>
                  </a:cubicBezTo>
                  <a:lnTo>
                    <a:pt x="203200" y="430107"/>
                  </a:lnTo>
                  <a:cubicBezTo>
                    <a:pt x="90976" y="430107"/>
                    <a:pt x="0" y="333824"/>
                    <a:pt x="0" y="215054"/>
                  </a:cubicBezTo>
                  <a:cubicBezTo>
                    <a:pt x="0" y="962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DDA7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703284" cy="468207"/>
            </a:xfrm>
            <a:prstGeom prst="rect">
              <a:avLst/>
            </a:prstGeom>
          </p:spPr>
          <p:txBody>
            <a:bodyPr lIns="15066" tIns="15066" rIns="15066" bIns="15066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Swamp</a:t>
              </a:r>
            </a:p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pc="-3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Wallaby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4350350" y="4244177"/>
            <a:ext cx="3413476" cy="3092379"/>
            <a:chOff x="0" y="0"/>
            <a:chExt cx="4551302" cy="4123172"/>
          </a:xfrm>
        </p:grpSpPr>
        <p:grpSp>
          <p:nvGrpSpPr>
            <p:cNvPr id="68" name="Group 68"/>
            <p:cNvGrpSpPr/>
            <p:nvPr/>
          </p:nvGrpSpPr>
          <p:grpSpPr>
            <a:xfrm>
              <a:off x="1871455" y="0"/>
              <a:ext cx="2679847" cy="1205567"/>
              <a:chOff x="0" y="0"/>
              <a:chExt cx="956082" cy="430107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956082" cy="430107"/>
              </a:xfrm>
              <a:custGeom>
                <a:avLst/>
                <a:gdLst/>
                <a:ahLst/>
                <a:cxnLst/>
                <a:rect l="l" t="t" r="r" b="b"/>
                <a:pathLst>
                  <a:path w="956082" h="430107">
                    <a:moveTo>
                      <a:pt x="752882" y="0"/>
                    </a:moveTo>
                    <a:cubicBezTo>
                      <a:pt x="865107" y="0"/>
                      <a:pt x="956082" y="96283"/>
                      <a:pt x="956082" y="215054"/>
                    </a:cubicBezTo>
                    <a:cubicBezTo>
                      <a:pt x="956082" y="333824"/>
                      <a:pt x="865107" y="430107"/>
                      <a:pt x="752882" y="430107"/>
                    </a:cubicBezTo>
                    <a:lnTo>
                      <a:pt x="203200" y="430107"/>
                    </a:lnTo>
                    <a:cubicBezTo>
                      <a:pt x="90976" y="430107"/>
                      <a:pt x="0" y="333824"/>
                      <a:pt x="0" y="215054"/>
                    </a:cubicBezTo>
                    <a:cubicBezTo>
                      <a:pt x="0" y="9628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0" y="-38100"/>
                <a:ext cx="956082" cy="468207"/>
              </a:xfrm>
              <a:prstGeom prst="rect">
                <a:avLst/>
              </a:prstGeom>
            </p:spPr>
            <p:txBody>
              <a:bodyPr lIns="15066" tIns="15066" rIns="15066" bIns="15066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b="1" spc="-35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Has legs for digging</a:t>
                </a: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2917604"/>
              <a:ext cx="2072866" cy="1205567"/>
              <a:chOff x="0" y="0"/>
              <a:chExt cx="739531" cy="430107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739531" cy="430107"/>
              </a:xfrm>
              <a:custGeom>
                <a:avLst/>
                <a:gdLst/>
                <a:ahLst/>
                <a:cxnLst/>
                <a:rect l="l" t="t" r="r" b="b"/>
                <a:pathLst>
                  <a:path w="739531" h="430107">
                    <a:moveTo>
                      <a:pt x="536331" y="0"/>
                    </a:moveTo>
                    <a:cubicBezTo>
                      <a:pt x="648556" y="0"/>
                      <a:pt x="739531" y="96283"/>
                      <a:pt x="739531" y="215054"/>
                    </a:cubicBezTo>
                    <a:cubicBezTo>
                      <a:pt x="739531" y="333824"/>
                      <a:pt x="648556" y="430107"/>
                      <a:pt x="536331" y="430107"/>
                    </a:cubicBezTo>
                    <a:lnTo>
                      <a:pt x="203200" y="430107"/>
                    </a:lnTo>
                    <a:cubicBezTo>
                      <a:pt x="90976" y="430107"/>
                      <a:pt x="0" y="333824"/>
                      <a:pt x="0" y="215054"/>
                    </a:cubicBezTo>
                    <a:cubicBezTo>
                      <a:pt x="0" y="9628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0" y="-38100"/>
                <a:ext cx="739531" cy="468207"/>
              </a:xfrm>
              <a:prstGeom prst="rect">
                <a:avLst/>
              </a:prstGeom>
            </p:spPr>
            <p:txBody>
              <a:bodyPr lIns="15066" tIns="15066" rIns="15066" bIns="15066" rtlCol="0" anchor="ctr"/>
              <a:lstStyle/>
              <a:p>
                <a:pPr algn="ctr">
                  <a:lnSpc>
                    <a:spcPts val="2519"/>
                  </a:lnSpc>
                </a:pPr>
                <a:r>
                  <a:rPr lang="en-US" sz="1799" b="1" spc="-35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Has legs</a:t>
                </a:r>
              </a:p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b="1" spc="-35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for jumping</a:t>
                </a:r>
              </a:p>
            </p:txBody>
          </p:sp>
        </p:grpSp>
      </p:grpSp>
      <p:sp>
        <p:nvSpPr>
          <p:cNvPr id="74" name="AutoShape 74"/>
          <p:cNvSpPr/>
          <p:nvPr/>
        </p:nvSpPr>
        <p:spPr>
          <a:xfrm>
            <a:off x="13863497" y="1000102"/>
            <a:ext cx="0" cy="620903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Freeform 75"/>
          <p:cNvSpPr/>
          <p:nvPr/>
        </p:nvSpPr>
        <p:spPr>
          <a:xfrm rot="-8882957">
            <a:off x="-265118" y="8649863"/>
            <a:ext cx="1973350" cy="588980"/>
          </a:xfrm>
          <a:custGeom>
            <a:avLst/>
            <a:gdLst/>
            <a:ahLst/>
            <a:cxnLst/>
            <a:rect l="l" t="t" r="r" b="b"/>
            <a:pathLst>
              <a:path w="1973350" h="588980">
                <a:moveTo>
                  <a:pt x="0" y="0"/>
                </a:moveTo>
                <a:lnTo>
                  <a:pt x="1973350" y="0"/>
                </a:lnTo>
                <a:lnTo>
                  <a:pt x="1973350" y="588980"/>
                </a:lnTo>
                <a:lnTo>
                  <a:pt x="0" y="58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6" name="Freeform 76"/>
          <p:cNvSpPr/>
          <p:nvPr/>
        </p:nvSpPr>
        <p:spPr>
          <a:xfrm rot="2986423">
            <a:off x="16034501" y="8222987"/>
            <a:ext cx="944240" cy="1172969"/>
          </a:xfrm>
          <a:custGeom>
            <a:avLst/>
            <a:gdLst/>
            <a:ahLst/>
            <a:cxnLst/>
            <a:rect l="l" t="t" r="r" b="b"/>
            <a:pathLst>
              <a:path w="944240" h="1172969">
                <a:moveTo>
                  <a:pt x="0" y="0"/>
                </a:moveTo>
                <a:lnTo>
                  <a:pt x="944239" y="0"/>
                </a:lnTo>
                <a:lnTo>
                  <a:pt x="944239" y="1172968"/>
                </a:lnTo>
                <a:lnTo>
                  <a:pt x="0" y="11729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264683" y="-689660"/>
            <a:ext cx="5758633" cy="21365647"/>
            <a:chOff x="0" y="0"/>
            <a:chExt cx="2323531" cy="8620751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323404" cy="8627736"/>
            </a:xfrm>
            <a:custGeom>
              <a:avLst/>
              <a:gdLst/>
              <a:ahLst/>
              <a:cxnLst/>
              <a:rect l="l" t="t" r="r" b="b"/>
              <a:pathLst>
                <a:path w="2323404" h="8627736">
                  <a:moveTo>
                    <a:pt x="1922338" y="8615036"/>
                  </a:moveTo>
                  <a:cubicBezTo>
                    <a:pt x="1866458" y="8627736"/>
                    <a:pt x="1841058" y="8615036"/>
                    <a:pt x="1783908" y="8615036"/>
                  </a:cubicBezTo>
                  <a:cubicBezTo>
                    <a:pt x="1726758" y="8615036"/>
                    <a:pt x="1635699" y="8602336"/>
                    <a:pt x="1635699" y="8602336"/>
                  </a:cubicBezTo>
                  <a:lnTo>
                    <a:pt x="707771" y="8602336"/>
                  </a:lnTo>
                  <a:lnTo>
                    <a:pt x="631063" y="8589636"/>
                  </a:lnTo>
                  <a:cubicBezTo>
                    <a:pt x="631063" y="8589636"/>
                    <a:pt x="533400" y="8602336"/>
                    <a:pt x="457581" y="8589636"/>
                  </a:cubicBezTo>
                  <a:cubicBezTo>
                    <a:pt x="381762" y="8576936"/>
                    <a:pt x="296418" y="8589636"/>
                    <a:pt x="296418" y="8589636"/>
                  </a:cubicBezTo>
                  <a:cubicBezTo>
                    <a:pt x="240284" y="8589636"/>
                    <a:pt x="162814" y="8585319"/>
                    <a:pt x="119507" y="8556108"/>
                  </a:cubicBezTo>
                  <a:cubicBezTo>
                    <a:pt x="47371" y="8507468"/>
                    <a:pt x="25400" y="8437236"/>
                    <a:pt x="0" y="8331445"/>
                  </a:cubicBezTo>
                  <a:lnTo>
                    <a:pt x="0" y="8130912"/>
                  </a:lnTo>
                  <a:cubicBezTo>
                    <a:pt x="0" y="8130912"/>
                    <a:pt x="12700" y="8045949"/>
                    <a:pt x="12700" y="7987657"/>
                  </a:cubicBezTo>
                  <a:cubicBezTo>
                    <a:pt x="12700" y="7929363"/>
                    <a:pt x="0" y="7839447"/>
                    <a:pt x="0" y="7839447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804355" y="0"/>
                  </a:lnTo>
                  <a:cubicBezTo>
                    <a:pt x="1904431" y="0"/>
                    <a:pt x="1972884" y="12700"/>
                    <a:pt x="1972884" y="12700"/>
                  </a:cubicBezTo>
                  <a:cubicBezTo>
                    <a:pt x="2037019" y="12700"/>
                    <a:pt x="2125792" y="36322"/>
                    <a:pt x="2183704" y="50800"/>
                  </a:cubicBezTo>
                  <a:cubicBezTo>
                    <a:pt x="2285304" y="76200"/>
                    <a:pt x="2310704" y="254000"/>
                    <a:pt x="2310704" y="350520"/>
                  </a:cubicBezTo>
                  <a:lnTo>
                    <a:pt x="2310704" y="7748643"/>
                  </a:lnTo>
                  <a:cubicBezTo>
                    <a:pt x="2310704" y="7748643"/>
                    <a:pt x="2323404" y="8117323"/>
                    <a:pt x="2323404" y="8150344"/>
                  </a:cubicBezTo>
                  <a:cubicBezTo>
                    <a:pt x="2323404" y="8183363"/>
                    <a:pt x="2300925" y="8291313"/>
                    <a:pt x="2283018" y="8337542"/>
                  </a:cubicBezTo>
                  <a:cubicBezTo>
                    <a:pt x="2257999" y="8402184"/>
                    <a:pt x="2268159" y="8459081"/>
                    <a:pt x="2216343" y="8503276"/>
                  </a:cubicBezTo>
                  <a:cubicBezTo>
                    <a:pt x="2180275" y="8534137"/>
                    <a:pt x="2126173" y="8571475"/>
                    <a:pt x="2080961" y="8588620"/>
                  </a:cubicBezTo>
                  <a:cubicBezTo>
                    <a:pt x="2035749" y="8605766"/>
                    <a:pt x="1977964" y="8602463"/>
                    <a:pt x="1922084" y="8615163"/>
                  </a:cubicBezTo>
                  <a:close/>
                </a:path>
              </a:pathLst>
            </a:custGeom>
            <a:solidFill>
              <a:srgbClr val="A8BF6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28178" y="3399736"/>
            <a:ext cx="5000641" cy="2361561"/>
            <a:chOff x="0" y="0"/>
            <a:chExt cx="4984138" cy="2353768"/>
          </a:xfrm>
        </p:grpSpPr>
        <p:sp>
          <p:nvSpPr>
            <p:cNvPr id="5" name="Freeform 5"/>
            <p:cNvSpPr/>
            <p:nvPr/>
          </p:nvSpPr>
          <p:spPr>
            <a:xfrm>
              <a:off x="-3302" y="-6096"/>
              <a:ext cx="4987313" cy="2365960"/>
            </a:xfrm>
            <a:custGeom>
              <a:avLst/>
              <a:gdLst/>
              <a:ahLst/>
              <a:cxnLst/>
              <a:rect l="l" t="t" r="r" b="b"/>
              <a:pathLst>
                <a:path w="4987313" h="2365960">
                  <a:moveTo>
                    <a:pt x="4958611" y="453009"/>
                  </a:moveTo>
                  <a:cubicBezTo>
                    <a:pt x="4954674" y="418465"/>
                    <a:pt x="4940323" y="385953"/>
                    <a:pt x="4917209" y="360045"/>
                  </a:cubicBezTo>
                  <a:cubicBezTo>
                    <a:pt x="4851042" y="285877"/>
                    <a:pt x="4708167" y="134493"/>
                    <a:pt x="4621680" y="101092"/>
                  </a:cubicBezTo>
                  <a:cubicBezTo>
                    <a:pt x="4464454" y="40513"/>
                    <a:pt x="4368061" y="18796"/>
                    <a:pt x="4331358" y="11938"/>
                  </a:cubicBezTo>
                  <a:cubicBezTo>
                    <a:pt x="4321198" y="10033"/>
                    <a:pt x="4311038" y="9144"/>
                    <a:pt x="4300624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651331"/>
                    <a:pt x="5461" y="1822146"/>
                  </a:cubicBezTo>
                  <a:cubicBezTo>
                    <a:pt x="8001" y="1902029"/>
                    <a:pt x="43053" y="1978229"/>
                    <a:pt x="81153" y="2044904"/>
                  </a:cubicBezTo>
                  <a:cubicBezTo>
                    <a:pt x="133858" y="2137233"/>
                    <a:pt x="216916" y="2211401"/>
                    <a:pt x="319786" y="2252295"/>
                  </a:cubicBezTo>
                  <a:cubicBezTo>
                    <a:pt x="330581" y="2256613"/>
                    <a:pt x="341249" y="2260677"/>
                    <a:pt x="351790" y="2264741"/>
                  </a:cubicBezTo>
                  <a:cubicBezTo>
                    <a:pt x="403733" y="2284807"/>
                    <a:pt x="449072" y="2300555"/>
                    <a:pt x="487807" y="2313001"/>
                  </a:cubicBezTo>
                  <a:cubicBezTo>
                    <a:pt x="579374" y="2342338"/>
                    <a:pt x="675132" y="2356816"/>
                    <a:pt x="840059" y="2356816"/>
                  </a:cubicBezTo>
                  <a:lnTo>
                    <a:pt x="1266038" y="2356816"/>
                  </a:lnTo>
                  <a:cubicBezTo>
                    <a:pt x="1266038" y="2356816"/>
                    <a:pt x="3705306" y="2356816"/>
                    <a:pt x="3705306" y="2356816"/>
                  </a:cubicBezTo>
                  <a:lnTo>
                    <a:pt x="4243093" y="2356816"/>
                  </a:lnTo>
                  <a:cubicBezTo>
                    <a:pt x="4247792" y="2356816"/>
                    <a:pt x="4252491" y="2357070"/>
                    <a:pt x="4257190" y="2357451"/>
                  </a:cubicBezTo>
                  <a:cubicBezTo>
                    <a:pt x="4283860" y="2359610"/>
                    <a:pt x="4391683" y="2365960"/>
                    <a:pt x="4557672" y="2343608"/>
                  </a:cubicBezTo>
                  <a:cubicBezTo>
                    <a:pt x="4733059" y="2319986"/>
                    <a:pt x="4810402" y="2251406"/>
                    <a:pt x="4898413" y="2140916"/>
                  </a:cubicBezTo>
                  <a:cubicBezTo>
                    <a:pt x="4898413" y="2140916"/>
                    <a:pt x="4898413" y="2140916"/>
                    <a:pt x="4898667" y="2140535"/>
                  </a:cubicBezTo>
                  <a:cubicBezTo>
                    <a:pt x="4933465" y="2093926"/>
                    <a:pt x="4954039" y="2038300"/>
                    <a:pt x="4958357" y="1980388"/>
                  </a:cubicBezTo>
                  <a:cubicBezTo>
                    <a:pt x="4967755" y="1853769"/>
                    <a:pt x="4985535" y="1440550"/>
                    <a:pt x="4987186" y="719201"/>
                  </a:cubicBezTo>
                  <a:cubicBezTo>
                    <a:pt x="4987313" y="711962"/>
                    <a:pt x="4986932" y="704723"/>
                    <a:pt x="4986170" y="697484"/>
                  </a:cubicBezTo>
                  <a:lnTo>
                    <a:pt x="4958484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14295" y="3399736"/>
            <a:ext cx="7163129" cy="2361561"/>
            <a:chOff x="0" y="0"/>
            <a:chExt cx="7139490" cy="2353768"/>
          </a:xfrm>
        </p:grpSpPr>
        <p:sp>
          <p:nvSpPr>
            <p:cNvPr id="7" name="Freeform 7"/>
            <p:cNvSpPr/>
            <p:nvPr/>
          </p:nvSpPr>
          <p:spPr>
            <a:xfrm>
              <a:off x="-3302" y="-6096"/>
              <a:ext cx="7142665" cy="2365960"/>
            </a:xfrm>
            <a:custGeom>
              <a:avLst/>
              <a:gdLst/>
              <a:ahLst/>
              <a:cxnLst/>
              <a:rect l="l" t="t" r="r" b="b"/>
              <a:pathLst>
                <a:path w="7142665" h="2365960">
                  <a:moveTo>
                    <a:pt x="7113963" y="453009"/>
                  </a:moveTo>
                  <a:cubicBezTo>
                    <a:pt x="7110026" y="418465"/>
                    <a:pt x="7095675" y="385953"/>
                    <a:pt x="7072560" y="360045"/>
                  </a:cubicBezTo>
                  <a:cubicBezTo>
                    <a:pt x="7006393" y="285877"/>
                    <a:pt x="6863518" y="134493"/>
                    <a:pt x="6777031" y="101092"/>
                  </a:cubicBezTo>
                  <a:cubicBezTo>
                    <a:pt x="6619805" y="40513"/>
                    <a:pt x="6523413" y="18796"/>
                    <a:pt x="6486709" y="11938"/>
                  </a:cubicBezTo>
                  <a:cubicBezTo>
                    <a:pt x="6476550" y="10033"/>
                    <a:pt x="6466390" y="9144"/>
                    <a:pt x="6455976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651331"/>
                    <a:pt x="5461" y="1822146"/>
                  </a:cubicBezTo>
                  <a:cubicBezTo>
                    <a:pt x="8001" y="1902029"/>
                    <a:pt x="43053" y="1978229"/>
                    <a:pt x="81153" y="2044904"/>
                  </a:cubicBezTo>
                  <a:cubicBezTo>
                    <a:pt x="133858" y="2137233"/>
                    <a:pt x="216916" y="2211401"/>
                    <a:pt x="319786" y="2252295"/>
                  </a:cubicBezTo>
                  <a:cubicBezTo>
                    <a:pt x="330581" y="2256613"/>
                    <a:pt x="341249" y="2260677"/>
                    <a:pt x="351790" y="2264741"/>
                  </a:cubicBezTo>
                  <a:cubicBezTo>
                    <a:pt x="403733" y="2284807"/>
                    <a:pt x="449072" y="2300555"/>
                    <a:pt x="487807" y="2313001"/>
                  </a:cubicBezTo>
                  <a:cubicBezTo>
                    <a:pt x="579374" y="2342338"/>
                    <a:pt x="675132" y="2356816"/>
                    <a:pt x="894405" y="2356816"/>
                  </a:cubicBezTo>
                  <a:lnTo>
                    <a:pt x="1585089" y="2356816"/>
                  </a:lnTo>
                  <a:cubicBezTo>
                    <a:pt x="1585089" y="2356816"/>
                    <a:pt x="5540128" y="2356816"/>
                    <a:pt x="5540128" y="2356816"/>
                  </a:cubicBezTo>
                  <a:lnTo>
                    <a:pt x="6398445" y="2356816"/>
                  </a:lnTo>
                  <a:cubicBezTo>
                    <a:pt x="6403144" y="2356816"/>
                    <a:pt x="6407842" y="2357070"/>
                    <a:pt x="6412541" y="2357451"/>
                  </a:cubicBezTo>
                  <a:cubicBezTo>
                    <a:pt x="6439211" y="2359610"/>
                    <a:pt x="6547034" y="2365960"/>
                    <a:pt x="6713023" y="2343608"/>
                  </a:cubicBezTo>
                  <a:cubicBezTo>
                    <a:pt x="6888410" y="2319986"/>
                    <a:pt x="6965754" y="2251406"/>
                    <a:pt x="7053765" y="2140916"/>
                  </a:cubicBezTo>
                  <a:cubicBezTo>
                    <a:pt x="7053765" y="2140916"/>
                    <a:pt x="7053765" y="2140916"/>
                    <a:pt x="7054018" y="2140535"/>
                  </a:cubicBezTo>
                  <a:cubicBezTo>
                    <a:pt x="7088817" y="2093926"/>
                    <a:pt x="7109391" y="2038300"/>
                    <a:pt x="7113708" y="1980388"/>
                  </a:cubicBezTo>
                  <a:cubicBezTo>
                    <a:pt x="7123106" y="1853769"/>
                    <a:pt x="7140886" y="1440550"/>
                    <a:pt x="7142538" y="719201"/>
                  </a:cubicBezTo>
                  <a:cubicBezTo>
                    <a:pt x="7142665" y="711962"/>
                    <a:pt x="7142283" y="704723"/>
                    <a:pt x="7141521" y="697484"/>
                  </a:cubicBezTo>
                  <a:lnTo>
                    <a:pt x="7113835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30749" y="6103326"/>
            <a:ext cx="5000641" cy="2361561"/>
            <a:chOff x="0" y="0"/>
            <a:chExt cx="4984138" cy="2353768"/>
          </a:xfrm>
        </p:grpSpPr>
        <p:sp>
          <p:nvSpPr>
            <p:cNvPr id="9" name="Freeform 9"/>
            <p:cNvSpPr/>
            <p:nvPr/>
          </p:nvSpPr>
          <p:spPr>
            <a:xfrm>
              <a:off x="-3302" y="-6096"/>
              <a:ext cx="4987313" cy="2365960"/>
            </a:xfrm>
            <a:custGeom>
              <a:avLst/>
              <a:gdLst/>
              <a:ahLst/>
              <a:cxnLst/>
              <a:rect l="l" t="t" r="r" b="b"/>
              <a:pathLst>
                <a:path w="4987313" h="2365960">
                  <a:moveTo>
                    <a:pt x="4958611" y="453009"/>
                  </a:moveTo>
                  <a:cubicBezTo>
                    <a:pt x="4954674" y="418465"/>
                    <a:pt x="4940323" y="385953"/>
                    <a:pt x="4917209" y="360045"/>
                  </a:cubicBezTo>
                  <a:cubicBezTo>
                    <a:pt x="4851042" y="285877"/>
                    <a:pt x="4708167" y="134493"/>
                    <a:pt x="4621680" y="101092"/>
                  </a:cubicBezTo>
                  <a:cubicBezTo>
                    <a:pt x="4464454" y="40513"/>
                    <a:pt x="4368061" y="18796"/>
                    <a:pt x="4331358" y="11938"/>
                  </a:cubicBezTo>
                  <a:cubicBezTo>
                    <a:pt x="4321198" y="10033"/>
                    <a:pt x="4311038" y="9144"/>
                    <a:pt x="4300624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651331"/>
                    <a:pt x="5461" y="1822146"/>
                  </a:cubicBezTo>
                  <a:cubicBezTo>
                    <a:pt x="8001" y="1902029"/>
                    <a:pt x="43053" y="1978229"/>
                    <a:pt x="81153" y="2044904"/>
                  </a:cubicBezTo>
                  <a:cubicBezTo>
                    <a:pt x="133858" y="2137233"/>
                    <a:pt x="216916" y="2211401"/>
                    <a:pt x="319786" y="2252295"/>
                  </a:cubicBezTo>
                  <a:cubicBezTo>
                    <a:pt x="330581" y="2256613"/>
                    <a:pt x="341249" y="2260677"/>
                    <a:pt x="351790" y="2264741"/>
                  </a:cubicBezTo>
                  <a:cubicBezTo>
                    <a:pt x="403733" y="2284807"/>
                    <a:pt x="449072" y="2300555"/>
                    <a:pt x="487807" y="2313001"/>
                  </a:cubicBezTo>
                  <a:cubicBezTo>
                    <a:pt x="579374" y="2342338"/>
                    <a:pt x="675132" y="2356816"/>
                    <a:pt x="840059" y="2356816"/>
                  </a:cubicBezTo>
                  <a:lnTo>
                    <a:pt x="1266038" y="2356816"/>
                  </a:lnTo>
                  <a:cubicBezTo>
                    <a:pt x="1266038" y="2356816"/>
                    <a:pt x="3705306" y="2356816"/>
                    <a:pt x="3705306" y="2356816"/>
                  </a:cubicBezTo>
                  <a:lnTo>
                    <a:pt x="4243093" y="2356816"/>
                  </a:lnTo>
                  <a:cubicBezTo>
                    <a:pt x="4247792" y="2356816"/>
                    <a:pt x="4252491" y="2357070"/>
                    <a:pt x="4257190" y="2357451"/>
                  </a:cubicBezTo>
                  <a:cubicBezTo>
                    <a:pt x="4283860" y="2359610"/>
                    <a:pt x="4391683" y="2365960"/>
                    <a:pt x="4557672" y="2343608"/>
                  </a:cubicBezTo>
                  <a:cubicBezTo>
                    <a:pt x="4733059" y="2319986"/>
                    <a:pt x="4810402" y="2251406"/>
                    <a:pt x="4898413" y="2140916"/>
                  </a:cubicBezTo>
                  <a:cubicBezTo>
                    <a:pt x="4898413" y="2140916"/>
                    <a:pt x="4898413" y="2140916"/>
                    <a:pt x="4898667" y="2140535"/>
                  </a:cubicBezTo>
                  <a:cubicBezTo>
                    <a:pt x="4933465" y="2093926"/>
                    <a:pt x="4954039" y="2038300"/>
                    <a:pt x="4958357" y="1980388"/>
                  </a:cubicBezTo>
                  <a:cubicBezTo>
                    <a:pt x="4967755" y="1853769"/>
                    <a:pt x="4985535" y="1440550"/>
                    <a:pt x="4987186" y="719201"/>
                  </a:cubicBezTo>
                  <a:cubicBezTo>
                    <a:pt x="4987313" y="711962"/>
                    <a:pt x="4986932" y="704723"/>
                    <a:pt x="4986170" y="697484"/>
                  </a:cubicBezTo>
                  <a:lnTo>
                    <a:pt x="4958484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393340" y="6103326"/>
            <a:ext cx="5000641" cy="2361561"/>
            <a:chOff x="0" y="0"/>
            <a:chExt cx="4984138" cy="2353768"/>
          </a:xfrm>
        </p:grpSpPr>
        <p:sp>
          <p:nvSpPr>
            <p:cNvPr id="11" name="Freeform 11"/>
            <p:cNvSpPr/>
            <p:nvPr/>
          </p:nvSpPr>
          <p:spPr>
            <a:xfrm>
              <a:off x="-3302" y="-6096"/>
              <a:ext cx="4987313" cy="2365960"/>
            </a:xfrm>
            <a:custGeom>
              <a:avLst/>
              <a:gdLst/>
              <a:ahLst/>
              <a:cxnLst/>
              <a:rect l="l" t="t" r="r" b="b"/>
              <a:pathLst>
                <a:path w="4987313" h="2365960">
                  <a:moveTo>
                    <a:pt x="4958611" y="453009"/>
                  </a:moveTo>
                  <a:cubicBezTo>
                    <a:pt x="4954674" y="418465"/>
                    <a:pt x="4940323" y="385953"/>
                    <a:pt x="4917209" y="360045"/>
                  </a:cubicBezTo>
                  <a:cubicBezTo>
                    <a:pt x="4851042" y="285877"/>
                    <a:pt x="4708167" y="134493"/>
                    <a:pt x="4621680" y="101092"/>
                  </a:cubicBezTo>
                  <a:cubicBezTo>
                    <a:pt x="4464454" y="40513"/>
                    <a:pt x="4368061" y="18796"/>
                    <a:pt x="4331358" y="11938"/>
                  </a:cubicBezTo>
                  <a:cubicBezTo>
                    <a:pt x="4321198" y="10033"/>
                    <a:pt x="4311038" y="9144"/>
                    <a:pt x="4300624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651331"/>
                    <a:pt x="5461" y="1822146"/>
                  </a:cubicBezTo>
                  <a:cubicBezTo>
                    <a:pt x="8001" y="1902029"/>
                    <a:pt x="43053" y="1978229"/>
                    <a:pt x="81153" y="2044904"/>
                  </a:cubicBezTo>
                  <a:cubicBezTo>
                    <a:pt x="133858" y="2137233"/>
                    <a:pt x="216916" y="2211401"/>
                    <a:pt x="319786" y="2252295"/>
                  </a:cubicBezTo>
                  <a:cubicBezTo>
                    <a:pt x="330581" y="2256613"/>
                    <a:pt x="341249" y="2260677"/>
                    <a:pt x="351790" y="2264741"/>
                  </a:cubicBezTo>
                  <a:cubicBezTo>
                    <a:pt x="403733" y="2284807"/>
                    <a:pt x="449072" y="2300555"/>
                    <a:pt x="487807" y="2313001"/>
                  </a:cubicBezTo>
                  <a:cubicBezTo>
                    <a:pt x="579374" y="2342338"/>
                    <a:pt x="675132" y="2356816"/>
                    <a:pt x="840059" y="2356816"/>
                  </a:cubicBezTo>
                  <a:lnTo>
                    <a:pt x="1266038" y="2356816"/>
                  </a:lnTo>
                  <a:cubicBezTo>
                    <a:pt x="1266038" y="2356816"/>
                    <a:pt x="3705306" y="2356816"/>
                    <a:pt x="3705306" y="2356816"/>
                  </a:cubicBezTo>
                  <a:lnTo>
                    <a:pt x="4243093" y="2356816"/>
                  </a:lnTo>
                  <a:cubicBezTo>
                    <a:pt x="4247792" y="2356816"/>
                    <a:pt x="4252491" y="2357070"/>
                    <a:pt x="4257190" y="2357451"/>
                  </a:cubicBezTo>
                  <a:cubicBezTo>
                    <a:pt x="4283860" y="2359610"/>
                    <a:pt x="4391683" y="2365960"/>
                    <a:pt x="4557672" y="2343608"/>
                  </a:cubicBezTo>
                  <a:cubicBezTo>
                    <a:pt x="4733059" y="2319986"/>
                    <a:pt x="4810402" y="2251406"/>
                    <a:pt x="4898413" y="2140916"/>
                  </a:cubicBezTo>
                  <a:cubicBezTo>
                    <a:pt x="4898413" y="2140916"/>
                    <a:pt x="4898413" y="2140916"/>
                    <a:pt x="4898667" y="2140535"/>
                  </a:cubicBezTo>
                  <a:cubicBezTo>
                    <a:pt x="4933465" y="2093926"/>
                    <a:pt x="4954039" y="2038300"/>
                    <a:pt x="4958357" y="1980388"/>
                  </a:cubicBezTo>
                  <a:cubicBezTo>
                    <a:pt x="4967755" y="1853769"/>
                    <a:pt x="4985535" y="1440550"/>
                    <a:pt x="4987186" y="719201"/>
                  </a:cubicBezTo>
                  <a:cubicBezTo>
                    <a:pt x="4987313" y="711962"/>
                    <a:pt x="4986932" y="704723"/>
                    <a:pt x="4986170" y="697484"/>
                  </a:cubicBezTo>
                  <a:lnTo>
                    <a:pt x="4958484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6315886" y="2520717"/>
            <a:ext cx="3785563" cy="4830065"/>
          </a:xfrm>
          <a:custGeom>
            <a:avLst/>
            <a:gdLst/>
            <a:ahLst/>
            <a:cxnLst/>
            <a:rect l="l" t="t" r="r" b="b"/>
            <a:pathLst>
              <a:path w="3785563" h="4830065">
                <a:moveTo>
                  <a:pt x="0" y="0"/>
                </a:moveTo>
                <a:lnTo>
                  <a:pt x="3785563" y="0"/>
                </a:lnTo>
                <a:lnTo>
                  <a:pt x="3785563" y="4830065"/>
                </a:lnTo>
                <a:lnTo>
                  <a:pt x="0" y="4830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22223" y="1605446"/>
            <a:ext cx="2077899" cy="1331017"/>
          </a:xfrm>
          <a:custGeom>
            <a:avLst/>
            <a:gdLst/>
            <a:ahLst/>
            <a:cxnLst/>
            <a:rect l="l" t="t" r="r" b="b"/>
            <a:pathLst>
              <a:path w="2077899" h="1331017">
                <a:moveTo>
                  <a:pt x="0" y="0"/>
                </a:moveTo>
                <a:lnTo>
                  <a:pt x="2077899" y="0"/>
                </a:lnTo>
                <a:lnTo>
                  <a:pt x="2077899" y="1331016"/>
                </a:lnTo>
                <a:lnTo>
                  <a:pt x="0" y="133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02255" r="-268273" b="-43884"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5804565" y="807937"/>
            <a:ext cx="1603256" cy="1026980"/>
          </a:xfrm>
          <a:custGeom>
            <a:avLst/>
            <a:gdLst/>
            <a:ahLst/>
            <a:cxnLst/>
            <a:rect l="l" t="t" r="r" b="b"/>
            <a:pathLst>
              <a:path w="1603256" h="1026980">
                <a:moveTo>
                  <a:pt x="0" y="0"/>
                </a:moveTo>
                <a:lnTo>
                  <a:pt x="1603255" y="0"/>
                </a:lnTo>
                <a:lnTo>
                  <a:pt x="1603255" y="1026980"/>
                </a:lnTo>
                <a:lnTo>
                  <a:pt x="0" y="1026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02255" r="-268273" b="-43884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-1859749" y="2520717"/>
            <a:ext cx="3785563" cy="4830065"/>
          </a:xfrm>
          <a:custGeom>
            <a:avLst/>
            <a:gdLst/>
            <a:ahLst/>
            <a:cxnLst/>
            <a:rect l="l" t="t" r="r" b="b"/>
            <a:pathLst>
              <a:path w="3785563" h="4830065">
                <a:moveTo>
                  <a:pt x="0" y="0"/>
                </a:moveTo>
                <a:lnTo>
                  <a:pt x="3785563" y="0"/>
                </a:lnTo>
                <a:lnTo>
                  <a:pt x="3785563" y="4830065"/>
                </a:lnTo>
                <a:lnTo>
                  <a:pt x="0" y="4830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1760302" y="6103326"/>
            <a:ext cx="5496950" cy="2361561"/>
            <a:chOff x="0" y="0"/>
            <a:chExt cx="5478809" cy="2353768"/>
          </a:xfrm>
        </p:grpSpPr>
        <p:sp>
          <p:nvSpPr>
            <p:cNvPr id="17" name="Freeform 17"/>
            <p:cNvSpPr/>
            <p:nvPr/>
          </p:nvSpPr>
          <p:spPr>
            <a:xfrm>
              <a:off x="-3302" y="-6096"/>
              <a:ext cx="5481984" cy="2365960"/>
            </a:xfrm>
            <a:custGeom>
              <a:avLst/>
              <a:gdLst/>
              <a:ahLst/>
              <a:cxnLst/>
              <a:rect l="l" t="t" r="r" b="b"/>
              <a:pathLst>
                <a:path w="5481984" h="2365960">
                  <a:moveTo>
                    <a:pt x="5453282" y="453009"/>
                  </a:moveTo>
                  <a:cubicBezTo>
                    <a:pt x="5449345" y="418465"/>
                    <a:pt x="5434994" y="385953"/>
                    <a:pt x="5411880" y="360045"/>
                  </a:cubicBezTo>
                  <a:cubicBezTo>
                    <a:pt x="5345713" y="285877"/>
                    <a:pt x="5202838" y="134493"/>
                    <a:pt x="5116351" y="101092"/>
                  </a:cubicBezTo>
                  <a:cubicBezTo>
                    <a:pt x="4959125" y="40513"/>
                    <a:pt x="4862732" y="18796"/>
                    <a:pt x="4826029" y="11938"/>
                  </a:cubicBezTo>
                  <a:cubicBezTo>
                    <a:pt x="4815869" y="10033"/>
                    <a:pt x="4805709" y="9144"/>
                    <a:pt x="479529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651331"/>
                    <a:pt x="5461" y="1822146"/>
                  </a:cubicBezTo>
                  <a:cubicBezTo>
                    <a:pt x="8001" y="1902029"/>
                    <a:pt x="43053" y="1978229"/>
                    <a:pt x="81153" y="2044904"/>
                  </a:cubicBezTo>
                  <a:cubicBezTo>
                    <a:pt x="133858" y="2137233"/>
                    <a:pt x="216916" y="2211401"/>
                    <a:pt x="319786" y="2252295"/>
                  </a:cubicBezTo>
                  <a:cubicBezTo>
                    <a:pt x="330581" y="2256613"/>
                    <a:pt x="341249" y="2260677"/>
                    <a:pt x="351790" y="2264741"/>
                  </a:cubicBezTo>
                  <a:cubicBezTo>
                    <a:pt x="403733" y="2284807"/>
                    <a:pt x="449072" y="2300555"/>
                    <a:pt x="487807" y="2313001"/>
                  </a:cubicBezTo>
                  <a:cubicBezTo>
                    <a:pt x="579374" y="2342338"/>
                    <a:pt x="675132" y="2356816"/>
                    <a:pt x="852532" y="2356816"/>
                  </a:cubicBezTo>
                  <a:lnTo>
                    <a:pt x="1339263" y="2356816"/>
                  </a:lnTo>
                  <a:cubicBezTo>
                    <a:pt x="1339263" y="2356816"/>
                    <a:pt x="4126412" y="2356816"/>
                    <a:pt x="4126412" y="2356816"/>
                  </a:cubicBezTo>
                  <a:lnTo>
                    <a:pt x="4737764" y="2356816"/>
                  </a:lnTo>
                  <a:cubicBezTo>
                    <a:pt x="4742463" y="2356816"/>
                    <a:pt x="4747162" y="2357070"/>
                    <a:pt x="4751861" y="2357451"/>
                  </a:cubicBezTo>
                  <a:cubicBezTo>
                    <a:pt x="4778531" y="2359610"/>
                    <a:pt x="4886354" y="2365960"/>
                    <a:pt x="5052343" y="2343608"/>
                  </a:cubicBezTo>
                  <a:cubicBezTo>
                    <a:pt x="5227730" y="2319986"/>
                    <a:pt x="5305073" y="2251406"/>
                    <a:pt x="5393084" y="2140916"/>
                  </a:cubicBezTo>
                  <a:cubicBezTo>
                    <a:pt x="5393084" y="2140916"/>
                    <a:pt x="5393084" y="2140916"/>
                    <a:pt x="5393338" y="2140535"/>
                  </a:cubicBezTo>
                  <a:cubicBezTo>
                    <a:pt x="5428136" y="2093926"/>
                    <a:pt x="5448710" y="2038300"/>
                    <a:pt x="5453028" y="1980388"/>
                  </a:cubicBezTo>
                  <a:cubicBezTo>
                    <a:pt x="5462426" y="1853769"/>
                    <a:pt x="5480206" y="1440550"/>
                    <a:pt x="5481857" y="719201"/>
                  </a:cubicBezTo>
                  <a:cubicBezTo>
                    <a:pt x="5481984" y="711962"/>
                    <a:pt x="5481603" y="704723"/>
                    <a:pt x="5480841" y="697484"/>
                  </a:cubicBezTo>
                  <a:lnTo>
                    <a:pt x="5453155" y="453136"/>
                  </a:ln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5913927" y="8736821"/>
            <a:ext cx="4589482" cy="1784161"/>
          </a:xfrm>
          <a:custGeom>
            <a:avLst/>
            <a:gdLst/>
            <a:ahLst/>
            <a:cxnLst/>
            <a:rect l="l" t="t" r="r" b="b"/>
            <a:pathLst>
              <a:path w="4589482" h="1784161">
                <a:moveTo>
                  <a:pt x="0" y="0"/>
                </a:moveTo>
                <a:lnTo>
                  <a:pt x="4589481" y="0"/>
                </a:lnTo>
                <a:lnTo>
                  <a:pt x="4589481" y="1784161"/>
                </a:lnTo>
                <a:lnTo>
                  <a:pt x="0" y="1784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1661304" y="8736821"/>
            <a:ext cx="4589482" cy="1784161"/>
          </a:xfrm>
          <a:custGeom>
            <a:avLst/>
            <a:gdLst/>
            <a:ahLst/>
            <a:cxnLst/>
            <a:rect l="l" t="t" r="r" b="b"/>
            <a:pathLst>
              <a:path w="4589482" h="1784161">
                <a:moveTo>
                  <a:pt x="0" y="0"/>
                </a:moveTo>
                <a:lnTo>
                  <a:pt x="4589482" y="0"/>
                </a:lnTo>
                <a:lnTo>
                  <a:pt x="4589482" y="1784161"/>
                </a:lnTo>
                <a:lnTo>
                  <a:pt x="0" y="1784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255676" y="9029790"/>
            <a:ext cx="3306904" cy="1483973"/>
          </a:xfrm>
          <a:custGeom>
            <a:avLst/>
            <a:gdLst/>
            <a:ahLst/>
            <a:cxnLst/>
            <a:rect l="l" t="t" r="r" b="b"/>
            <a:pathLst>
              <a:path w="3306904" h="1483973">
                <a:moveTo>
                  <a:pt x="3306904" y="0"/>
                </a:moveTo>
                <a:lnTo>
                  <a:pt x="0" y="0"/>
                </a:lnTo>
                <a:lnTo>
                  <a:pt x="0" y="1483973"/>
                </a:lnTo>
                <a:lnTo>
                  <a:pt x="3306904" y="1483973"/>
                </a:lnTo>
                <a:lnTo>
                  <a:pt x="330690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3381750" y="1085850"/>
            <a:ext cx="11524499" cy="109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511"/>
              </a:lnSpc>
              <a:spcBef>
                <a:spcPct val="0"/>
              </a:spcBef>
            </a:pPr>
            <a:r>
              <a:rPr lang="en-US" sz="7599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Benefits of Classification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25914" y="2172189"/>
            <a:ext cx="12836172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Here are some of the advantages of grouping organisms: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39337" y="3786449"/>
            <a:ext cx="4178322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Enhances our understanding of biodiversity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60905" y="3786449"/>
            <a:ext cx="6269909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Enables people from around the world to communicate effectively about living things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1908" y="6490039"/>
            <a:ext cx="4178322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Allows us to identify new species in remote habitats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04499" y="6490039"/>
            <a:ext cx="4178322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Allows us to name organisms that we are unsure about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14036" y="6490039"/>
            <a:ext cx="4589482" cy="15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Assists us in ecological studies and species conservation</a:t>
            </a:r>
          </a:p>
        </p:txBody>
      </p:sp>
      <p:sp>
        <p:nvSpPr>
          <p:cNvPr id="28" name="Freeform 28"/>
          <p:cNvSpPr/>
          <p:nvPr/>
        </p:nvSpPr>
        <p:spPr>
          <a:xfrm>
            <a:off x="895021" y="662325"/>
            <a:ext cx="1732618" cy="943121"/>
          </a:xfrm>
          <a:custGeom>
            <a:avLst/>
            <a:gdLst/>
            <a:ahLst/>
            <a:cxnLst/>
            <a:rect l="l" t="t" r="r" b="b"/>
            <a:pathLst>
              <a:path w="1732618" h="943121">
                <a:moveTo>
                  <a:pt x="0" y="0"/>
                </a:moveTo>
                <a:lnTo>
                  <a:pt x="1732618" y="0"/>
                </a:lnTo>
                <a:lnTo>
                  <a:pt x="1732618" y="943121"/>
                </a:lnTo>
                <a:lnTo>
                  <a:pt x="0" y="94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0005" t="-2850" r="-85882" b="-90542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613</Words>
  <Application>Microsoft Office PowerPoint</Application>
  <PresentationFormat>Произвольный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Open Sauce</vt:lpstr>
      <vt:lpstr>Open Sauce Bold</vt:lpstr>
      <vt:lpstr>Arial</vt:lpstr>
      <vt:lpstr>Eczar Semi-Bold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Organisms Education Presentation in Yellow Green Cream Hand Drawn Style</dc:title>
  <cp:lastModifiedBy>Данагул</cp:lastModifiedBy>
  <cp:revision>5</cp:revision>
  <dcterms:created xsi:type="dcterms:W3CDTF">2006-08-16T00:00:00Z</dcterms:created>
  <dcterms:modified xsi:type="dcterms:W3CDTF">2025-02-02T12:16:01Z</dcterms:modified>
  <dc:identifier>DAGd8ScVySs</dc:identifier>
</cp:coreProperties>
</file>