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Blueberry" charset="1" panose="02000500000000000000"/>
      <p:regular r:id="rId16"/>
    </p:embeddedFont>
    <p:embeddedFont>
      <p:font typeface="Quicksand Medium" charset="1" panose="00000600000000000000"/>
      <p:regular r:id="rId17"/>
    </p:embeddedFont>
    <p:embeddedFont>
      <p:font typeface="Canva Sans" charset="1" panose="020B0503030501040103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8.png" Type="http://schemas.openxmlformats.org/officeDocument/2006/relationships/image"/><Relationship Id="rId8" Target="../media/image19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8.png" Type="http://schemas.openxmlformats.org/officeDocument/2006/relationships/image"/><Relationship Id="rId8" Target="../media/image9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8.png" Type="http://schemas.openxmlformats.org/officeDocument/2006/relationships/image"/><Relationship Id="rId8" Target="../media/image9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2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16.png" Type="http://schemas.openxmlformats.org/officeDocument/2006/relationships/image"/><Relationship Id="rId8" Target="../media/image17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0.png" Type="http://schemas.openxmlformats.org/officeDocument/2006/relationships/image"/><Relationship Id="rId6" Target="../media/image11.svg" Type="http://schemas.openxmlformats.org/officeDocument/2006/relationships/image"/><Relationship Id="rId7" Target="../media/image18.png" Type="http://schemas.openxmlformats.org/officeDocument/2006/relationships/image"/><Relationship Id="rId8" Target="../media/image19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14.png" Type="http://schemas.openxmlformats.org/officeDocument/2006/relationships/image"/><Relationship Id="rId6" Target="../media/image15.svg" Type="http://schemas.openxmlformats.org/officeDocument/2006/relationships/image"/><Relationship Id="rId7" Target="../media/image16.png" Type="http://schemas.openxmlformats.org/officeDocument/2006/relationships/image"/><Relationship Id="rId8" Target="../media/image17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2742134" y="715802"/>
            <a:ext cx="12803732" cy="8855397"/>
            <a:chOff x="0" y="0"/>
            <a:chExt cx="17071643" cy="11807196"/>
          </a:xfrm>
        </p:grpSpPr>
        <p:grpSp>
          <p:nvGrpSpPr>
            <p:cNvPr name="Group 5" id="5"/>
            <p:cNvGrpSpPr/>
            <p:nvPr/>
          </p:nvGrpSpPr>
          <p:grpSpPr>
            <a:xfrm rot="308514">
              <a:off x="1986034" y="7824819"/>
              <a:ext cx="13099574" cy="3315191"/>
              <a:chOff x="0" y="0"/>
              <a:chExt cx="2393349" cy="605700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2393349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2393349">
                    <a:moveTo>
                      <a:pt x="0" y="0"/>
                    </a:moveTo>
                    <a:lnTo>
                      <a:pt x="2393349" y="0"/>
                    </a:lnTo>
                    <a:lnTo>
                      <a:pt x="2393349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5091B5"/>
              </a:solidFill>
            </p:spPr>
          </p:sp>
          <p:sp>
            <p:nvSpPr>
              <p:cNvPr name="TextBox 7" id="7"/>
              <p:cNvSpPr txBox="true"/>
              <p:nvPr/>
            </p:nvSpPr>
            <p:spPr>
              <a:xfrm>
                <a:off x="0" y="-38100"/>
                <a:ext cx="2393349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8" id="8"/>
            <p:cNvGrpSpPr/>
            <p:nvPr/>
          </p:nvGrpSpPr>
          <p:grpSpPr>
            <a:xfrm rot="233592">
              <a:off x="2357507" y="1082347"/>
              <a:ext cx="13296311" cy="3669480"/>
              <a:chOff x="0" y="0"/>
              <a:chExt cx="2429294" cy="670430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2429294" cy="670430"/>
              </a:xfrm>
              <a:custGeom>
                <a:avLst/>
                <a:gdLst/>
                <a:ahLst/>
                <a:cxnLst/>
                <a:rect r="r" b="b" t="t" l="l"/>
                <a:pathLst>
                  <a:path h="670430" w="2429294">
                    <a:moveTo>
                      <a:pt x="0" y="0"/>
                    </a:moveTo>
                    <a:lnTo>
                      <a:pt x="2429294" y="0"/>
                    </a:lnTo>
                    <a:lnTo>
                      <a:pt x="2429294" y="670430"/>
                    </a:lnTo>
                    <a:lnTo>
                      <a:pt x="0" y="670430"/>
                    </a:lnTo>
                    <a:close/>
                  </a:path>
                </a:pathLst>
              </a:custGeom>
              <a:solidFill>
                <a:srgbClr val="F78A6A"/>
              </a:solidFill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38100"/>
                <a:ext cx="2429294" cy="70853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1" id="11"/>
            <p:cNvGrpSpPr/>
            <p:nvPr/>
          </p:nvGrpSpPr>
          <p:grpSpPr>
            <a:xfrm rot="-263073">
              <a:off x="1108022" y="502885"/>
              <a:ext cx="13296311" cy="3669480"/>
              <a:chOff x="0" y="0"/>
              <a:chExt cx="2429294" cy="670430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2429294" cy="670430"/>
              </a:xfrm>
              <a:custGeom>
                <a:avLst/>
                <a:gdLst/>
                <a:ahLst/>
                <a:cxnLst/>
                <a:rect r="r" b="b" t="t" l="l"/>
                <a:pathLst>
                  <a:path h="670430" w="2429294">
                    <a:moveTo>
                      <a:pt x="0" y="0"/>
                    </a:moveTo>
                    <a:lnTo>
                      <a:pt x="2429294" y="0"/>
                    </a:lnTo>
                    <a:lnTo>
                      <a:pt x="2429294" y="670430"/>
                    </a:lnTo>
                    <a:lnTo>
                      <a:pt x="0" y="670430"/>
                    </a:lnTo>
                    <a:close/>
                  </a:path>
                </a:pathLst>
              </a:custGeom>
              <a:solidFill>
                <a:srgbClr val="FFC5C5"/>
              </a:solidFill>
            </p:spPr>
          </p:sp>
          <p:sp>
            <p:nvSpPr>
              <p:cNvPr name="TextBox 13" id="13"/>
              <p:cNvSpPr txBox="true"/>
              <p:nvPr/>
            </p:nvSpPr>
            <p:spPr>
              <a:xfrm>
                <a:off x="0" y="-38100"/>
                <a:ext cx="2429294" cy="70853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4" id="14"/>
            <p:cNvSpPr/>
            <p:nvPr/>
          </p:nvSpPr>
          <p:spPr>
            <a:xfrm flipH="false" flipV="false" rot="5139421">
              <a:off x="1783516" y="66000"/>
              <a:ext cx="3727000" cy="5131842"/>
            </a:xfrm>
            <a:custGeom>
              <a:avLst/>
              <a:gdLst/>
              <a:ahLst/>
              <a:cxnLst/>
              <a:rect r="r" b="b" t="t" l="l"/>
              <a:pathLst>
                <a:path h="5131842" w="3727000">
                  <a:moveTo>
                    <a:pt x="0" y="0"/>
                  </a:moveTo>
                  <a:lnTo>
                    <a:pt x="3727001" y="0"/>
                  </a:lnTo>
                  <a:lnTo>
                    <a:pt x="3727001" y="5131841"/>
                  </a:lnTo>
                  <a:lnTo>
                    <a:pt x="0" y="513184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grpSp>
          <p:nvGrpSpPr>
            <p:cNvPr name="Group 15" id="15"/>
            <p:cNvGrpSpPr/>
            <p:nvPr/>
          </p:nvGrpSpPr>
          <p:grpSpPr>
            <a:xfrm rot="-107102">
              <a:off x="1064918" y="8288784"/>
              <a:ext cx="13099574" cy="3315191"/>
              <a:chOff x="0" y="0"/>
              <a:chExt cx="2393349" cy="6057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2393349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2393349">
                    <a:moveTo>
                      <a:pt x="0" y="0"/>
                    </a:moveTo>
                    <a:lnTo>
                      <a:pt x="2393349" y="0"/>
                    </a:lnTo>
                    <a:lnTo>
                      <a:pt x="2393349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3CB9D8"/>
              </a:solidFill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0" y="-38100"/>
                <a:ext cx="2393349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18" id="18"/>
            <p:cNvSpPr/>
            <p:nvPr/>
          </p:nvSpPr>
          <p:spPr>
            <a:xfrm flipH="false" flipV="false" rot="5592181">
              <a:off x="1823381" y="6916493"/>
              <a:ext cx="3727000" cy="5131842"/>
            </a:xfrm>
            <a:custGeom>
              <a:avLst/>
              <a:gdLst/>
              <a:ahLst/>
              <a:cxnLst/>
              <a:rect r="r" b="b" t="t" l="l"/>
              <a:pathLst>
                <a:path h="5131842" w="3727000">
                  <a:moveTo>
                    <a:pt x="0" y="0"/>
                  </a:moveTo>
                  <a:lnTo>
                    <a:pt x="3727001" y="0"/>
                  </a:lnTo>
                  <a:lnTo>
                    <a:pt x="3727001" y="5131842"/>
                  </a:lnTo>
                  <a:lnTo>
                    <a:pt x="0" y="513184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grpSp>
          <p:nvGrpSpPr>
            <p:cNvPr name="Group 19" id="19"/>
            <p:cNvGrpSpPr/>
            <p:nvPr/>
          </p:nvGrpSpPr>
          <p:grpSpPr>
            <a:xfrm rot="0">
              <a:off x="0" y="4675249"/>
              <a:ext cx="17071643" cy="3315191"/>
              <a:chOff x="0" y="0"/>
              <a:chExt cx="3119064" cy="605700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3119064" cy="605700"/>
              </a:xfrm>
              <a:custGeom>
                <a:avLst/>
                <a:gdLst/>
                <a:ahLst/>
                <a:cxnLst/>
                <a:rect r="r" b="b" t="t" l="l"/>
                <a:pathLst>
                  <a:path h="605700" w="3119064">
                    <a:moveTo>
                      <a:pt x="0" y="0"/>
                    </a:moveTo>
                    <a:lnTo>
                      <a:pt x="3119064" y="0"/>
                    </a:lnTo>
                    <a:lnTo>
                      <a:pt x="3119064" y="605700"/>
                    </a:lnTo>
                    <a:lnTo>
                      <a:pt x="0" y="605700"/>
                    </a:lnTo>
                    <a:close/>
                  </a:path>
                </a:pathLst>
              </a:custGeom>
              <a:solidFill>
                <a:srgbClr val="CFCF5A"/>
              </a:solidFill>
            </p:spPr>
          </p:sp>
          <p:sp>
            <p:nvSpPr>
              <p:cNvPr name="TextBox 21" id="21"/>
              <p:cNvSpPr txBox="true"/>
              <p:nvPr/>
            </p:nvSpPr>
            <p:spPr>
              <a:xfrm>
                <a:off x="0" y="-38100"/>
                <a:ext cx="3119064" cy="6438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660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Freeform 22" id="22"/>
            <p:cNvSpPr/>
            <p:nvPr/>
          </p:nvSpPr>
          <p:spPr>
            <a:xfrm flipH="false" flipV="false" rot="-5400000">
              <a:off x="12867886" y="3756294"/>
              <a:ext cx="3272443" cy="5128612"/>
            </a:xfrm>
            <a:custGeom>
              <a:avLst/>
              <a:gdLst/>
              <a:ahLst/>
              <a:cxnLst/>
              <a:rect r="r" b="b" t="t" l="l"/>
              <a:pathLst>
                <a:path h="5128612" w="3272443">
                  <a:moveTo>
                    <a:pt x="0" y="0"/>
                  </a:moveTo>
                  <a:lnTo>
                    <a:pt x="3272443" y="0"/>
                  </a:lnTo>
                  <a:lnTo>
                    <a:pt x="3272443" y="5128612"/>
                  </a:lnTo>
                  <a:lnTo>
                    <a:pt x="0" y="51286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3890" t="0" r="0" b="-62"/>
              </a:stretch>
            </a:blipFill>
          </p:spPr>
        </p:sp>
      </p:grpSp>
      <p:sp>
        <p:nvSpPr>
          <p:cNvPr name="Freeform 23" id="23"/>
          <p:cNvSpPr/>
          <p:nvPr/>
        </p:nvSpPr>
        <p:spPr>
          <a:xfrm flipH="false" flipV="false" rot="-1062897">
            <a:off x="13505200" y="1089123"/>
            <a:ext cx="2887383" cy="2782387"/>
          </a:xfrm>
          <a:custGeom>
            <a:avLst/>
            <a:gdLst/>
            <a:ahLst/>
            <a:cxnLst/>
            <a:rect r="r" b="b" t="t" l="l"/>
            <a:pathLst>
              <a:path h="2782387" w="2887383">
                <a:moveTo>
                  <a:pt x="0" y="0"/>
                </a:moveTo>
                <a:lnTo>
                  <a:pt x="2887383" y="0"/>
                </a:lnTo>
                <a:lnTo>
                  <a:pt x="2887383" y="2782387"/>
                </a:lnTo>
                <a:lnTo>
                  <a:pt x="0" y="278238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529817" y="6647958"/>
            <a:ext cx="2814627" cy="2753217"/>
          </a:xfrm>
          <a:custGeom>
            <a:avLst/>
            <a:gdLst/>
            <a:ahLst/>
            <a:cxnLst/>
            <a:rect r="r" b="b" t="t" l="l"/>
            <a:pathLst>
              <a:path h="2753217" w="2814627">
                <a:moveTo>
                  <a:pt x="0" y="0"/>
                </a:moveTo>
                <a:lnTo>
                  <a:pt x="2814627" y="0"/>
                </a:lnTo>
                <a:lnTo>
                  <a:pt x="2814627" y="2753217"/>
                </a:lnTo>
                <a:lnTo>
                  <a:pt x="0" y="275321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-260478">
            <a:off x="4635674" y="1518579"/>
            <a:ext cx="8213451" cy="22903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08"/>
              </a:lnSpc>
            </a:pPr>
            <a:r>
              <a:rPr lang="en-US" sz="6577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Координаталық</a:t>
            </a:r>
          </a:p>
          <a:p>
            <a:pPr algn="ctr">
              <a:lnSpc>
                <a:spcPts val="9208"/>
              </a:lnSpc>
            </a:pPr>
            <a:r>
              <a:rPr lang="en-US" sz="6577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сәуледегі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339108" y="4245310"/>
            <a:ext cx="11609784" cy="21640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46"/>
              </a:lnSpc>
            </a:pPr>
            <a:r>
              <a:rPr lang="en-US" sz="12676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бөлшектерді </a:t>
            </a:r>
          </a:p>
        </p:txBody>
      </p:sp>
      <p:sp>
        <p:nvSpPr>
          <p:cNvPr name="TextBox 27" id="27"/>
          <p:cNvSpPr txBox="true"/>
          <p:nvPr/>
        </p:nvSpPr>
        <p:spPr>
          <a:xfrm rot="-107206">
            <a:off x="4936755" y="7093700"/>
            <a:ext cx="8259251" cy="17417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247"/>
              </a:lnSpc>
            </a:pPr>
            <a:r>
              <a:rPr lang="en-US" sz="10177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анықтау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A2A24E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CFCF5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737145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0"/>
                </a:lnTo>
                <a:lnTo>
                  <a:pt x="0" y="218845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747330" y="4656588"/>
            <a:ext cx="14793340" cy="86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87"/>
              </a:lnSpc>
            </a:pPr>
            <a:r>
              <a:rPr lang="en-US" sz="51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Бұл сан сызығы төртке бөлінеді!</a:t>
            </a:r>
          </a:p>
        </p:txBody>
      </p:sp>
      <p:sp>
        <p:nvSpPr>
          <p:cNvPr name="AutoShape 17" id="17"/>
          <p:cNvSpPr/>
          <p:nvPr/>
        </p:nvSpPr>
        <p:spPr>
          <a:xfrm flipV="true">
            <a:off x="3000903" y="7064804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flipV="true">
            <a:off x="6101039" y="7032571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9205049" y="7032571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12312606" y="7032573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1" id="21"/>
          <p:cNvSpPr txBox="true"/>
          <p:nvPr/>
        </p:nvSpPr>
        <p:spPr>
          <a:xfrm rot="0">
            <a:off x="5629524" y="7367314"/>
            <a:ext cx="942351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1/4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8850572" y="7367314"/>
            <a:ext cx="974439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2/4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1946012" y="7367314"/>
            <a:ext cx="921845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3/4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812285" y="7367314"/>
            <a:ext cx="474178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5218769" y="7367314"/>
            <a:ext cx="383017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TextBox 26" id="26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FC5C5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Introduction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47330" y="4586521"/>
            <a:ext cx="14793340" cy="11535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67"/>
              </a:lnSpc>
            </a:pPr>
            <a:r>
              <a:rPr lang="en-US" sz="33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Бөлшектерді сандар жолына сандарды орналастыратындай орналастыруға болады.</a:t>
            </a:r>
          </a:p>
        </p:txBody>
      </p:sp>
      <p:sp>
        <p:nvSpPr>
          <p:cNvPr name="AutoShape 18" id="18"/>
          <p:cNvSpPr/>
          <p:nvPr/>
        </p:nvSpPr>
        <p:spPr>
          <a:xfrm>
            <a:off x="4407592" y="7842477"/>
            <a:ext cx="9513223" cy="0"/>
          </a:xfrm>
          <a:prstGeom prst="line">
            <a:avLst/>
          </a:prstGeom>
          <a:ln cap="flat" w="571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4240384" y="8073424"/>
            <a:ext cx="378779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3794013" y="8073424"/>
            <a:ext cx="288441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AutoShape 21" id="21"/>
          <p:cNvSpPr/>
          <p:nvPr/>
        </p:nvSpPr>
        <p:spPr>
          <a:xfrm flipV="true">
            <a:off x="9144000" y="7583192"/>
            <a:ext cx="0" cy="575718"/>
          </a:xfrm>
          <a:prstGeom prst="line">
            <a:avLst/>
          </a:prstGeom>
          <a:ln cap="flat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2" id="22"/>
          <p:cNvSpPr txBox="true"/>
          <p:nvPr/>
        </p:nvSpPr>
        <p:spPr>
          <a:xfrm rot="0">
            <a:off x="8834958" y="8225824"/>
            <a:ext cx="743260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1/2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174977" y="6463985"/>
            <a:ext cx="15985671" cy="5059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140"/>
              </a:lnSpc>
              <a:spcBef>
                <a:spcPct val="0"/>
              </a:spcBef>
            </a:pPr>
            <a:r>
              <a:rPr lang="en-US" sz="2957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1/2 бөлігі 0 мен 1 арасында. 1/2 бөлігінің екі жағындағы қашықтықтар тең.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FFC5C5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" id="16"/>
          <p:cNvSpPr/>
          <p:nvPr/>
        </p:nvSpPr>
        <p:spPr>
          <a:xfrm>
            <a:off x="4407592" y="7842477"/>
            <a:ext cx="9513223" cy="0"/>
          </a:xfrm>
          <a:prstGeom prst="line">
            <a:avLst/>
          </a:prstGeom>
          <a:ln cap="flat" w="571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7" id="17"/>
          <p:cNvGrpSpPr/>
          <p:nvPr/>
        </p:nvGrpSpPr>
        <p:grpSpPr>
          <a:xfrm rot="0">
            <a:off x="8997053" y="7695530"/>
            <a:ext cx="293894" cy="293894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sp>
        <p:nvSpPr>
          <p:cNvPr name="TextBox 20" id="20"/>
          <p:cNvSpPr txBox="true"/>
          <p:nvPr/>
        </p:nvSpPr>
        <p:spPr>
          <a:xfrm rot="0">
            <a:off x="1747330" y="4586521"/>
            <a:ext cx="14793340" cy="23346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667"/>
              </a:lnSpc>
            </a:pPr>
            <a:r>
              <a:rPr lang="en-US" sz="33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Сан сызығына мұқият қарасаңыз, сан сызығының енді екі тең бөлікке бөлінгенін көресіз.</a:t>
            </a:r>
          </a:p>
          <a:p>
            <a:pPr algn="ctr">
              <a:lnSpc>
                <a:spcPts val="4667"/>
              </a:lnSpc>
            </a:pPr>
          </a:p>
          <a:p>
            <a:pPr algn="ctr">
              <a:lnSpc>
                <a:spcPts val="4667"/>
              </a:lnSpc>
            </a:pPr>
            <a:r>
              <a:rPr lang="en-US" sz="33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1 - бүтін. 1/2 бөлігі.</a:t>
            </a:r>
          </a:p>
        </p:txBody>
      </p:sp>
      <p:sp>
        <p:nvSpPr>
          <p:cNvPr name="TextBox 21" id="21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Introduction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240384" y="8073424"/>
            <a:ext cx="378779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834958" y="8225824"/>
            <a:ext cx="743260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1/2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3794013" y="8073424"/>
            <a:ext cx="288441" cy="638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49"/>
              </a:lnSpc>
            </a:pPr>
            <a:r>
              <a:rPr lang="en-US" sz="37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47330" y="4567471"/>
            <a:ext cx="14793340" cy="1880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07"/>
              </a:lnSpc>
            </a:pPr>
            <a:r>
              <a:rPr lang="en-US" sz="39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1/3 бөлігі туралы ойланайық.</a:t>
            </a:r>
          </a:p>
          <a:p>
            <a:pPr algn="ctr">
              <a:lnSpc>
                <a:spcPts val="5507"/>
              </a:lnSpc>
            </a:pPr>
          </a:p>
          <a:p>
            <a:pPr algn="ctr">
              <a:lnSpc>
                <a:spcPts val="2675"/>
              </a:lnSpc>
            </a:pPr>
            <a:r>
              <a:rPr lang="en-US" sz="39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1 - бүтін. 1 бүтін 3 бөліктен тұрады.</a:t>
            </a:r>
          </a:p>
        </p:txBody>
      </p:sp>
      <p:sp>
        <p:nvSpPr>
          <p:cNvPr name="AutoShape 18" id="18"/>
          <p:cNvSpPr/>
          <p:nvPr/>
        </p:nvSpPr>
        <p:spPr>
          <a:xfrm flipV="true">
            <a:off x="4429002" y="7684182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4240384" y="7986692"/>
            <a:ext cx="463291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3584075" y="7986692"/>
            <a:ext cx="355220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189699" y="7986692"/>
            <a:ext cx="902116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1/3</a:t>
            </a:r>
          </a:p>
        </p:txBody>
      </p:sp>
      <p:sp>
        <p:nvSpPr>
          <p:cNvPr name="AutoShape 22" id="22"/>
          <p:cNvSpPr/>
          <p:nvPr/>
        </p:nvSpPr>
        <p:spPr>
          <a:xfrm flipV="true">
            <a:off x="7529138" y="7651950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>
            <a:off x="10633147" y="7651950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4" id="24"/>
          <p:cNvSpPr txBox="true"/>
          <p:nvPr/>
        </p:nvSpPr>
        <p:spPr>
          <a:xfrm rot="0">
            <a:off x="10188444" y="7986692"/>
            <a:ext cx="911014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2/3</a:t>
            </a:r>
          </a:p>
        </p:txBody>
      </p:sp>
      <p:grpSp>
        <p:nvGrpSpPr>
          <p:cNvPr name="Group 25" id="25"/>
          <p:cNvGrpSpPr/>
          <p:nvPr/>
        </p:nvGrpSpPr>
        <p:grpSpPr>
          <a:xfrm rot="0">
            <a:off x="7445340" y="7538340"/>
            <a:ext cx="293894" cy="293894"/>
            <a:chOff x="0" y="0"/>
            <a:chExt cx="812800" cy="812800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747330" y="4656588"/>
            <a:ext cx="14793340" cy="17745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87"/>
              </a:lnSpc>
            </a:pPr>
            <a:r>
              <a:rPr lang="en-US" sz="51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Осы сан жолына 1 жазудың басқа жолы қандай болар еді?</a:t>
            </a:r>
          </a:p>
        </p:txBody>
      </p:sp>
      <p:sp>
        <p:nvSpPr>
          <p:cNvPr name="AutoShape 17" id="17"/>
          <p:cNvSpPr/>
          <p:nvPr/>
        </p:nvSpPr>
        <p:spPr>
          <a:xfrm flipV="true">
            <a:off x="4429002" y="7684182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flipV="true">
            <a:off x="7529138" y="7651950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10633147" y="7651950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0" id="20"/>
          <p:cNvGrpSpPr/>
          <p:nvPr/>
        </p:nvGrpSpPr>
        <p:grpSpPr>
          <a:xfrm rot="0">
            <a:off x="7445340" y="7538340"/>
            <a:ext cx="293894" cy="293894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sp>
        <p:nvSpPr>
          <p:cNvPr name="TextBox 23" id="23"/>
          <p:cNvSpPr txBox="true"/>
          <p:nvPr/>
        </p:nvSpPr>
        <p:spPr>
          <a:xfrm rot="0">
            <a:off x="4240384" y="7986692"/>
            <a:ext cx="463291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3584075" y="7986692"/>
            <a:ext cx="355220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89699" y="7986692"/>
            <a:ext cx="902116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1/3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0188444" y="7986692"/>
            <a:ext cx="911014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2/3</a:t>
            </a:r>
          </a:p>
        </p:txBody>
      </p:sp>
      <p:sp>
        <p:nvSpPr>
          <p:cNvPr name="TextBox 27" id="27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5091B5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747330" y="4580388"/>
            <a:ext cx="14793340" cy="16317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486"/>
              </a:lnSpc>
            </a:pPr>
            <a:r>
              <a:rPr lang="en-US" sz="9633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 = 3/3 </a:t>
            </a:r>
          </a:p>
        </p:txBody>
      </p:sp>
      <p:sp>
        <p:nvSpPr>
          <p:cNvPr name="AutoShape 17" id="17"/>
          <p:cNvSpPr/>
          <p:nvPr/>
        </p:nvSpPr>
        <p:spPr>
          <a:xfrm flipV="true">
            <a:off x="4429002" y="7684182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flipV="true">
            <a:off x="7529138" y="7651950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10633147" y="7651950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0" id="20"/>
          <p:cNvGrpSpPr/>
          <p:nvPr/>
        </p:nvGrpSpPr>
        <p:grpSpPr>
          <a:xfrm rot="0">
            <a:off x="7445340" y="7538340"/>
            <a:ext cx="293894" cy="293894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78A6A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sp>
        <p:nvSpPr>
          <p:cNvPr name="TextBox 23" id="23"/>
          <p:cNvSpPr txBox="true"/>
          <p:nvPr/>
        </p:nvSpPr>
        <p:spPr>
          <a:xfrm rot="0">
            <a:off x="4240384" y="7986692"/>
            <a:ext cx="463291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3584075" y="7986692"/>
            <a:ext cx="355220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7189699" y="7986692"/>
            <a:ext cx="902116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1/3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0188444" y="7986692"/>
            <a:ext cx="911014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2/3</a:t>
            </a:r>
          </a:p>
        </p:txBody>
      </p:sp>
      <p:sp>
        <p:nvSpPr>
          <p:cNvPr name="TextBox 27" id="27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A2A24E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CFCF5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47330" y="4656588"/>
            <a:ext cx="14793340" cy="86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87"/>
              </a:lnSpc>
            </a:pPr>
            <a:r>
              <a:rPr lang="en-US" sz="51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Сан түзуінде қандай бөлшек белгіленген?</a:t>
            </a:r>
          </a:p>
        </p:txBody>
      </p:sp>
      <p:sp>
        <p:nvSpPr>
          <p:cNvPr name="AutoShape 18" id="18"/>
          <p:cNvSpPr/>
          <p:nvPr/>
        </p:nvSpPr>
        <p:spPr>
          <a:xfrm flipV="true">
            <a:off x="3000903" y="7064804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2812285" y="7367314"/>
            <a:ext cx="474178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5284207" y="7367314"/>
            <a:ext cx="383017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AutoShape 21" id="21"/>
          <p:cNvSpPr/>
          <p:nvPr/>
        </p:nvSpPr>
        <p:spPr>
          <a:xfrm flipV="true">
            <a:off x="6101039" y="7032571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9205049" y="7032571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>
            <a:off x="12312606" y="7032573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4" id="24"/>
          <p:cNvGrpSpPr/>
          <p:nvPr/>
        </p:nvGrpSpPr>
        <p:grpSpPr>
          <a:xfrm rot="0">
            <a:off x="12165659" y="6878858"/>
            <a:ext cx="293894" cy="293894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A2A24E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CFCF5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747330" y="4666113"/>
            <a:ext cx="14793340" cy="14996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67"/>
              </a:lnSpc>
            </a:pPr>
            <a:r>
              <a:rPr lang="en-US" sz="43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Бұл 3/4! Сан сызығы 0 мен 1 аралығында 4 тең бөлікке бөлінген.</a:t>
            </a:r>
          </a:p>
        </p:txBody>
      </p:sp>
      <p:sp>
        <p:nvSpPr>
          <p:cNvPr name="AutoShape 17" id="17"/>
          <p:cNvSpPr/>
          <p:nvPr/>
        </p:nvSpPr>
        <p:spPr>
          <a:xfrm flipV="true">
            <a:off x="3000903" y="7064804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flipV="true">
            <a:off x="6101039" y="7032571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>
            <a:off x="9205049" y="7032571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>
            <a:off x="12312606" y="7032573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1" id="21"/>
          <p:cNvGrpSpPr/>
          <p:nvPr/>
        </p:nvGrpSpPr>
        <p:grpSpPr>
          <a:xfrm rot="0">
            <a:off x="12165659" y="6878858"/>
            <a:ext cx="293894" cy="293894"/>
            <a:chOff x="0" y="0"/>
            <a:chExt cx="812800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CB9D8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sp>
        <p:nvSpPr>
          <p:cNvPr name="TextBox 24" id="24"/>
          <p:cNvSpPr txBox="true"/>
          <p:nvPr/>
        </p:nvSpPr>
        <p:spPr>
          <a:xfrm rot="0">
            <a:off x="11946012" y="7367314"/>
            <a:ext cx="921845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3/4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812285" y="7367314"/>
            <a:ext cx="474178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5284207" y="7367314"/>
            <a:ext cx="383017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TextBox 27" id="27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95955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3" y="0"/>
                </a:lnTo>
                <a:lnTo>
                  <a:pt x="10674803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378848" y="-91848"/>
            <a:ext cx="10674804" cy="10674804"/>
          </a:xfrm>
          <a:custGeom>
            <a:avLst/>
            <a:gdLst/>
            <a:ahLst/>
            <a:cxnLst/>
            <a:rect r="r" b="b" t="t" l="l"/>
            <a:pathLst>
              <a:path h="10674804" w="10674804">
                <a:moveTo>
                  <a:pt x="0" y="0"/>
                </a:moveTo>
                <a:lnTo>
                  <a:pt x="10674804" y="0"/>
                </a:lnTo>
                <a:lnTo>
                  <a:pt x="10674804" y="10674803"/>
                </a:lnTo>
                <a:lnTo>
                  <a:pt x="0" y="1067480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1151164" y="2939224"/>
            <a:ext cx="15985671" cy="6319076"/>
            <a:chOff x="0" y="0"/>
            <a:chExt cx="4210218" cy="166428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4210218" cy="1664283"/>
            </a:xfrm>
            <a:custGeom>
              <a:avLst/>
              <a:gdLst/>
              <a:ahLst/>
              <a:cxnLst/>
              <a:rect r="r" b="b" t="t" l="l"/>
              <a:pathLst>
                <a:path h="1664283" w="4210218">
                  <a:moveTo>
                    <a:pt x="0" y="0"/>
                  </a:moveTo>
                  <a:lnTo>
                    <a:pt x="4210218" y="0"/>
                  </a:lnTo>
                  <a:lnTo>
                    <a:pt x="4210218" y="1664283"/>
                  </a:lnTo>
                  <a:lnTo>
                    <a:pt x="0" y="1664283"/>
                  </a:lnTo>
                  <a:close/>
                </a:path>
              </a:pathLst>
            </a:custGeom>
            <a:solidFill>
              <a:srgbClr val="FFFFFF"/>
            </a:solidFill>
            <a:ln w="57150" cap="sq">
              <a:solidFill>
                <a:srgbClr val="CFCF5A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4210218" cy="16928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6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88316">
            <a:off x="5596150" y="1416896"/>
            <a:ext cx="8457720" cy="2334139"/>
            <a:chOff x="0" y="0"/>
            <a:chExt cx="2429294" cy="6704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A2A24E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959">
            <a:off x="5126029" y="1060167"/>
            <a:ext cx="8457720" cy="2334139"/>
            <a:chOff x="0" y="0"/>
            <a:chExt cx="2429294" cy="6704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29294" cy="670430"/>
            </a:xfrm>
            <a:custGeom>
              <a:avLst/>
              <a:gdLst/>
              <a:ahLst/>
              <a:cxnLst/>
              <a:rect r="r" b="b" t="t" l="l"/>
              <a:pathLst>
                <a:path h="670430" w="2429294">
                  <a:moveTo>
                    <a:pt x="0" y="0"/>
                  </a:moveTo>
                  <a:lnTo>
                    <a:pt x="2429294" y="0"/>
                  </a:lnTo>
                  <a:lnTo>
                    <a:pt x="2429294" y="670430"/>
                  </a:lnTo>
                  <a:lnTo>
                    <a:pt x="0" y="670430"/>
                  </a:lnTo>
                  <a:close/>
                </a:path>
              </a:pathLst>
            </a:custGeom>
            <a:solidFill>
              <a:srgbClr val="CFCF5A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2429294" cy="708530"/>
            </a:xfrm>
            <a:prstGeom prst="rect">
              <a:avLst/>
            </a:prstGeom>
          </p:spPr>
          <p:txBody>
            <a:bodyPr anchor="ctr" rtlCol="false" tIns="54922" lIns="54922" bIns="54922" rIns="54922"/>
            <a:lstStyle/>
            <a:p>
              <a:pPr algn="ctr">
                <a:lnSpc>
                  <a:spcPts val="26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5401535">
            <a:off x="5549043" y="582622"/>
            <a:ext cx="2370727" cy="3264340"/>
          </a:xfrm>
          <a:custGeom>
            <a:avLst/>
            <a:gdLst/>
            <a:ahLst/>
            <a:cxnLst/>
            <a:rect r="r" b="b" t="t" l="l"/>
            <a:pathLst>
              <a:path h="3264340" w="2370727">
                <a:moveTo>
                  <a:pt x="0" y="0"/>
                </a:moveTo>
                <a:lnTo>
                  <a:pt x="2370727" y="0"/>
                </a:lnTo>
                <a:lnTo>
                  <a:pt x="2370727" y="3264341"/>
                </a:lnTo>
                <a:lnTo>
                  <a:pt x="0" y="326434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-1062897">
            <a:off x="15737857" y="7617374"/>
            <a:ext cx="2271034" cy="2188451"/>
          </a:xfrm>
          <a:custGeom>
            <a:avLst/>
            <a:gdLst/>
            <a:ahLst/>
            <a:cxnLst/>
            <a:rect r="r" b="b" t="t" l="l"/>
            <a:pathLst>
              <a:path h="2188451" w="2271034">
                <a:moveTo>
                  <a:pt x="0" y="0"/>
                </a:moveTo>
                <a:lnTo>
                  <a:pt x="2271034" y="0"/>
                </a:lnTo>
                <a:lnTo>
                  <a:pt x="2271034" y="2188451"/>
                </a:lnTo>
                <a:lnTo>
                  <a:pt x="0" y="218845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3854261" y="1834914"/>
            <a:ext cx="2387161" cy="2335078"/>
          </a:xfrm>
          <a:custGeom>
            <a:avLst/>
            <a:gdLst/>
            <a:ahLst/>
            <a:cxnLst/>
            <a:rect r="r" b="b" t="t" l="l"/>
            <a:pathLst>
              <a:path h="2335078" w="2387161">
                <a:moveTo>
                  <a:pt x="0" y="0"/>
                </a:moveTo>
                <a:lnTo>
                  <a:pt x="2387162" y="0"/>
                </a:lnTo>
                <a:lnTo>
                  <a:pt x="2387162" y="2335078"/>
                </a:lnTo>
                <a:lnTo>
                  <a:pt x="0" y="23350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747330" y="4656588"/>
            <a:ext cx="14793340" cy="869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87"/>
              </a:lnSpc>
            </a:pPr>
            <a:r>
              <a:rPr lang="en-US" sz="5134" b="true">
                <a:solidFill>
                  <a:srgbClr val="000000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Бұл сандық жолды қалай белгілер едіңіз?</a:t>
            </a:r>
          </a:p>
        </p:txBody>
      </p:sp>
      <p:sp>
        <p:nvSpPr>
          <p:cNvPr name="AutoShape 17" id="17"/>
          <p:cNvSpPr/>
          <p:nvPr/>
        </p:nvSpPr>
        <p:spPr>
          <a:xfrm flipV="true">
            <a:off x="3000903" y="7064804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8" id="18"/>
          <p:cNvSpPr txBox="true"/>
          <p:nvPr/>
        </p:nvSpPr>
        <p:spPr>
          <a:xfrm rot="0">
            <a:off x="2812285" y="7367314"/>
            <a:ext cx="474178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0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5218769" y="7367314"/>
            <a:ext cx="383017" cy="7101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922"/>
              </a:lnSpc>
            </a:pPr>
            <a:r>
              <a:rPr lang="en-US" sz="423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1</a:t>
            </a:r>
          </a:p>
        </p:txBody>
      </p:sp>
      <p:sp>
        <p:nvSpPr>
          <p:cNvPr name="AutoShape 20" id="20"/>
          <p:cNvSpPr/>
          <p:nvPr/>
        </p:nvSpPr>
        <p:spPr>
          <a:xfrm flipV="true">
            <a:off x="6101039" y="7032571"/>
            <a:ext cx="3162945" cy="32234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>
            <a:off x="9205049" y="7032571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>
            <a:off x="12312606" y="7032573"/>
            <a:ext cx="3163109" cy="0"/>
          </a:xfrm>
          <a:prstGeom prst="line">
            <a:avLst/>
          </a:prstGeom>
          <a:ln cap="flat" w="6667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3" id="23"/>
          <p:cNvSpPr txBox="true"/>
          <p:nvPr/>
        </p:nvSpPr>
        <p:spPr>
          <a:xfrm rot="1635">
            <a:off x="5567924" y="1432935"/>
            <a:ext cx="7661439" cy="15044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296"/>
              </a:lnSpc>
            </a:pPr>
            <a:r>
              <a:rPr lang="en-US" sz="8783">
                <a:solidFill>
                  <a:srgbClr val="FFFFFF"/>
                </a:solidFill>
                <a:latin typeface="Blueberry"/>
                <a:ea typeface="Blueberry"/>
                <a:cs typeface="Blueberry"/>
                <a:sym typeface="Blueberry"/>
              </a:rPr>
              <a:t>Let's Try!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DAGZEEEp5z8</dc:identifier>
  <dcterms:modified xsi:type="dcterms:W3CDTF">2011-08-01T06:04:30Z</dcterms:modified>
  <cp:revision>1</cp:revision>
  <dc:title>Colourful Identifying Fractions on a Number Line Quiz</dc:title>
</cp:coreProperties>
</file>