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Halley" charset="1" panose="00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Relationship Id="rId4" Target="../media/image13.svg" Type="http://schemas.openxmlformats.org/officeDocument/2006/relationships/image"/><Relationship Id="rId5" Target="../media/image16.png" Type="http://schemas.openxmlformats.org/officeDocument/2006/relationships/image"/><Relationship Id="rId6" Target="../media/image17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Relationship Id="rId4" Target="../media/image13.svg" Type="http://schemas.openxmlformats.org/officeDocument/2006/relationships/image"/><Relationship Id="rId5" Target="../media/image16.png" Type="http://schemas.openxmlformats.org/officeDocument/2006/relationships/image"/><Relationship Id="rId6" Target="../media/image17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Relationship Id="rId4" Target="../media/image9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Relationship Id="rId4" Target="../media/image9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Relationship Id="rId4" Target="../media/image9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8.png" Type="http://schemas.openxmlformats.org/officeDocument/2006/relationships/image"/><Relationship Id="rId4" Target="../media/image9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Relationship Id="rId4" Target="../media/image13.sv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2.png" Type="http://schemas.openxmlformats.org/officeDocument/2006/relationships/image"/><Relationship Id="rId4" Target="../media/image13.sv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6.png" Type="http://schemas.openxmlformats.org/officeDocument/2006/relationships/image"/><Relationship Id="rId4" Target="../media/image7.sv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93774" y="1028700"/>
            <a:ext cx="16500451" cy="8229600"/>
          </a:xfrm>
          <a:custGeom>
            <a:avLst/>
            <a:gdLst/>
            <a:ahLst/>
            <a:cxnLst/>
            <a:rect r="r" b="b" t="t" l="l"/>
            <a:pathLst>
              <a:path h="8229600" w="16500451">
                <a:moveTo>
                  <a:pt x="0" y="0"/>
                </a:moveTo>
                <a:lnTo>
                  <a:pt x="16500452" y="0"/>
                </a:lnTo>
                <a:lnTo>
                  <a:pt x="16500452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77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023939" y="4876148"/>
            <a:ext cx="8240122" cy="3553553"/>
          </a:xfrm>
          <a:custGeom>
            <a:avLst/>
            <a:gdLst/>
            <a:ahLst/>
            <a:cxnLst/>
            <a:rect r="r" b="b" t="t" l="l"/>
            <a:pathLst>
              <a:path h="3553553" w="8240122">
                <a:moveTo>
                  <a:pt x="0" y="0"/>
                </a:moveTo>
                <a:lnTo>
                  <a:pt x="8240122" y="0"/>
                </a:lnTo>
                <a:lnTo>
                  <a:pt x="8240122" y="3553552"/>
                </a:lnTo>
                <a:lnTo>
                  <a:pt x="0" y="355355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141732" y="457200"/>
            <a:ext cx="16004536" cy="5571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894"/>
              </a:lnSpc>
              <a:spcBef>
                <a:spcPct val="0"/>
              </a:spcBef>
            </a:pPr>
            <a:r>
              <a:rPr lang="en-US" sz="14924">
                <a:solidFill>
                  <a:srgbClr val="323131"/>
                </a:solidFill>
                <a:latin typeface="Halley"/>
                <a:ea typeface="Halley"/>
                <a:cs typeface="Halley"/>
                <a:sym typeface="Halley"/>
              </a:rPr>
              <a:t>Саусақтарды Санау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692819" y="3196465"/>
            <a:ext cx="12902361" cy="3894069"/>
            <a:chOff x="0" y="0"/>
            <a:chExt cx="17203148" cy="519209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23872" cy="5192093"/>
            </a:xfrm>
            <a:custGeom>
              <a:avLst/>
              <a:gdLst/>
              <a:ahLst/>
              <a:cxnLst/>
              <a:rect r="r" b="b" t="t" l="l"/>
              <a:pathLst>
                <a:path h="5192093" w="4023872">
                  <a:moveTo>
                    <a:pt x="0" y="0"/>
                  </a:moveTo>
                  <a:lnTo>
                    <a:pt x="4023872" y="0"/>
                  </a:lnTo>
                  <a:lnTo>
                    <a:pt x="4023872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098491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7358511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353160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4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76439" y="3196465"/>
            <a:ext cx="13535122" cy="3894069"/>
            <a:chOff x="0" y="0"/>
            <a:chExt cx="1804683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5745204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912703" cy="5192093"/>
            </a:xfrm>
            <a:custGeom>
              <a:avLst/>
              <a:gdLst/>
              <a:ahLst/>
              <a:cxnLst/>
              <a:rect r="r" b="b" t="t" l="l"/>
              <a:pathLst>
                <a:path h="5192093" w="5912703">
                  <a:moveTo>
                    <a:pt x="0" y="0"/>
                  </a:moveTo>
                  <a:lnTo>
                    <a:pt x="5912703" y="0"/>
                  </a:lnTo>
                  <a:lnTo>
                    <a:pt x="591270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763105" y="715505"/>
              <a:ext cx="3601237" cy="3761083"/>
            </a:xfrm>
            <a:custGeom>
              <a:avLst/>
              <a:gdLst/>
              <a:ahLst/>
              <a:cxnLst/>
              <a:rect r="r" b="b" t="t" l="l"/>
              <a:pathLst>
                <a:path h="3761083" w="3601237">
                  <a:moveTo>
                    <a:pt x="0" y="0"/>
                  </a:moveTo>
                  <a:lnTo>
                    <a:pt x="3601237" y="0"/>
                  </a:lnTo>
                  <a:lnTo>
                    <a:pt x="3601237" y="3761083"/>
                  </a:lnTo>
                  <a:lnTo>
                    <a:pt x="0" y="376108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219684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76439" y="3196465"/>
            <a:ext cx="13535122" cy="3894069"/>
            <a:chOff x="0" y="0"/>
            <a:chExt cx="1804683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5745204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912703" cy="5192093"/>
            </a:xfrm>
            <a:custGeom>
              <a:avLst/>
              <a:gdLst/>
              <a:ahLst/>
              <a:cxnLst/>
              <a:rect r="r" b="b" t="t" l="l"/>
              <a:pathLst>
                <a:path h="5192093" w="5912703">
                  <a:moveTo>
                    <a:pt x="0" y="0"/>
                  </a:moveTo>
                  <a:lnTo>
                    <a:pt x="5912703" y="0"/>
                  </a:lnTo>
                  <a:lnTo>
                    <a:pt x="591270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763105" y="715505"/>
              <a:ext cx="3601237" cy="3761083"/>
            </a:xfrm>
            <a:custGeom>
              <a:avLst/>
              <a:gdLst/>
              <a:ahLst/>
              <a:cxnLst/>
              <a:rect r="r" b="b" t="t" l="l"/>
              <a:pathLst>
                <a:path h="3761083" w="3601237">
                  <a:moveTo>
                    <a:pt x="0" y="0"/>
                  </a:moveTo>
                  <a:lnTo>
                    <a:pt x="3601237" y="0"/>
                  </a:lnTo>
                  <a:lnTo>
                    <a:pt x="3601237" y="3761083"/>
                  </a:lnTo>
                  <a:lnTo>
                    <a:pt x="0" y="376108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219684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5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778157" y="3196465"/>
            <a:ext cx="12731685" cy="3894069"/>
            <a:chOff x="0" y="0"/>
            <a:chExt cx="1697558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953407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7172185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12559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778157" y="3196465"/>
            <a:ext cx="12731685" cy="3894069"/>
            <a:chOff x="0" y="0"/>
            <a:chExt cx="1697558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953407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7172185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12559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4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2926726" y="1652142"/>
            <a:ext cx="12434549" cy="73901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057"/>
              </a:lnSpc>
            </a:pPr>
            <a:r>
              <a:rPr lang="en-US" sz="12331">
                <a:solidFill>
                  <a:srgbClr val="323131"/>
                </a:solidFill>
                <a:latin typeface="Halley"/>
                <a:ea typeface="Halley"/>
                <a:cs typeface="Halley"/>
                <a:sym typeface="Halley"/>
              </a:rPr>
              <a:t>Осы математикалық есептерді шеше аласыз ба?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500924" y="3196465"/>
            <a:ext cx="13286152" cy="3894069"/>
            <a:chOff x="0" y="0"/>
            <a:chExt cx="17714870" cy="519209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23872" cy="5192093"/>
            </a:xfrm>
            <a:custGeom>
              <a:avLst/>
              <a:gdLst/>
              <a:ahLst/>
              <a:cxnLst/>
              <a:rect r="r" b="b" t="t" l="l"/>
              <a:pathLst>
                <a:path h="5192093" w="4023872">
                  <a:moveTo>
                    <a:pt x="0" y="0"/>
                  </a:moveTo>
                  <a:lnTo>
                    <a:pt x="4023872" y="0"/>
                  </a:lnTo>
                  <a:lnTo>
                    <a:pt x="4023872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269065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7699659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86488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500924" y="3196465"/>
            <a:ext cx="13286152" cy="3894069"/>
            <a:chOff x="0" y="0"/>
            <a:chExt cx="17714870" cy="519209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23872" cy="5192093"/>
            </a:xfrm>
            <a:custGeom>
              <a:avLst/>
              <a:gdLst/>
              <a:ahLst/>
              <a:cxnLst/>
              <a:rect r="r" b="b" t="t" l="l"/>
              <a:pathLst>
                <a:path h="5192093" w="4023872">
                  <a:moveTo>
                    <a:pt x="0" y="0"/>
                  </a:moveTo>
                  <a:lnTo>
                    <a:pt x="4023872" y="0"/>
                  </a:lnTo>
                  <a:lnTo>
                    <a:pt x="4023872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269065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7699659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86488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3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499331" y="3196465"/>
            <a:ext cx="13289337" cy="3894069"/>
            <a:chOff x="0" y="0"/>
            <a:chExt cx="17719117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860521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6986414" y="0"/>
              <a:ext cx="4942223" cy="5192093"/>
            </a:xfrm>
            <a:custGeom>
              <a:avLst/>
              <a:gdLst/>
              <a:ahLst/>
              <a:cxnLst/>
              <a:rect r="r" b="b" t="t" l="l"/>
              <a:pathLst>
                <a:path h="5192093" w="4942223">
                  <a:moveTo>
                    <a:pt x="0" y="0"/>
                  </a:moveTo>
                  <a:lnTo>
                    <a:pt x="4942223" y="0"/>
                  </a:lnTo>
                  <a:lnTo>
                    <a:pt x="494222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869128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499331" y="3196465"/>
            <a:ext cx="13289337" cy="3894069"/>
            <a:chOff x="0" y="0"/>
            <a:chExt cx="17719117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860521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6986414" y="0"/>
              <a:ext cx="4942223" cy="5192093"/>
            </a:xfrm>
            <a:custGeom>
              <a:avLst/>
              <a:gdLst/>
              <a:ahLst/>
              <a:cxnLst/>
              <a:rect r="r" b="b" t="t" l="l"/>
              <a:pathLst>
                <a:path h="5192093" w="4942223">
                  <a:moveTo>
                    <a:pt x="0" y="0"/>
                  </a:moveTo>
                  <a:lnTo>
                    <a:pt x="4942223" y="0"/>
                  </a:lnTo>
                  <a:lnTo>
                    <a:pt x="494222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869128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6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76439" y="3196465"/>
            <a:ext cx="13535122" cy="3894069"/>
            <a:chOff x="0" y="0"/>
            <a:chExt cx="1804683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5638939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912703" cy="5192093"/>
            </a:xfrm>
            <a:custGeom>
              <a:avLst/>
              <a:gdLst/>
              <a:ahLst/>
              <a:cxnLst/>
              <a:rect r="r" b="b" t="t" l="l"/>
              <a:pathLst>
                <a:path h="5192093" w="5912703">
                  <a:moveTo>
                    <a:pt x="0" y="0"/>
                  </a:moveTo>
                  <a:lnTo>
                    <a:pt x="5912703" y="0"/>
                  </a:lnTo>
                  <a:lnTo>
                    <a:pt x="591270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550576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219684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76439" y="3196465"/>
            <a:ext cx="13535122" cy="3894069"/>
            <a:chOff x="0" y="0"/>
            <a:chExt cx="18046830" cy="5192093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5638939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5912703" cy="5192093"/>
            </a:xfrm>
            <a:custGeom>
              <a:avLst/>
              <a:gdLst/>
              <a:ahLst/>
              <a:cxnLst/>
              <a:rect r="r" b="b" t="t" l="l"/>
              <a:pathLst>
                <a:path h="5192093" w="5912703">
                  <a:moveTo>
                    <a:pt x="0" y="0"/>
                  </a:moveTo>
                  <a:lnTo>
                    <a:pt x="5912703" y="0"/>
                  </a:lnTo>
                  <a:lnTo>
                    <a:pt x="5912703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8550576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2196842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8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" t="0" r="-319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DF2">
                <a:alpha val="7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692819" y="3196465"/>
            <a:ext cx="12902361" cy="3894069"/>
            <a:chOff x="0" y="0"/>
            <a:chExt cx="17203148" cy="519209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023872" cy="5192093"/>
            </a:xfrm>
            <a:custGeom>
              <a:avLst/>
              <a:gdLst/>
              <a:ahLst/>
              <a:cxnLst/>
              <a:rect r="r" b="b" t="t" l="l"/>
              <a:pathLst>
                <a:path h="5192093" w="4023872">
                  <a:moveTo>
                    <a:pt x="0" y="0"/>
                  </a:moveTo>
                  <a:lnTo>
                    <a:pt x="4023872" y="0"/>
                  </a:lnTo>
                  <a:lnTo>
                    <a:pt x="4023872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4098491" y="503420"/>
              <a:ext cx="3185401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+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7358511" y="0"/>
              <a:ext cx="3920030" cy="5192093"/>
            </a:xfrm>
            <a:custGeom>
              <a:avLst/>
              <a:gdLst/>
              <a:ahLst/>
              <a:cxnLst/>
              <a:rect r="r" b="b" t="t" l="l"/>
              <a:pathLst>
                <a:path h="5192093" w="3920030">
                  <a:moveTo>
                    <a:pt x="0" y="0"/>
                  </a:moveTo>
                  <a:lnTo>
                    <a:pt x="3920030" y="0"/>
                  </a:lnTo>
                  <a:lnTo>
                    <a:pt x="3920030" y="5192093"/>
                  </a:lnTo>
                  <a:lnTo>
                    <a:pt x="0" y="51920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1353160" y="503420"/>
              <a:ext cx="5849988" cy="393760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708"/>
                </a:lnSpc>
              </a:pPr>
              <a:r>
                <a:rPr lang="en-US" sz="18165">
                  <a:solidFill>
                    <a:srgbClr val="323131"/>
                  </a:solidFill>
                  <a:latin typeface="Halley"/>
                  <a:ea typeface="Halley"/>
                  <a:cs typeface="Halley"/>
                  <a:sym typeface="Halley"/>
                </a:rPr>
                <a:t>= ?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DAGYtV8pjVE</dc:identifier>
  <dcterms:modified xsi:type="dcterms:W3CDTF">2011-08-01T06:04:30Z</dcterms:modified>
  <cp:revision>1</cp:revision>
  <dc:title>Counting Fingers Presentation in Pink and White Playful Style</dc:title>
</cp:coreProperties>
</file>