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8288000" cy="10287000"/>
  <p:notesSz cx="6858000" cy="9144000"/>
  <p:embeddedFontLst>
    <p:embeddedFont>
      <p:font typeface="Computer Says No" charset="1" panose="00000400000000000000"/>
      <p:regular r:id="rId18"/>
    </p:embeddedFont>
    <p:embeddedFont>
      <p:font typeface="Glacial Indifference Bold" charset="1" panose="00000800000000000000"/>
      <p:regular r:id="rId19"/>
    </p:embeddedFont>
    <p:embeddedFont>
      <p:font typeface="Glacial Indifference" charset="1" panose="0000000000000000000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9.png" Type="http://schemas.openxmlformats.org/officeDocument/2006/relationships/image"/><Relationship Id="rId9" Target="../media/image10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3.png" Type="http://schemas.openxmlformats.org/officeDocument/2006/relationships/image"/><Relationship Id="rId9" Target="../media/image1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66C1C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43942" y="3265171"/>
            <a:ext cx="5182240" cy="6719273"/>
          </a:xfrm>
          <a:custGeom>
            <a:avLst/>
            <a:gdLst/>
            <a:ahLst/>
            <a:cxnLst/>
            <a:rect r="r" b="b" t="t" l="l"/>
            <a:pathLst>
              <a:path h="6719273" w="5182240">
                <a:moveTo>
                  <a:pt x="0" y="0"/>
                </a:moveTo>
                <a:lnTo>
                  <a:pt x="5182240" y="0"/>
                </a:lnTo>
                <a:lnTo>
                  <a:pt x="5182240" y="6719273"/>
                </a:lnTo>
                <a:lnTo>
                  <a:pt x="0" y="671927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-457745">
            <a:off x="11347879" y="4749421"/>
            <a:ext cx="404403" cy="2755070"/>
            <a:chOff x="0" y="0"/>
            <a:chExt cx="539203" cy="367342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31342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278068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2431754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2078216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1717161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13636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03528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68174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353538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6" id="16"/>
          <p:cNvGrpSpPr/>
          <p:nvPr/>
        </p:nvGrpSpPr>
        <p:grpSpPr>
          <a:xfrm rot="637808">
            <a:off x="12411597" y="5228150"/>
            <a:ext cx="404403" cy="2755070"/>
            <a:chOff x="0" y="0"/>
            <a:chExt cx="539203" cy="3673426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31342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278068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2431754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2078216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1717161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13636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03528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68174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353538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13489527" y="4628748"/>
            <a:ext cx="404403" cy="2755070"/>
            <a:chOff x="0" y="0"/>
            <a:chExt cx="539203" cy="3673426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31342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278068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2431754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2078216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1717161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13636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03528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68174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353538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8" id="38"/>
          <p:cNvGrpSpPr/>
          <p:nvPr/>
        </p:nvGrpSpPr>
        <p:grpSpPr>
          <a:xfrm rot="-302498">
            <a:off x="14484099" y="5453478"/>
            <a:ext cx="404403" cy="2755070"/>
            <a:chOff x="0" y="0"/>
            <a:chExt cx="539203" cy="3673426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31342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278068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2431754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2078216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1717161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13636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103528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68174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353538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9" id="49"/>
          <p:cNvGrpSpPr/>
          <p:nvPr/>
        </p:nvGrpSpPr>
        <p:grpSpPr>
          <a:xfrm rot="637808">
            <a:off x="15724330" y="4748430"/>
            <a:ext cx="404403" cy="2755070"/>
            <a:chOff x="0" y="0"/>
            <a:chExt cx="539203" cy="3673426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31342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0" y="278068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0" y="2431754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2078216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4"/>
                  </a:lnTo>
                  <a:lnTo>
                    <a:pt x="0" y="5392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1717161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0" y="136362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1035283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681745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353538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539203" cy="539203"/>
            </a:xfrm>
            <a:custGeom>
              <a:avLst/>
              <a:gdLst/>
              <a:ahLst/>
              <a:cxnLst/>
              <a:rect r="r" b="b" t="t" l="l"/>
              <a:pathLst>
                <a:path h="539203" w="539203">
                  <a:moveTo>
                    <a:pt x="0" y="0"/>
                  </a:moveTo>
                  <a:lnTo>
                    <a:pt x="539203" y="0"/>
                  </a:lnTo>
                  <a:lnTo>
                    <a:pt x="539203" y="539203"/>
                  </a:lnTo>
                  <a:lnTo>
                    <a:pt x="0" y="5392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60" id="60"/>
          <p:cNvSpPr txBox="true"/>
          <p:nvPr/>
        </p:nvSpPr>
        <p:spPr>
          <a:xfrm rot="0">
            <a:off x="1028700" y="1116857"/>
            <a:ext cx="16230600" cy="2419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000"/>
              </a:lnSpc>
            </a:pPr>
            <a:r>
              <a:rPr lang="en-US" sz="18000">
                <a:solidFill>
                  <a:srgbClr val="000000"/>
                </a:solidFill>
                <a:latin typeface="Computer Says No"/>
                <a:ea typeface="Computer Says No"/>
                <a:cs typeface="Computer Says No"/>
                <a:sym typeface="Computer Says No"/>
              </a:rPr>
              <a:t>Ондықтар арқылы санау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9994620" y="3312024"/>
            <a:ext cx="7264680" cy="7272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40"/>
              </a:lnSpc>
            </a:pPr>
            <a:r>
              <a:rPr lang="en-US" b="true" sz="4243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Mathematics Presentation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ED8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96694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26857" y="1755448"/>
            <a:ext cx="994630" cy="6776103"/>
            <a:chOff x="0" y="0"/>
            <a:chExt cx="1326173" cy="9034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7086771" y="1755448"/>
            <a:ext cx="994630" cy="6776103"/>
            <a:chOff x="0" y="0"/>
            <a:chExt cx="1326173" cy="9034804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8646685" y="1755448"/>
            <a:ext cx="994630" cy="6776103"/>
            <a:chOff x="0" y="0"/>
            <a:chExt cx="1326173" cy="9034804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59" id="59"/>
          <p:cNvGrpSpPr/>
          <p:nvPr/>
        </p:nvGrpSpPr>
        <p:grpSpPr>
          <a:xfrm rot="0">
            <a:off x="10206599" y="1755448"/>
            <a:ext cx="994630" cy="6776103"/>
            <a:chOff x="0" y="0"/>
            <a:chExt cx="1326173" cy="9034804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1" id="61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6" id="66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11766513" y="1755448"/>
            <a:ext cx="994630" cy="6776103"/>
            <a:chOff x="0" y="0"/>
            <a:chExt cx="1326173" cy="9034804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3" id="73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4" id="74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6" id="76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7" id="77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9" id="79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0" id="80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81" id="81"/>
          <p:cNvGrpSpPr/>
          <p:nvPr/>
        </p:nvGrpSpPr>
        <p:grpSpPr>
          <a:xfrm rot="0">
            <a:off x="13326427" y="1755448"/>
            <a:ext cx="994630" cy="6776103"/>
            <a:chOff x="0" y="0"/>
            <a:chExt cx="1326173" cy="9034804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3" id="83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4" id="84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5" id="85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6" id="86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7" id="87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8" id="88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9" id="89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0" id="90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92" id="92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3" id="93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80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396694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5526857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7086771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40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8646685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50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10206599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60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1176651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70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13326427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80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C2E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582942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09682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4610703" y="1755448"/>
            <a:ext cx="994630" cy="6776103"/>
            <a:chOff x="0" y="0"/>
            <a:chExt cx="1326173" cy="9034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6124583" y="1755448"/>
            <a:ext cx="994630" cy="6776103"/>
            <a:chOff x="0" y="0"/>
            <a:chExt cx="1326173" cy="9034804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7638463" y="1755448"/>
            <a:ext cx="994630" cy="6776103"/>
            <a:chOff x="0" y="0"/>
            <a:chExt cx="1326173" cy="9034804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59" id="59"/>
          <p:cNvGrpSpPr/>
          <p:nvPr/>
        </p:nvGrpSpPr>
        <p:grpSpPr>
          <a:xfrm rot="0">
            <a:off x="9152344" y="1755448"/>
            <a:ext cx="994630" cy="6776103"/>
            <a:chOff x="0" y="0"/>
            <a:chExt cx="1326173" cy="9034804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1" id="61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6" id="66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10666224" y="1755448"/>
            <a:ext cx="994630" cy="6776103"/>
            <a:chOff x="0" y="0"/>
            <a:chExt cx="1326173" cy="9034804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3" id="73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4" id="74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6" id="76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7" id="77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9" id="79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0" id="80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81" id="81"/>
          <p:cNvGrpSpPr/>
          <p:nvPr/>
        </p:nvGrpSpPr>
        <p:grpSpPr>
          <a:xfrm rot="0">
            <a:off x="12180104" y="1755448"/>
            <a:ext cx="994630" cy="6776103"/>
            <a:chOff x="0" y="0"/>
            <a:chExt cx="1326173" cy="9034804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3" id="83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4" id="84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5" id="85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6" id="86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7" id="87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8" id="88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9" id="89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0" id="90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92" id="92"/>
          <p:cNvGrpSpPr/>
          <p:nvPr/>
        </p:nvGrpSpPr>
        <p:grpSpPr>
          <a:xfrm rot="0">
            <a:off x="13693985" y="1755448"/>
            <a:ext cx="994630" cy="6776103"/>
            <a:chOff x="0" y="0"/>
            <a:chExt cx="1326173" cy="9034804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4" id="94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5" id="95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6" id="96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7" id="97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8" id="98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9" id="99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0" id="100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1" id="101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03" id="103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4" id="104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90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1494557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3096823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4610703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6124583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40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763846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50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9144000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60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10666224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70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12180104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80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13693985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9</a:t>
            </a: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0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DF5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5035505" y="1028700"/>
            <a:ext cx="8216991" cy="8229600"/>
            <a:chOff x="0" y="0"/>
            <a:chExt cx="10955988" cy="109728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1039746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1039746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1039746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1039746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1039746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1039746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1039746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1039746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1039746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1039746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2093413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2093413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2093413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2093413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2093413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2093413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2093413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2093413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2093413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2093413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3133159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3133159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3133159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3133159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3133159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3133159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3133159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3133159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3133159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3133159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4127715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4127715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4127715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8" id="48"/>
            <p:cNvSpPr/>
            <p:nvPr/>
          </p:nvSpPr>
          <p:spPr>
            <a:xfrm flipH="false" flipV="false" rot="0">
              <a:off x="4127715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9" id="49"/>
            <p:cNvSpPr/>
            <p:nvPr/>
          </p:nvSpPr>
          <p:spPr>
            <a:xfrm flipH="false" flipV="false" rot="0">
              <a:off x="4127715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4127715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4127715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4127715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4127715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4127715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5167461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5167461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5167461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5167461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5167461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0" id="60"/>
            <p:cNvSpPr/>
            <p:nvPr/>
          </p:nvSpPr>
          <p:spPr>
            <a:xfrm flipH="false" flipV="false" rot="0">
              <a:off x="5167461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1" id="61"/>
            <p:cNvSpPr/>
            <p:nvPr/>
          </p:nvSpPr>
          <p:spPr>
            <a:xfrm flipH="false" flipV="false" rot="0">
              <a:off x="5167461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5167461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5167461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5167461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6221129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6" id="66"/>
            <p:cNvSpPr/>
            <p:nvPr/>
          </p:nvSpPr>
          <p:spPr>
            <a:xfrm flipH="false" flipV="false" rot="0">
              <a:off x="6221129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6221129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6221129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6221129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0" id="70"/>
            <p:cNvSpPr/>
            <p:nvPr/>
          </p:nvSpPr>
          <p:spPr>
            <a:xfrm flipH="false" flipV="false" rot="0">
              <a:off x="6221129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1" id="71"/>
            <p:cNvSpPr/>
            <p:nvPr/>
          </p:nvSpPr>
          <p:spPr>
            <a:xfrm flipH="false" flipV="false" rot="0">
              <a:off x="6221129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6221129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3" id="73"/>
            <p:cNvSpPr/>
            <p:nvPr/>
          </p:nvSpPr>
          <p:spPr>
            <a:xfrm flipH="false" flipV="false" rot="0">
              <a:off x="6221129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4" id="74"/>
            <p:cNvSpPr/>
            <p:nvPr/>
          </p:nvSpPr>
          <p:spPr>
            <a:xfrm flipH="false" flipV="false" rot="0">
              <a:off x="6221129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1" y="0"/>
                  </a:lnTo>
                  <a:lnTo>
                    <a:pt x="1610641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7260874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6" id="76"/>
            <p:cNvSpPr/>
            <p:nvPr/>
          </p:nvSpPr>
          <p:spPr>
            <a:xfrm flipH="false" flipV="false" rot="0">
              <a:off x="7260874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7" id="77"/>
            <p:cNvSpPr/>
            <p:nvPr/>
          </p:nvSpPr>
          <p:spPr>
            <a:xfrm flipH="false" flipV="false" rot="0">
              <a:off x="7260874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7260874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9" id="79"/>
            <p:cNvSpPr/>
            <p:nvPr/>
          </p:nvSpPr>
          <p:spPr>
            <a:xfrm flipH="false" flipV="false" rot="0">
              <a:off x="7260874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0" id="80"/>
            <p:cNvSpPr/>
            <p:nvPr/>
          </p:nvSpPr>
          <p:spPr>
            <a:xfrm flipH="false" flipV="false" rot="0">
              <a:off x="7260874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1" id="81"/>
            <p:cNvSpPr/>
            <p:nvPr/>
          </p:nvSpPr>
          <p:spPr>
            <a:xfrm flipH="false" flipV="false" rot="0">
              <a:off x="7260874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2" id="82"/>
            <p:cNvSpPr/>
            <p:nvPr/>
          </p:nvSpPr>
          <p:spPr>
            <a:xfrm flipH="false" flipV="false" rot="0">
              <a:off x="7260874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3" id="83"/>
            <p:cNvSpPr/>
            <p:nvPr/>
          </p:nvSpPr>
          <p:spPr>
            <a:xfrm flipH="false" flipV="false" rot="0">
              <a:off x="7260874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4" id="84"/>
            <p:cNvSpPr/>
            <p:nvPr/>
          </p:nvSpPr>
          <p:spPr>
            <a:xfrm flipH="false" flipV="false" rot="0">
              <a:off x="7260874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5" id="85"/>
            <p:cNvSpPr/>
            <p:nvPr/>
          </p:nvSpPr>
          <p:spPr>
            <a:xfrm flipH="false" flipV="false" rot="0">
              <a:off x="8314542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6" id="86"/>
            <p:cNvSpPr/>
            <p:nvPr/>
          </p:nvSpPr>
          <p:spPr>
            <a:xfrm flipH="false" flipV="false" rot="0">
              <a:off x="8314542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7" id="87"/>
            <p:cNvSpPr/>
            <p:nvPr/>
          </p:nvSpPr>
          <p:spPr>
            <a:xfrm flipH="false" flipV="false" rot="0">
              <a:off x="8314542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8" id="88"/>
            <p:cNvSpPr/>
            <p:nvPr/>
          </p:nvSpPr>
          <p:spPr>
            <a:xfrm flipH="false" flipV="false" rot="0">
              <a:off x="8314542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9" id="89"/>
            <p:cNvSpPr/>
            <p:nvPr/>
          </p:nvSpPr>
          <p:spPr>
            <a:xfrm flipH="false" flipV="false" rot="0">
              <a:off x="8314542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0" id="90"/>
            <p:cNvSpPr/>
            <p:nvPr/>
          </p:nvSpPr>
          <p:spPr>
            <a:xfrm flipH="false" flipV="false" rot="0">
              <a:off x="8314542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1" id="91"/>
            <p:cNvSpPr/>
            <p:nvPr/>
          </p:nvSpPr>
          <p:spPr>
            <a:xfrm flipH="false" flipV="false" rot="0">
              <a:off x="8314542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2" id="92"/>
            <p:cNvSpPr/>
            <p:nvPr/>
          </p:nvSpPr>
          <p:spPr>
            <a:xfrm flipH="false" flipV="false" rot="0">
              <a:off x="8314542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3" id="93"/>
            <p:cNvSpPr/>
            <p:nvPr/>
          </p:nvSpPr>
          <p:spPr>
            <a:xfrm flipH="false" flipV="false" rot="0">
              <a:off x="8314542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4" id="94"/>
            <p:cNvSpPr/>
            <p:nvPr/>
          </p:nvSpPr>
          <p:spPr>
            <a:xfrm flipH="false" flipV="false" rot="0">
              <a:off x="8314542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5" id="95"/>
            <p:cNvSpPr/>
            <p:nvPr/>
          </p:nvSpPr>
          <p:spPr>
            <a:xfrm flipH="false" flipV="false" rot="0">
              <a:off x="9345346" y="936215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6" id="96"/>
            <p:cNvSpPr/>
            <p:nvPr/>
          </p:nvSpPr>
          <p:spPr>
            <a:xfrm flipH="false" flipV="false" rot="0">
              <a:off x="9345346" y="830611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7" id="97"/>
            <p:cNvSpPr/>
            <p:nvPr/>
          </p:nvSpPr>
          <p:spPr>
            <a:xfrm flipH="false" flipV="false" rot="0">
              <a:off x="9345346" y="726383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8" id="98"/>
            <p:cNvSpPr/>
            <p:nvPr/>
          </p:nvSpPr>
          <p:spPr>
            <a:xfrm flipH="false" flipV="false" rot="0">
              <a:off x="9345346" y="6207789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9" id="99"/>
            <p:cNvSpPr/>
            <p:nvPr/>
          </p:nvSpPr>
          <p:spPr>
            <a:xfrm flipH="false" flipV="false" rot="0">
              <a:off x="9345346" y="512928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0" id="100"/>
            <p:cNvSpPr/>
            <p:nvPr/>
          </p:nvSpPr>
          <p:spPr>
            <a:xfrm flipH="false" flipV="false" rot="0">
              <a:off x="9345346" y="407324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1" id="101"/>
            <p:cNvSpPr/>
            <p:nvPr/>
          </p:nvSpPr>
          <p:spPr>
            <a:xfrm flipH="false" flipV="false" rot="0">
              <a:off x="9345346" y="3092468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2" id="102"/>
            <p:cNvSpPr/>
            <p:nvPr/>
          </p:nvSpPr>
          <p:spPr>
            <a:xfrm flipH="false" flipV="false" rot="0">
              <a:off x="9345346" y="2036423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3" id="103"/>
            <p:cNvSpPr/>
            <p:nvPr/>
          </p:nvSpPr>
          <p:spPr>
            <a:xfrm flipH="false" flipV="false" rot="0">
              <a:off x="9345346" y="1056044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2"/>
                  </a:lnTo>
                  <a:lnTo>
                    <a:pt x="0" y="16106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4" id="104"/>
            <p:cNvSpPr/>
            <p:nvPr/>
          </p:nvSpPr>
          <p:spPr>
            <a:xfrm flipH="false" flipV="false" rot="0">
              <a:off x="9345346" y="0"/>
              <a:ext cx="1610641" cy="1610641"/>
            </a:xfrm>
            <a:custGeom>
              <a:avLst/>
              <a:gdLst/>
              <a:ahLst/>
              <a:cxnLst/>
              <a:rect r="r" b="b" t="t" l="l"/>
              <a:pathLst>
                <a:path h="1610641" w="1610641">
                  <a:moveTo>
                    <a:pt x="0" y="0"/>
                  </a:moveTo>
                  <a:lnTo>
                    <a:pt x="1610642" y="0"/>
                  </a:lnTo>
                  <a:lnTo>
                    <a:pt x="1610642" y="1610641"/>
                  </a:lnTo>
                  <a:lnTo>
                    <a:pt x="0" y="16106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05" id="105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6" id="106"/>
          <p:cNvSpPr txBox="true"/>
          <p:nvPr/>
        </p:nvSpPr>
        <p:spPr>
          <a:xfrm rot="0">
            <a:off x="15145384" y="662470"/>
            <a:ext cx="2025417" cy="14668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00"/>
              </a:lnSpc>
            </a:pPr>
            <a:r>
              <a:rPr lang="en-US" b="true" sz="8500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13693985" y="8574326"/>
            <a:ext cx="1078776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66C1C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028700" y="895350"/>
            <a:ext cx="16230600" cy="2432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Оннан онға санау үшін блоктарды пайдалан</a:t>
            </a:r>
          </a:p>
        </p:txBody>
      </p:sp>
      <p:sp>
        <p:nvSpPr>
          <p:cNvPr name="Freeform 5" id="5"/>
          <p:cNvSpPr/>
          <p:nvPr/>
        </p:nvSpPr>
        <p:spPr>
          <a:xfrm flipH="false" flipV="false" rot="0">
            <a:off x="10969351" y="4349170"/>
            <a:ext cx="597756" cy="597756"/>
          </a:xfrm>
          <a:custGeom>
            <a:avLst/>
            <a:gdLst/>
            <a:ahLst/>
            <a:cxnLst/>
            <a:rect r="r" b="b" t="t" l="l"/>
            <a:pathLst>
              <a:path h="597756" w="597756">
                <a:moveTo>
                  <a:pt x="0" y="0"/>
                </a:moveTo>
                <a:lnTo>
                  <a:pt x="597756" y="0"/>
                </a:lnTo>
                <a:lnTo>
                  <a:pt x="597756" y="597756"/>
                </a:lnTo>
                <a:lnTo>
                  <a:pt x="0" y="59775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8899002" y="4349170"/>
            <a:ext cx="570979" cy="3889900"/>
            <a:chOff x="0" y="0"/>
            <a:chExt cx="761305" cy="518653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0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3515692" y="4349170"/>
            <a:ext cx="3883940" cy="3889900"/>
            <a:chOff x="0" y="0"/>
            <a:chExt cx="5178586" cy="518653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0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491458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491458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491458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491458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491458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491458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491458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491458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491458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491458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989497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989497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989497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989497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989497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989497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989497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989497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989497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989497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8" id="48"/>
            <p:cNvSpPr/>
            <p:nvPr/>
          </p:nvSpPr>
          <p:spPr>
            <a:xfrm flipH="false" flipV="false" rot="0">
              <a:off x="1480956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9" id="49"/>
            <p:cNvSpPr/>
            <p:nvPr/>
          </p:nvSpPr>
          <p:spPr>
            <a:xfrm flipH="false" flipV="false" rot="0">
              <a:off x="1480956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1480956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1480956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1480956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1480956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1480956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1480956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1480956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1480956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1951055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9" id="59"/>
            <p:cNvSpPr/>
            <p:nvPr/>
          </p:nvSpPr>
          <p:spPr>
            <a:xfrm flipH="false" flipV="false" rot="0">
              <a:off x="1951055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0" id="60"/>
            <p:cNvSpPr/>
            <p:nvPr/>
          </p:nvSpPr>
          <p:spPr>
            <a:xfrm flipH="false" flipV="false" rot="0">
              <a:off x="1951055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1" id="61"/>
            <p:cNvSpPr/>
            <p:nvPr/>
          </p:nvSpPr>
          <p:spPr>
            <a:xfrm flipH="false" flipV="false" rot="0">
              <a:off x="1951055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1951055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1951055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1951055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1951055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6" id="66"/>
            <p:cNvSpPr/>
            <p:nvPr/>
          </p:nvSpPr>
          <p:spPr>
            <a:xfrm flipH="false" flipV="false" rot="0">
              <a:off x="1951055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1951055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4" y="0"/>
                  </a:lnTo>
                  <a:lnTo>
                    <a:pt x="761304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2442513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2442513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0" id="70"/>
            <p:cNvSpPr/>
            <p:nvPr/>
          </p:nvSpPr>
          <p:spPr>
            <a:xfrm flipH="false" flipV="false" rot="0">
              <a:off x="2442513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1" id="71"/>
            <p:cNvSpPr/>
            <p:nvPr/>
          </p:nvSpPr>
          <p:spPr>
            <a:xfrm flipH="false" flipV="false" rot="0">
              <a:off x="2442513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2442513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3" id="73"/>
            <p:cNvSpPr/>
            <p:nvPr/>
          </p:nvSpPr>
          <p:spPr>
            <a:xfrm flipH="false" flipV="false" rot="0">
              <a:off x="2442513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4" id="74"/>
            <p:cNvSpPr/>
            <p:nvPr/>
          </p:nvSpPr>
          <p:spPr>
            <a:xfrm flipH="false" flipV="false" rot="0">
              <a:off x="2442513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2442513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6" id="76"/>
            <p:cNvSpPr/>
            <p:nvPr/>
          </p:nvSpPr>
          <p:spPr>
            <a:xfrm flipH="false" flipV="false" rot="0">
              <a:off x="2442513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7" id="77"/>
            <p:cNvSpPr/>
            <p:nvPr/>
          </p:nvSpPr>
          <p:spPr>
            <a:xfrm flipH="false" flipV="false" rot="0">
              <a:off x="2442513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2940552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9" id="79"/>
            <p:cNvSpPr/>
            <p:nvPr/>
          </p:nvSpPr>
          <p:spPr>
            <a:xfrm flipH="false" flipV="false" rot="0">
              <a:off x="2940552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0" id="80"/>
            <p:cNvSpPr/>
            <p:nvPr/>
          </p:nvSpPr>
          <p:spPr>
            <a:xfrm flipH="false" flipV="false" rot="0">
              <a:off x="2940552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1" id="81"/>
            <p:cNvSpPr/>
            <p:nvPr/>
          </p:nvSpPr>
          <p:spPr>
            <a:xfrm flipH="false" flipV="false" rot="0">
              <a:off x="2940552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2" id="82"/>
            <p:cNvSpPr/>
            <p:nvPr/>
          </p:nvSpPr>
          <p:spPr>
            <a:xfrm flipH="false" flipV="false" rot="0">
              <a:off x="2940552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3" id="83"/>
            <p:cNvSpPr/>
            <p:nvPr/>
          </p:nvSpPr>
          <p:spPr>
            <a:xfrm flipH="false" flipV="false" rot="0">
              <a:off x="2940552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4" id="84"/>
            <p:cNvSpPr/>
            <p:nvPr/>
          </p:nvSpPr>
          <p:spPr>
            <a:xfrm flipH="false" flipV="false" rot="0">
              <a:off x="2940552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5" id="85"/>
            <p:cNvSpPr/>
            <p:nvPr/>
          </p:nvSpPr>
          <p:spPr>
            <a:xfrm flipH="false" flipV="false" rot="0">
              <a:off x="2940552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6" id="86"/>
            <p:cNvSpPr/>
            <p:nvPr/>
          </p:nvSpPr>
          <p:spPr>
            <a:xfrm flipH="false" flipV="false" rot="0">
              <a:off x="2940552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7" id="87"/>
            <p:cNvSpPr/>
            <p:nvPr/>
          </p:nvSpPr>
          <p:spPr>
            <a:xfrm flipH="false" flipV="false" rot="0">
              <a:off x="2940552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8" id="88"/>
            <p:cNvSpPr/>
            <p:nvPr/>
          </p:nvSpPr>
          <p:spPr>
            <a:xfrm flipH="false" flipV="false" rot="0">
              <a:off x="3432010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9" id="89"/>
            <p:cNvSpPr/>
            <p:nvPr/>
          </p:nvSpPr>
          <p:spPr>
            <a:xfrm flipH="false" flipV="false" rot="0">
              <a:off x="3432010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0" id="90"/>
            <p:cNvSpPr/>
            <p:nvPr/>
          </p:nvSpPr>
          <p:spPr>
            <a:xfrm flipH="false" flipV="false" rot="0">
              <a:off x="3432010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1" id="91"/>
            <p:cNvSpPr/>
            <p:nvPr/>
          </p:nvSpPr>
          <p:spPr>
            <a:xfrm flipH="false" flipV="false" rot="0">
              <a:off x="3432010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2" id="92"/>
            <p:cNvSpPr/>
            <p:nvPr/>
          </p:nvSpPr>
          <p:spPr>
            <a:xfrm flipH="false" flipV="false" rot="0">
              <a:off x="3432010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3" id="93"/>
            <p:cNvSpPr/>
            <p:nvPr/>
          </p:nvSpPr>
          <p:spPr>
            <a:xfrm flipH="false" flipV="false" rot="0">
              <a:off x="3432010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4" id="94"/>
            <p:cNvSpPr/>
            <p:nvPr/>
          </p:nvSpPr>
          <p:spPr>
            <a:xfrm flipH="false" flipV="false" rot="0">
              <a:off x="3432010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5" id="95"/>
            <p:cNvSpPr/>
            <p:nvPr/>
          </p:nvSpPr>
          <p:spPr>
            <a:xfrm flipH="false" flipV="false" rot="0">
              <a:off x="3432010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6" id="96"/>
            <p:cNvSpPr/>
            <p:nvPr/>
          </p:nvSpPr>
          <p:spPr>
            <a:xfrm flipH="false" flipV="false" rot="0">
              <a:off x="3432010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7" id="97"/>
            <p:cNvSpPr/>
            <p:nvPr/>
          </p:nvSpPr>
          <p:spPr>
            <a:xfrm flipH="false" flipV="false" rot="0">
              <a:off x="3432010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8" id="98"/>
            <p:cNvSpPr/>
            <p:nvPr/>
          </p:nvSpPr>
          <p:spPr>
            <a:xfrm flipH="false" flipV="false" rot="0">
              <a:off x="3930049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9" id="99"/>
            <p:cNvSpPr/>
            <p:nvPr/>
          </p:nvSpPr>
          <p:spPr>
            <a:xfrm flipH="false" flipV="false" rot="0">
              <a:off x="3930049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0" id="100"/>
            <p:cNvSpPr/>
            <p:nvPr/>
          </p:nvSpPr>
          <p:spPr>
            <a:xfrm flipH="false" flipV="false" rot="0">
              <a:off x="3930049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1" id="101"/>
            <p:cNvSpPr/>
            <p:nvPr/>
          </p:nvSpPr>
          <p:spPr>
            <a:xfrm flipH="false" flipV="false" rot="0">
              <a:off x="3930049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2" id="102"/>
            <p:cNvSpPr/>
            <p:nvPr/>
          </p:nvSpPr>
          <p:spPr>
            <a:xfrm flipH="false" flipV="false" rot="0">
              <a:off x="3930049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3" id="103"/>
            <p:cNvSpPr/>
            <p:nvPr/>
          </p:nvSpPr>
          <p:spPr>
            <a:xfrm flipH="false" flipV="false" rot="0">
              <a:off x="3930049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4" id="104"/>
            <p:cNvSpPr/>
            <p:nvPr/>
          </p:nvSpPr>
          <p:spPr>
            <a:xfrm flipH="false" flipV="false" rot="0">
              <a:off x="3930049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5" id="105"/>
            <p:cNvSpPr/>
            <p:nvPr/>
          </p:nvSpPr>
          <p:spPr>
            <a:xfrm flipH="false" flipV="false" rot="0">
              <a:off x="3930049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6" id="106"/>
            <p:cNvSpPr/>
            <p:nvPr/>
          </p:nvSpPr>
          <p:spPr>
            <a:xfrm flipH="false" flipV="false" rot="0">
              <a:off x="3930049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7" id="107"/>
            <p:cNvSpPr/>
            <p:nvPr/>
          </p:nvSpPr>
          <p:spPr>
            <a:xfrm flipH="false" flipV="false" rot="0">
              <a:off x="3930049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8" id="108"/>
            <p:cNvSpPr/>
            <p:nvPr/>
          </p:nvSpPr>
          <p:spPr>
            <a:xfrm flipH="false" flipV="false" rot="0">
              <a:off x="4417281" y="4425228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9" id="109"/>
            <p:cNvSpPr/>
            <p:nvPr/>
          </p:nvSpPr>
          <p:spPr>
            <a:xfrm flipH="false" flipV="false" rot="0">
              <a:off x="4417281" y="392606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0" id="110"/>
            <p:cNvSpPr/>
            <p:nvPr/>
          </p:nvSpPr>
          <p:spPr>
            <a:xfrm flipH="false" flipV="false" rot="0">
              <a:off x="4417281" y="3433409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1" id="111"/>
            <p:cNvSpPr/>
            <p:nvPr/>
          </p:nvSpPr>
          <p:spPr>
            <a:xfrm flipH="false" flipV="false" rot="0">
              <a:off x="4417281" y="2934246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2" id="112"/>
            <p:cNvSpPr/>
            <p:nvPr/>
          </p:nvSpPr>
          <p:spPr>
            <a:xfrm flipH="false" flipV="false" rot="0">
              <a:off x="4417281" y="242447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3" id="113"/>
            <p:cNvSpPr/>
            <p:nvPr/>
          </p:nvSpPr>
          <p:spPr>
            <a:xfrm flipH="false" flipV="false" rot="0">
              <a:off x="4417281" y="1925307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4" id="114"/>
            <p:cNvSpPr/>
            <p:nvPr/>
          </p:nvSpPr>
          <p:spPr>
            <a:xfrm flipH="false" flipV="false" rot="0">
              <a:off x="4417281" y="146172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5" id="115"/>
            <p:cNvSpPr/>
            <p:nvPr/>
          </p:nvSpPr>
          <p:spPr>
            <a:xfrm flipH="false" flipV="false" rot="0">
              <a:off x="4417281" y="96256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4"/>
                  </a:lnTo>
                  <a:lnTo>
                    <a:pt x="0" y="761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6" id="116"/>
            <p:cNvSpPr/>
            <p:nvPr/>
          </p:nvSpPr>
          <p:spPr>
            <a:xfrm flipH="false" flipV="false" rot="0">
              <a:off x="4417281" y="499162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7" id="117"/>
            <p:cNvSpPr/>
            <p:nvPr/>
          </p:nvSpPr>
          <p:spPr>
            <a:xfrm flipH="false" flipV="false" rot="0">
              <a:off x="4417281" y="0"/>
              <a:ext cx="761305" cy="761305"/>
            </a:xfrm>
            <a:custGeom>
              <a:avLst/>
              <a:gdLst/>
              <a:ahLst/>
              <a:cxnLst/>
              <a:rect r="r" b="b" t="t" l="l"/>
              <a:pathLst>
                <a:path h="761305" w="761305">
                  <a:moveTo>
                    <a:pt x="0" y="0"/>
                  </a:moveTo>
                  <a:lnTo>
                    <a:pt x="761305" y="0"/>
                  </a:lnTo>
                  <a:lnTo>
                    <a:pt x="761305" y="761305"/>
                  </a:lnTo>
                  <a:lnTo>
                    <a:pt x="0" y="7613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18" id="118"/>
          <p:cNvSpPr/>
          <p:nvPr/>
        </p:nvSpPr>
        <p:spPr>
          <a:xfrm flipH="true" flipV="false" rot="0">
            <a:off x="10054569" y="5402742"/>
            <a:ext cx="8663873" cy="4884258"/>
          </a:xfrm>
          <a:custGeom>
            <a:avLst/>
            <a:gdLst/>
            <a:ahLst/>
            <a:cxnLst/>
            <a:rect r="r" b="b" t="t" l="l"/>
            <a:pathLst>
              <a:path h="4884258" w="8663873">
                <a:moveTo>
                  <a:pt x="8663873" y="0"/>
                </a:moveTo>
                <a:lnTo>
                  <a:pt x="0" y="0"/>
                </a:lnTo>
                <a:lnTo>
                  <a:pt x="0" y="4884258"/>
                </a:lnTo>
                <a:lnTo>
                  <a:pt x="8663873" y="4884258"/>
                </a:lnTo>
                <a:lnTo>
                  <a:pt x="866387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DF5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ED8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96694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26" id="26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7" id="27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96694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C2E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96694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26857" y="1755448"/>
            <a:ext cx="994630" cy="6776103"/>
            <a:chOff x="0" y="0"/>
            <a:chExt cx="1326173" cy="9034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37" id="37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8" id="38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96694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5526857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DF5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96694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26857" y="1755448"/>
            <a:ext cx="994630" cy="6776103"/>
            <a:chOff x="0" y="0"/>
            <a:chExt cx="1326173" cy="9034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7086771" y="1755448"/>
            <a:ext cx="994630" cy="6776103"/>
            <a:chOff x="0" y="0"/>
            <a:chExt cx="1326173" cy="9034804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48" id="48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40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396694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526857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7086771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40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ED8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96694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26857" y="1755448"/>
            <a:ext cx="994630" cy="6776103"/>
            <a:chOff x="0" y="0"/>
            <a:chExt cx="1326173" cy="9034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7086771" y="1755448"/>
            <a:ext cx="994630" cy="6776103"/>
            <a:chOff x="0" y="0"/>
            <a:chExt cx="1326173" cy="9034804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8646685" y="1755448"/>
            <a:ext cx="994630" cy="6776103"/>
            <a:chOff x="0" y="0"/>
            <a:chExt cx="1326173" cy="9034804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59" id="59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0" id="60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50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396694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5526857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7086771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40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8646685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50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C2E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96694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26857" y="1755448"/>
            <a:ext cx="994630" cy="6776103"/>
            <a:chOff x="0" y="0"/>
            <a:chExt cx="1326173" cy="9034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7086771" y="1755448"/>
            <a:ext cx="994630" cy="6776103"/>
            <a:chOff x="0" y="0"/>
            <a:chExt cx="1326173" cy="9034804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8646685" y="1755448"/>
            <a:ext cx="994630" cy="6776103"/>
            <a:chOff x="0" y="0"/>
            <a:chExt cx="1326173" cy="9034804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59" id="59"/>
          <p:cNvGrpSpPr/>
          <p:nvPr/>
        </p:nvGrpSpPr>
        <p:grpSpPr>
          <a:xfrm rot="0">
            <a:off x="10206599" y="1755448"/>
            <a:ext cx="994630" cy="6776103"/>
            <a:chOff x="0" y="0"/>
            <a:chExt cx="1326173" cy="9034804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1" id="61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6" id="66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70" id="70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1" id="71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60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396694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5526857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7086771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40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8646685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50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10206599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60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DF5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30442" y="-238665"/>
            <a:ext cx="19148884" cy="10764329"/>
          </a:xfrm>
          <a:custGeom>
            <a:avLst/>
            <a:gdLst/>
            <a:ahLst/>
            <a:cxnLst/>
            <a:rect r="r" b="b" t="t" l="l"/>
            <a:pathLst>
              <a:path h="10764329" w="19148884">
                <a:moveTo>
                  <a:pt x="0" y="0"/>
                </a:moveTo>
                <a:lnTo>
                  <a:pt x="19148884" y="0"/>
                </a:lnTo>
                <a:lnTo>
                  <a:pt x="19148884" y="10764330"/>
                </a:lnTo>
                <a:lnTo>
                  <a:pt x="0" y="10764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-77892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56582" y="612157"/>
            <a:ext cx="16974836" cy="9062686"/>
          </a:xfrm>
          <a:custGeom>
            <a:avLst/>
            <a:gdLst/>
            <a:ahLst/>
            <a:cxnLst/>
            <a:rect r="r" b="b" t="t" l="l"/>
            <a:pathLst>
              <a:path h="9062686" w="16974836">
                <a:moveTo>
                  <a:pt x="0" y="0"/>
                </a:moveTo>
                <a:lnTo>
                  <a:pt x="16974836" y="0"/>
                </a:lnTo>
                <a:lnTo>
                  <a:pt x="16974836" y="9062686"/>
                </a:lnTo>
                <a:lnTo>
                  <a:pt x="0" y="906268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407029" y="1755448"/>
            <a:ext cx="994630" cy="6776103"/>
            <a:chOff x="0" y="0"/>
            <a:chExt cx="1326173" cy="903480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966943" y="1755448"/>
            <a:ext cx="994630" cy="6776103"/>
            <a:chOff x="0" y="0"/>
            <a:chExt cx="1326173" cy="9034804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5526857" y="1755448"/>
            <a:ext cx="994630" cy="6776103"/>
            <a:chOff x="0" y="0"/>
            <a:chExt cx="1326173" cy="9034804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3" id="33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5" id="35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7" id="37"/>
          <p:cNvGrpSpPr/>
          <p:nvPr/>
        </p:nvGrpSpPr>
        <p:grpSpPr>
          <a:xfrm rot="0">
            <a:off x="7086771" y="1755448"/>
            <a:ext cx="994630" cy="6776103"/>
            <a:chOff x="0" y="0"/>
            <a:chExt cx="1326173" cy="9034804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8646685" y="1755448"/>
            <a:ext cx="994630" cy="6776103"/>
            <a:chOff x="0" y="0"/>
            <a:chExt cx="1326173" cy="9034804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0" id="50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2" id="52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3" id="53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5" id="55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6" id="56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7" id="57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59" id="59"/>
          <p:cNvGrpSpPr/>
          <p:nvPr/>
        </p:nvGrpSpPr>
        <p:grpSpPr>
          <a:xfrm rot="0">
            <a:off x="10206599" y="1755448"/>
            <a:ext cx="994630" cy="6776103"/>
            <a:chOff x="0" y="0"/>
            <a:chExt cx="1326173" cy="9034804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1" id="61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2" id="62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3" id="63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4" id="64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6" id="66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7" id="67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70" id="70"/>
          <p:cNvGrpSpPr/>
          <p:nvPr/>
        </p:nvGrpSpPr>
        <p:grpSpPr>
          <a:xfrm rot="0">
            <a:off x="11766513" y="1755448"/>
            <a:ext cx="994630" cy="6776103"/>
            <a:chOff x="0" y="0"/>
            <a:chExt cx="1326173" cy="9034804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770863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683910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3" id="73"/>
            <p:cNvSpPr/>
            <p:nvPr/>
          </p:nvSpPr>
          <p:spPr>
            <a:xfrm flipH="false" flipV="false" rot="0">
              <a:off x="0" y="598090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4" id="74"/>
            <p:cNvSpPr/>
            <p:nvPr/>
          </p:nvSpPr>
          <p:spPr>
            <a:xfrm flipH="false" flipV="false" rot="0">
              <a:off x="0" y="5111381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4223363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6" id="76"/>
            <p:cNvSpPr/>
            <p:nvPr/>
          </p:nvSpPr>
          <p:spPr>
            <a:xfrm flipH="false" flipV="false" rot="0">
              <a:off x="0" y="3353835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7" id="77"/>
            <p:cNvSpPr/>
            <p:nvPr/>
          </p:nvSpPr>
          <p:spPr>
            <a:xfrm flipH="false" flipV="false" rot="0">
              <a:off x="0" y="2546282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2"/>
                  </a:lnTo>
                  <a:lnTo>
                    <a:pt x="0" y="132617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8" id="78"/>
            <p:cNvSpPr/>
            <p:nvPr/>
          </p:nvSpPr>
          <p:spPr>
            <a:xfrm flipH="false" flipV="false" rot="0">
              <a:off x="0" y="1676754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9" id="79"/>
            <p:cNvSpPr/>
            <p:nvPr/>
          </p:nvSpPr>
          <p:spPr>
            <a:xfrm flipH="false" flipV="false" rot="0">
              <a:off x="0" y="869528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0" id="80"/>
            <p:cNvSpPr/>
            <p:nvPr/>
          </p:nvSpPr>
          <p:spPr>
            <a:xfrm flipH="false" flipV="false" rot="0">
              <a:off x="0" y="0"/>
              <a:ext cx="1326173" cy="1326173"/>
            </a:xfrm>
            <a:custGeom>
              <a:avLst/>
              <a:gdLst/>
              <a:ahLst/>
              <a:cxnLst/>
              <a:rect r="r" b="b" t="t" l="l"/>
              <a:pathLst>
                <a:path h="1326173" w="1326173">
                  <a:moveTo>
                    <a:pt x="0" y="0"/>
                  </a:moveTo>
                  <a:lnTo>
                    <a:pt x="1326173" y="0"/>
                  </a:lnTo>
                  <a:lnTo>
                    <a:pt x="1326173" y="1326173"/>
                  </a:lnTo>
                  <a:lnTo>
                    <a:pt x="0" y="13261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81" id="81"/>
          <p:cNvSpPr/>
          <p:nvPr/>
        </p:nvSpPr>
        <p:spPr>
          <a:xfrm flipH="true" flipV="false" rot="-5400000">
            <a:off x="11638210" y="-1842138"/>
            <a:ext cx="9039765" cy="2202415"/>
          </a:xfrm>
          <a:custGeom>
            <a:avLst/>
            <a:gdLst/>
            <a:ahLst/>
            <a:cxnLst/>
            <a:rect r="r" b="b" t="t" l="l"/>
            <a:pathLst>
              <a:path h="2202415" w="9039765">
                <a:moveTo>
                  <a:pt x="9039765" y="0"/>
                </a:moveTo>
                <a:lnTo>
                  <a:pt x="0" y="0"/>
                </a:lnTo>
                <a:lnTo>
                  <a:pt x="0" y="2202415"/>
                </a:lnTo>
                <a:lnTo>
                  <a:pt x="9039765" y="2202415"/>
                </a:lnTo>
                <a:lnTo>
                  <a:pt x="9039765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2" id="82"/>
          <p:cNvSpPr txBox="true"/>
          <p:nvPr/>
        </p:nvSpPr>
        <p:spPr>
          <a:xfrm rot="0">
            <a:off x="15145384" y="574971"/>
            <a:ext cx="2025417" cy="1717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b="true" sz="9999">
                <a:solidFill>
                  <a:srgbClr val="7B81EB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70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2407029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396694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5526857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30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7086771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40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8646685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50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10206599" y="8574200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60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11766513" y="8574326"/>
            <a:ext cx="754698" cy="684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8"/>
              </a:lnSpc>
              <a:spcBef>
                <a:spcPct val="0"/>
              </a:spcBef>
            </a:pPr>
            <a:r>
              <a:rPr lang="en-US" b="true" sz="394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DAGZAJS4V-s</dc:identifier>
  <dcterms:modified xsi:type="dcterms:W3CDTF">2011-08-01T06:04:30Z</dcterms:modified>
  <cp:revision>1</cp:revision>
  <dc:title>Counting by 10's Mathematics Presentation</dc:title>
</cp:coreProperties>
</file>