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x="18288000" cy="10287000"/>
  <p:notesSz cx="6858000" cy="9144000"/>
  <p:embeddedFontLst>
    <p:embeddedFont>
      <p:font typeface="KG Primary Penmanship" charset="1" panose="02000506000000020003"/>
      <p:regular r:id="rId1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slides/slide7.xml" Type="http://schemas.openxmlformats.org/officeDocument/2006/relationships/slide"/><Relationship Id="rId13" Target="slides/slide8.xml" Type="http://schemas.openxmlformats.org/officeDocument/2006/relationships/slide"/><Relationship Id="rId14" Target="slides/slide9.xml" Type="http://schemas.openxmlformats.org/officeDocument/2006/relationships/slide"/><Relationship Id="rId15" Target="slides/slide10.xml" Type="http://schemas.openxmlformats.org/officeDocument/2006/relationships/slide"/><Relationship Id="rId16" Target="slides/slide11.xml" Type="http://schemas.openxmlformats.org/officeDocument/2006/relationships/slide"/><Relationship Id="rId17" Target="fonts/font17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7.png" Type="http://schemas.openxmlformats.org/officeDocument/2006/relationships/image"/><Relationship Id="rId5" Target="../media/image8.svg" Type="http://schemas.openxmlformats.org/officeDocument/2006/relationships/image"/></Relationships>
</file>

<file path=ppt/slides/_rels/slide1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7.png" Type="http://schemas.openxmlformats.org/officeDocument/2006/relationships/image"/><Relationship Id="rId5" Target="../media/image8.sv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9.png" Type="http://schemas.openxmlformats.org/officeDocument/2006/relationships/image"/><Relationship Id="rId5" Target="../media/image10.sv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7.png" Type="http://schemas.openxmlformats.org/officeDocument/2006/relationships/image"/><Relationship Id="rId5" Target="../media/image8.sv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9.png" Type="http://schemas.openxmlformats.org/officeDocument/2006/relationships/image"/><Relationship Id="rId5" Target="../media/image10.sv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7.png" Type="http://schemas.openxmlformats.org/officeDocument/2006/relationships/image"/><Relationship Id="rId5" Target="../media/image8.sv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9.png" Type="http://schemas.openxmlformats.org/officeDocument/2006/relationships/image"/><Relationship Id="rId5" Target="../media/image10.sv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7.png" Type="http://schemas.openxmlformats.org/officeDocument/2006/relationships/image"/><Relationship Id="rId5" Target="../media/image8.sv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9.png" Type="http://schemas.openxmlformats.org/officeDocument/2006/relationships/image"/><Relationship Id="rId5" Target="../media/image10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C7EA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2926896" y="1824533"/>
            <a:ext cx="12434207" cy="6413046"/>
            <a:chOff x="0" y="0"/>
            <a:chExt cx="3274853" cy="1689033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3274853" cy="1689033"/>
            </a:xfrm>
            <a:custGeom>
              <a:avLst/>
              <a:gdLst/>
              <a:ahLst/>
              <a:cxnLst/>
              <a:rect r="r" b="b" t="t" l="l"/>
              <a:pathLst>
                <a:path h="1689033" w="3274853">
                  <a:moveTo>
                    <a:pt x="0" y="0"/>
                  </a:moveTo>
                  <a:lnTo>
                    <a:pt x="3274853" y="0"/>
                  </a:lnTo>
                  <a:lnTo>
                    <a:pt x="3274853" y="1689033"/>
                  </a:lnTo>
                  <a:lnTo>
                    <a:pt x="0" y="1689033"/>
                  </a:lnTo>
                  <a:close/>
                </a:path>
              </a:pathLst>
            </a:custGeom>
            <a:solidFill>
              <a:srgbClr val="FF7CD2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3274853" cy="172713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5" id="5"/>
          <p:cNvSpPr/>
          <p:nvPr/>
        </p:nvSpPr>
        <p:spPr>
          <a:xfrm flipH="false" flipV="false" rot="0">
            <a:off x="2615359" y="1503783"/>
            <a:ext cx="13057282" cy="7279435"/>
          </a:xfrm>
          <a:custGeom>
            <a:avLst/>
            <a:gdLst/>
            <a:ahLst/>
            <a:cxnLst/>
            <a:rect r="r" b="b" t="t" l="l"/>
            <a:pathLst>
              <a:path h="7279435" w="13057282">
                <a:moveTo>
                  <a:pt x="0" y="0"/>
                </a:moveTo>
                <a:lnTo>
                  <a:pt x="13057282" y="0"/>
                </a:lnTo>
                <a:lnTo>
                  <a:pt x="13057282" y="7279434"/>
                </a:lnTo>
                <a:lnTo>
                  <a:pt x="0" y="727943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6" id="6"/>
          <p:cNvSpPr txBox="true"/>
          <p:nvPr/>
        </p:nvSpPr>
        <p:spPr>
          <a:xfrm rot="0">
            <a:off x="4774593" y="3850006"/>
            <a:ext cx="8738813" cy="439279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157"/>
              </a:lnSpc>
            </a:pPr>
            <a:r>
              <a:rPr lang="en-US" sz="12824">
                <a:solidFill>
                  <a:srgbClr val="FFFFFF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Көбейту</a:t>
            </a:r>
          </a:p>
          <a:p>
            <a:pPr algn="ctr">
              <a:lnSpc>
                <a:spcPts val="11157"/>
              </a:lnSpc>
            </a:pPr>
            <a:r>
              <a:rPr lang="en-US" sz="12824">
                <a:solidFill>
                  <a:srgbClr val="FFFFFF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Жетіспейтісан</a:t>
            </a:r>
          </a:p>
        </p:txBody>
      </p:sp>
      <p:sp>
        <p:nvSpPr>
          <p:cNvPr name="Freeform 7" id="7"/>
          <p:cNvSpPr/>
          <p:nvPr/>
        </p:nvSpPr>
        <p:spPr>
          <a:xfrm flipH="false" flipV="false" rot="0">
            <a:off x="1258494" y="5342197"/>
            <a:ext cx="4047934" cy="4114800"/>
          </a:xfrm>
          <a:custGeom>
            <a:avLst/>
            <a:gdLst/>
            <a:ahLst/>
            <a:cxnLst/>
            <a:rect r="r" b="b" t="t" l="l"/>
            <a:pathLst>
              <a:path h="4114800" w="4047934">
                <a:moveTo>
                  <a:pt x="0" y="0"/>
                </a:moveTo>
                <a:lnTo>
                  <a:pt x="4047935" y="0"/>
                </a:lnTo>
                <a:lnTo>
                  <a:pt x="4047935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735430">
            <a:off x="13273735" y="654643"/>
            <a:ext cx="3640609" cy="3640609"/>
          </a:xfrm>
          <a:custGeom>
            <a:avLst/>
            <a:gdLst/>
            <a:ahLst/>
            <a:cxnLst/>
            <a:rect r="r" b="b" t="t" l="l"/>
            <a:pathLst>
              <a:path h="3640609" w="3640609">
                <a:moveTo>
                  <a:pt x="0" y="0"/>
                </a:moveTo>
                <a:lnTo>
                  <a:pt x="3640609" y="0"/>
                </a:lnTo>
                <a:lnTo>
                  <a:pt x="3640609" y="3640608"/>
                </a:lnTo>
                <a:lnTo>
                  <a:pt x="0" y="3640608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C7EA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2926896" y="1824533"/>
            <a:ext cx="12434207" cy="6413046"/>
            <a:chOff x="0" y="0"/>
            <a:chExt cx="3274853" cy="1689033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3274853" cy="1689033"/>
            </a:xfrm>
            <a:custGeom>
              <a:avLst/>
              <a:gdLst/>
              <a:ahLst/>
              <a:cxnLst/>
              <a:rect r="r" b="b" t="t" l="l"/>
              <a:pathLst>
                <a:path h="1689033" w="3274853">
                  <a:moveTo>
                    <a:pt x="0" y="0"/>
                  </a:moveTo>
                  <a:lnTo>
                    <a:pt x="3274853" y="0"/>
                  </a:lnTo>
                  <a:lnTo>
                    <a:pt x="3274853" y="1689033"/>
                  </a:lnTo>
                  <a:lnTo>
                    <a:pt x="0" y="1689033"/>
                  </a:lnTo>
                  <a:close/>
                </a:path>
              </a:pathLst>
            </a:custGeom>
            <a:solidFill>
              <a:srgbClr val="FF7CD2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3274853" cy="172713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5" id="5"/>
          <p:cNvSpPr/>
          <p:nvPr/>
        </p:nvSpPr>
        <p:spPr>
          <a:xfrm flipH="false" flipV="false" rot="0">
            <a:off x="2617740" y="1503783"/>
            <a:ext cx="13057282" cy="7279435"/>
          </a:xfrm>
          <a:custGeom>
            <a:avLst/>
            <a:gdLst/>
            <a:ahLst/>
            <a:cxnLst/>
            <a:rect r="r" b="b" t="t" l="l"/>
            <a:pathLst>
              <a:path h="7279435" w="13057282">
                <a:moveTo>
                  <a:pt x="0" y="0"/>
                </a:moveTo>
                <a:lnTo>
                  <a:pt x="13057282" y="0"/>
                </a:lnTo>
                <a:lnTo>
                  <a:pt x="13057282" y="7279434"/>
                </a:lnTo>
                <a:lnTo>
                  <a:pt x="0" y="727943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13334838" y="5886263"/>
            <a:ext cx="3229925" cy="3213776"/>
          </a:xfrm>
          <a:custGeom>
            <a:avLst/>
            <a:gdLst/>
            <a:ahLst/>
            <a:cxnLst/>
            <a:rect r="r" b="b" t="t" l="l"/>
            <a:pathLst>
              <a:path h="3213776" w="3229925">
                <a:moveTo>
                  <a:pt x="0" y="0"/>
                </a:moveTo>
                <a:lnTo>
                  <a:pt x="3229925" y="0"/>
                </a:lnTo>
                <a:lnTo>
                  <a:pt x="3229925" y="3213775"/>
                </a:lnTo>
                <a:lnTo>
                  <a:pt x="0" y="321377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7" id="7"/>
          <p:cNvSpPr txBox="true"/>
          <p:nvPr/>
        </p:nvSpPr>
        <p:spPr>
          <a:xfrm rot="0">
            <a:off x="3610453" y="3054836"/>
            <a:ext cx="11067093" cy="10946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972"/>
              </a:lnSpc>
            </a:pPr>
            <a:r>
              <a:rPr lang="en-US" sz="6409">
                <a:solidFill>
                  <a:srgbClr val="FFFFFF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What is the missing number?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4774593" y="5421582"/>
            <a:ext cx="8738813" cy="15622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157"/>
              </a:lnSpc>
            </a:pPr>
            <a:r>
              <a:rPr lang="en-US" sz="12824">
                <a:solidFill>
                  <a:srgbClr val="FFFFFF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9 x _ = 81</a:t>
            </a:r>
          </a:p>
        </p:txBody>
      </p:sp>
    </p:spTree>
  </p:cSld>
  <p:clrMapOvr>
    <a:masterClrMapping/>
  </p:clrMapOvr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C7EA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2926896" y="1824533"/>
            <a:ext cx="12434207" cy="6413046"/>
            <a:chOff x="0" y="0"/>
            <a:chExt cx="3274853" cy="1689033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3274853" cy="1689033"/>
            </a:xfrm>
            <a:custGeom>
              <a:avLst/>
              <a:gdLst/>
              <a:ahLst/>
              <a:cxnLst/>
              <a:rect r="r" b="b" t="t" l="l"/>
              <a:pathLst>
                <a:path h="1689033" w="3274853">
                  <a:moveTo>
                    <a:pt x="0" y="0"/>
                  </a:moveTo>
                  <a:lnTo>
                    <a:pt x="3274853" y="0"/>
                  </a:lnTo>
                  <a:lnTo>
                    <a:pt x="3274853" y="1689033"/>
                  </a:lnTo>
                  <a:lnTo>
                    <a:pt x="0" y="1689033"/>
                  </a:lnTo>
                  <a:close/>
                </a:path>
              </a:pathLst>
            </a:custGeom>
            <a:solidFill>
              <a:srgbClr val="FF7CD2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3274853" cy="172713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5" id="5"/>
          <p:cNvSpPr/>
          <p:nvPr/>
        </p:nvSpPr>
        <p:spPr>
          <a:xfrm flipH="false" flipV="false" rot="0">
            <a:off x="2615359" y="1503783"/>
            <a:ext cx="13057282" cy="7279435"/>
          </a:xfrm>
          <a:custGeom>
            <a:avLst/>
            <a:gdLst/>
            <a:ahLst/>
            <a:cxnLst/>
            <a:rect r="r" b="b" t="t" l="l"/>
            <a:pathLst>
              <a:path h="7279435" w="13057282">
                <a:moveTo>
                  <a:pt x="0" y="0"/>
                </a:moveTo>
                <a:lnTo>
                  <a:pt x="13057282" y="0"/>
                </a:lnTo>
                <a:lnTo>
                  <a:pt x="13057282" y="7279434"/>
                </a:lnTo>
                <a:lnTo>
                  <a:pt x="0" y="727943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6" id="6"/>
          <p:cNvSpPr txBox="true"/>
          <p:nvPr/>
        </p:nvSpPr>
        <p:spPr>
          <a:xfrm rot="0">
            <a:off x="5742332" y="2745244"/>
            <a:ext cx="6803336" cy="512036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732"/>
              </a:lnSpc>
            </a:pPr>
            <a:r>
              <a:rPr lang="en-US" sz="19345">
                <a:solidFill>
                  <a:srgbClr val="FFFFFF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Great</a:t>
            </a:r>
          </a:p>
          <a:p>
            <a:pPr algn="ctr">
              <a:lnSpc>
                <a:spcPts val="19732"/>
              </a:lnSpc>
            </a:pPr>
            <a:r>
              <a:rPr lang="en-US" sz="19345">
                <a:solidFill>
                  <a:srgbClr val="FFFFFF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Job!</a:t>
            </a:r>
          </a:p>
        </p:txBody>
      </p:sp>
      <p:sp>
        <p:nvSpPr>
          <p:cNvPr name="Freeform 7" id="7"/>
          <p:cNvSpPr/>
          <p:nvPr/>
        </p:nvSpPr>
        <p:spPr>
          <a:xfrm flipH="false" flipV="false" rot="0">
            <a:off x="1258494" y="5342197"/>
            <a:ext cx="4047934" cy="4114800"/>
          </a:xfrm>
          <a:custGeom>
            <a:avLst/>
            <a:gdLst/>
            <a:ahLst/>
            <a:cxnLst/>
            <a:rect r="r" b="b" t="t" l="l"/>
            <a:pathLst>
              <a:path h="4114800" w="4047934">
                <a:moveTo>
                  <a:pt x="0" y="0"/>
                </a:moveTo>
                <a:lnTo>
                  <a:pt x="4047935" y="0"/>
                </a:lnTo>
                <a:lnTo>
                  <a:pt x="4047935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735430">
            <a:off x="13273735" y="654643"/>
            <a:ext cx="3640609" cy="3640609"/>
          </a:xfrm>
          <a:custGeom>
            <a:avLst/>
            <a:gdLst/>
            <a:ahLst/>
            <a:cxnLst/>
            <a:rect r="r" b="b" t="t" l="l"/>
            <a:pathLst>
              <a:path h="3640609" w="3640609">
                <a:moveTo>
                  <a:pt x="0" y="0"/>
                </a:moveTo>
                <a:lnTo>
                  <a:pt x="3640609" y="0"/>
                </a:lnTo>
                <a:lnTo>
                  <a:pt x="3640609" y="3640608"/>
                </a:lnTo>
                <a:lnTo>
                  <a:pt x="0" y="3640608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C7EA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2926896" y="1824533"/>
            <a:ext cx="12434207" cy="6413046"/>
            <a:chOff x="0" y="0"/>
            <a:chExt cx="3274853" cy="1689033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3274853" cy="1689033"/>
            </a:xfrm>
            <a:custGeom>
              <a:avLst/>
              <a:gdLst/>
              <a:ahLst/>
              <a:cxnLst/>
              <a:rect r="r" b="b" t="t" l="l"/>
              <a:pathLst>
                <a:path h="1689033" w="3274853">
                  <a:moveTo>
                    <a:pt x="0" y="0"/>
                  </a:moveTo>
                  <a:lnTo>
                    <a:pt x="3274853" y="0"/>
                  </a:lnTo>
                  <a:lnTo>
                    <a:pt x="3274853" y="1689033"/>
                  </a:lnTo>
                  <a:lnTo>
                    <a:pt x="0" y="1689033"/>
                  </a:lnTo>
                  <a:close/>
                </a:path>
              </a:pathLst>
            </a:custGeom>
            <a:solidFill>
              <a:srgbClr val="FF7CD2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3274853" cy="172713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5" id="5"/>
          <p:cNvSpPr/>
          <p:nvPr/>
        </p:nvSpPr>
        <p:spPr>
          <a:xfrm flipH="false" flipV="false" rot="0">
            <a:off x="2617740" y="1503783"/>
            <a:ext cx="13057282" cy="7279435"/>
          </a:xfrm>
          <a:custGeom>
            <a:avLst/>
            <a:gdLst/>
            <a:ahLst/>
            <a:cxnLst/>
            <a:rect r="r" b="b" t="t" l="l"/>
            <a:pathLst>
              <a:path h="7279435" w="13057282">
                <a:moveTo>
                  <a:pt x="0" y="0"/>
                </a:moveTo>
                <a:lnTo>
                  <a:pt x="13057282" y="0"/>
                </a:lnTo>
                <a:lnTo>
                  <a:pt x="13057282" y="7279434"/>
                </a:lnTo>
                <a:lnTo>
                  <a:pt x="0" y="727943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13334838" y="5886263"/>
            <a:ext cx="3229925" cy="3213776"/>
          </a:xfrm>
          <a:custGeom>
            <a:avLst/>
            <a:gdLst/>
            <a:ahLst/>
            <a:cxnLst/>
            <a:rect r="r" b="b" t="t" l="l"/>
            <a:pathLst>
              <a:path h="3213776" w="3229925">
                <a:moveTo>
                  <a:pt x="0" y="0"/>
                </a:moveTo>
                <a:lnTo>
                  <a:pt x="3229925" y="0"/>
                </a:lnTo>
                <a:lnTo>
                  <a:pt x="3229925" y="3213775"/>
                </a:lnTo>
                <a:lnTo>
                  <a:pt x="0" y="321377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7" id="7"/>
          <p:cNvSpPr txBox="true"/>
          <p:nvPr/>
        </p:nvSpPr>
        <p:spPr>
          <a:xfrm rot="0">
            <a:off x="3610453" y="3054836"/>
            <a:ext cx="11067093" cy="10946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972"/>
              </a:lnSpc>
            </a:pPr>
            <a:r>
              <a:rPr lang="en-US" sz="6409">
                <a:solidFill>
                  <a:srgbClr val="FFFFFF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Қандай сан жетіспейді?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4774593" y="5421582"/>
            <a:ext cx="8738813" cy="15622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157"/>
              </a:lnSpc>
            </a:pPr>
            <a:r>
              <a:rPr lang="en-US" sz="12824">
                <a:solidFill>
                  <a:srgbClr val="FFFFFF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2 x _ = 10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C7EA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2926896" y="1824533"/>
            <a:ext cx="12434207" cy="6413046"/>
            <a:chOff x="0" y="0"/>
            <a:chExt cx="3274853" cy="1689033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3274853" cy="1689033"/>
            </a:xfrm>
            <a:custGeom>
              <a:avLst/>
              <a:gdLst/>
              <a:ahLst/>
              <a:cxnLst/>
              <a:rect r="r" b="b" t="t" l="l"/>
              <a:pathLst>
                <a:path h="1689033" w="3274853">
                  <a:moveTo>
                    <a:pt x="0" y="0"/>
                  </a:moveTo>
                  <a:lnTo>
                    <a:pt x="3274853" y="0"/>
                  </a:lnTo>
                  <a:lnTo>
                    <a:pt x="3274853" y="1689033"/>
                  </a:lnTo>
                  <a:lnTo>
                    <a:pt x="0" y="1689033"/>
                  </a:lnTo>
                  <a:close/>
                </a:path>
              </a:pathLst>
            </a:custGeom>
            <a:solidFill>
              <a:srgbClr val="FF7CD2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3274853" cy="172713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5" id="5"/>
          <p:cNvSpPr/>
          <p:nvPr/>
        </p:nvSpPr>
        <p:spPr>
          <a:xfrm flipH="false" flipV="false" rot="0">
            <a:off x="2617740" y="1503783"/>
            <a:ext cx="13057282" cy="7279435"/>
          </a:xfrm>
          <a:custGeom>
            <a:avLst/>
            <a:gdLst/>
            <a:ahLst/>
            <a:cxnLst/>
            <a:rect r="r" b="b" t="t" l="l"/>
            <a:pathLst>
              <a:path h="7279435" w="13057282">
                <a:moveTo>
                  <a:pt x="0" y="0"/>
                </a:moveTo>
                <a:lnTo>
                  <a:pt x="13057282" y="0"/>
                </a:lnTo>
                <a:lnTo>
                  <a:pt x="13057282" y="7279434"/>
                </a:lnTo>
                <a:lnTo>
                  <a:pt x="0" y="727943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764058" y="5031057"/>
            <a:ext cx="4325677" cy="4114800"/>
          </a:xfrm>
          <a:custGeom>
            <a:avLst/>
            <a:gdLst/>
            <a:ahLst/>
            <a:cxnLst/>
            <a:rect r="r" b="b" t="t" l="l"/>
            <a:pathLst>
              <a:path h="4114800" w="4325677">
                <a:moveTo>
                  <a:pt x="0" y="0"/>
                </a:moveTo>
                <a:lnTo>
                  <a:pt x="4325677" y="0"/>
                </a:lnTo>
                <a:lnTo>
                  <a:pt x="4325677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7" id="7"/>
          <p:cNvSpPr txBox="true"/>
          <p:nvPr/>
        </p:nvSpPr>
        <p:spPr>
          <a:xfrm rot="0">
            <a:off x="3610453" y="3054836"/>
            <a:ext cx="11067093" cy="10946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972"/>
              </a:lnSpc>
            </a:pPr>
            <a:r>
              <a:rPr lang="en-US" sz="6409">
                <a:solidFill>
                  <a:srgbClr val="FFFFFF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Қандай сан жетіспейді?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4774593" y="5421582"/>
            <a:ext cx="8738813" cy="15622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157"/>
              </a:lnSpc>
            </a:pPr>
            <a:r>
              <a:rPr lang="en-US" sz="12824">
                <a:solidFill>
                  <a:srgbClr val="FFFFFF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3 x _ = 9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C7EA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2926896" y="1824533"/>
            <a:ext cx="12434207" cy="6413046"/>
            <a:chOff x="0" y="0"/>
            <a:chExt cx="3274853" cy="1689033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3274853" cy="1689033"/>
            </a:xfrm>
            <a:custGeom>
              <a:avLst/>
              <a:gdLst/>
              <a:ahLst/>
              <a:cxnLst/>
              <a:rect r="r" b="b" t="t" l="l"/>
              <a:pathLst>
                <a:path h="1689033" w="3274853">
                  <a:moveTo>
                    <a:pt x="0" y="0"/>
                  </a:moveTo>
                  <a:lnTo>
                    <a:pt x="3274853" y="0"/>
                  </a:lnTo>
                  <a:lnTo>
                    <a:pt x="3274853" y="1689033"/>
                  </a:lnTo>
                  <a:lnTo>
                    <a:pt x="0" y="1689033"/>
                  </a:lnTo>
                  <a:close/>
                </a:path>
              </a:pathLst>
            </a:custGeom>
            <a:solidFill>
              <a:srgbClr val="FF7CD2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3274853" cy="172713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5" id="5"/>
          <p:cNvSpPr/>
          <p:nvPr/>
        </p:nvSpPr>
        <p:spPr>
          <a:xfrm flipH="false" flipV="false" rot="0">
            <a:off x="2617740" y="1503783"/>
            <a:ext cx="13057282" cy="7279435"/>
          </a:xfrm>
          <a:custGeom>
            <a:avLst/>
            <a:gdLst/>
            <a:ahLst/>
            <a:cxnLst/>
            <a:rect r="r" b="b" t="t" l="l"/>
            <a:pathLst>
              <a:path h="7279435" w="13057282">
                <a:moveTo>
                  <a:pt x="0" y="0"/>
                </a:moveTo>
                <a:lnTo>
                  <a:pt x="13057282" y="0"/>
                </a:lnTo>
                <a:lnTo>
                  <a:pt x="13057282" y="7279434"/>
                </a:lnTo>
                <a:lnTo>
                  <a:pt x="0" y="727943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13334838" y="5886263"/>
            <a:ext cx="3229925" cy="3213776"/>
          </a:xfrm>
          <a:custGeom>
            <a:avLst/>
            <a:gdLst/>
            <a:ahLst/>
            <a:cxnLst/>
            <a:rect r="r" b="b" t="t" l="l"/>
            <a:pathLst>
              <a:path h="3213776" w="3229925">
                <a:moveTo>
                  <a:pt x="0" y="0"/>
                </a:moveTo>
                <a:lnTo>
                  <a:pt x="3229925" y="0"/>
                </a:lnTo>
                <a:lnTo>
                  <a:pt x="3229925" y="3213775"/>
                </a:lnTo>
                <a:lnTo>
                  <a:pt x="0" y="321377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7" id="7"/>
          <p:cNvSpPr txBox="true"/>
          <p:nvPr/>
        </p:nvSpPr>
        <p:spPr>
          <a:xfrm rot="0">
            <a:off x="3610453" y="3054836"/>
            <a:ext cx="11067093" cy="10946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972"/>
              </a:lnSpc>
            </a:pPr>
            <a:r>
              <a:rPr lang="en-US" sz="6409">
                <a:solidFill>
                  <a:srgbClr val="FFFFFF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Қандай сан жетіспейді?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4774593" y="5421582"/>
            <a:ext cx="8738813" cy="15622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157"/>
              </a:lnSpc>
            </a:pPr>
            <a:r>
              <a:rPr lang="en-US" sz="12824">
                <a:solidFill>
                  <a:srgbClr val="FFFFFF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5 x _ = 20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C7EA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2926896" y="1824533"/>
            <a:ext cx="12434207" cy="6413046"/>
            <a:chOff x="0" y="0"/>
            <a:chExt cx="3274853" cy="1689033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3274853" cy="1689033"/>
            </a:xfrm>
            <a:custGeom>
              <a:avLst/>
              <a:gdLst/>
              <a:ahLst/>
              <a:cxnLst/>
              <a:rect r="r" b="b" t="t" l="l"/>
              <a:pathLst>
                <a:path h="1689033" w="3274853">
                  <a:moveTo>
                    <a:pt x="0" y="0"/>
                  </a:moveTo>
                  <a:lnTo>
                    <a:pt x="3274853" y="0"/>
                  </a:lnTo>
                  <a:lnTo>
                    <a:pt x="3274853" y="1689033"/>
                  </a:lnTo>
                  <a:lnTo>
                    <a:pt x="0" y="1689033"/>
                  </a:lnTo>
                  <a:close/>
                </a:path>
              </a:pathLst>
            </a:custGeom>
            <a:solidFill>
              <a:srgbClr val="FF7CD2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3274853" cy="172713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5" id="5"/>
          <p:cNvSpPr/>
          <p:nvPr/>
        </p:nvSpPr>
        <p:spPr>
          <a:xfrm flipH="false" flipV="false" rot="0">
            <a:off x="2617740" y="1503783"/>
            <a:ext cx="13057282" cy="7279435"/>
          </a:xfrm>
          <a:custGeom>
            <a:avLst/>
            <a:gdLst/>
            <a:ahLst/>
            <a:cxnLst/>
            <a:rect r="r" b="b" t="t" l="l"/>
            <a:pathLst>
              <a:path h="7279435" w="13057282">
                <a:moveTo>
                  <a:pt x="0" y="0"/>
                </a:moveTo>
                <a:lnTo>
                  <a:pt x="13057282" y="0"/>
                </a:lnTo>
                <a:lnTo>
                  <a:pt x="13057282" y="7279434"/>
                </a:lnTo>
                <a:lnTo>
                  <a:pt x="0" y="727943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764058" y="5031057"/>
            <a:ext cx="4325677" cy="4114800"/>
          </a:xfrm>
          <a:custGeom>
            <a:avLst/>
            <a:gdLst/>
            <a:ahLst/>
            <a:cxnLst/>
            <a:rect r="r" b="b" t="t" l="l"/>
            <a:pathLst>
              <a:path h="4114800" w="4325677">
                <a:moveTo>
                  <a:pt x="0" y="0"/>
                </a:moveTo>
                <a:lnTo>
                  <a:pt x="4325677" y="0"/>
                </a:lnTo>
                <a:lnTo>
                  <a:pt x="4325677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7" id="7"/>
          <p:cNvSpPr txBox="true"/>
          <p:nvPr/>
        </p:nvSpPr>
        <p:spPr>
          <a:xfrm rot="0">
            <a:off x="3610453" y="3054836"/>
            <a:ext cx="11067093" cy="10946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972"/>
              </a:lnSpc>
            </a:pPr>
            <a:r>
              <a:rPr lang="en-US" sz="6409">
                <a:solidFill>
                  <a:srgbClr val="FFFFFF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What is the missing number?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4774593" y="5421582"/>
            <a:ext cx="8738813" cy="15622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157"/>
              </a:lnSpc>
            </a:pPr>
            <a:r>
              <a:rPr lang="en-US" sz="12824">
                <a:solidFill>
                  <a:srgbClr val="FFFFFF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10 x _ = 10</a:t>
            </a: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C7EA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2926896" y="1824533"/>
            <a:ext cx="12434207" cy="6413046"/>
            <a:chOff x="0" y="0"/>
            <a:chExt cx="3274853" cy="1689033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3274853" cy="1689033"/>
            </a:xfrm>
            <a:custGeom>
              <a:avLst/>
              <a:gdLst/>
              <a:ahLst/>
              <a:cxnLst/>
              <a:rect r="r" b="b" t="t" l="l"/>
              <a:pathLst>
                <a:path h="1689033" w="3274853">
                  <a:moveTo>
                    <a:pt x="0" y="0"/>
                  </a:moveTo>
                  <a:lnTo>
                    <a:pt x="3274853" y="0"/>
                  </a:lnTo>
                  <a:lnTo>
                    <a:pt x="3274853" y="1689033"/>
                  </a:lnTo>
                  <a:lnTo>
                    <a:pt x="0" y="1689033"/>
                  </a:lnTo>
                  <a:close/>
                </a:path>
              </a:pathLst>
            </a:custGeom>
            <a:solidFill>
              <a:srgbClr val="FF7CD2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3274853" cy="172713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5" id="5"/>
          <p:cNvSpPr/>
          <p:nvPr/>
        </p:nvSpPr>
        <p:spPr>
          <a:xfrm flipH="false" flipV="false" rot="0">
            <a:off x="2617740" y="1503783"/>
            <a:ext cx="13057282" cy="7279435"/>
          </a:xfrm>
          <a:custGeom>
            <a:avLst/>
            <a:gdLst/>
            <a:ahLst/>
            <a:cxnLst/>
            <a:rect r="r" b="b" t="t" l="l"/>
            <a:pathLst>
              <a:path h="7279435" w="13057282">
                <a:moveTo>
                  <a:pt x="0" y="0"/>
                </a:moveTo>
                <a:lnTo>
                  <a:pt x="13057282" y="0"/>
                </a:lnTo>
                <a:lnTo>
                  <a:pt x="13057282" y="7279434"/>
                </a:lnTo>
                <a:lnTo>
                  <a:pt x="0" y="727943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13334838" y="5886263"/>
            <a:ext cx="3229925" cy="3213776"/>
          </a:xfrm>
          <a:custGeom>
            <a:avLst/>
            <a:gdLst/>
            <a:ahLst/>
            <a:cxnLst/>
            <a:rect r="r" b="b" t="t" l="l"/>
            <a:pathLst>
              <a:path h="3213776" w="3229925">
                <a:moveTo>
                  <a:pt x="0" y="0"/>
                </a:moveTo>
                <a:lnTo>
                  <a:pt x="3229925" y="0"/>
                </a:lnTo>
                <a:lnTo>
                  <a:pt x="3229925" y="3213775"/>
                </a:lnTo>
                <a:lnTo>
                  <a:pt x="0" y="321377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7" id="7"/>
          <p:cNvSpPr txBox="true"/>
          <p:nvPr/>
        </p:nvSpPr>
        <p:spPr>
          <a:xfrm rot="0">
            <a:off x="3610453" y="3054836"/>
            <a:ext cx="11067093" cy="10946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972"/>
              </a:lnSpc>
            </a:pPr>
            <a:r>
              <a:rPr lang="en-US" sz="6409">
                <a:solidFill>
                  <a:srgbClr val="FFFFFF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What is the missing number?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4774593" y="5421582"/>
            <a:ext cx="8738813" cy="15622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157"/>
              </a:lnSpc>
            </a:pPr>
            <a:r>
              <a:rPr lang="en-US" sz="12824">
                <a:solidFill>
                  <a:srgbClr val="FFFFFF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8 x _ = 16</a:t>
            </a:r>
          </a:p>
        </p:txBody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C7EA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2926896" y="1824533"/>
            <a:ext cx="12434207" cy="6413046"/>
            <a:chOff x="0" y="0"/>
            <a:chExt cx="3274853" cy="1689033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3274853" cy="1689033"/>
            </a:xfrm>
            <a:custGeom>
              <a:avLst/>
              <a:gdLst/>
              <a:ahLst/>
              <a:cxnLst/>
              <a:rect r="r" b="b" t="t" l="l"/>
              <a:pathLst>
                <a:path h="1689033" w="3274853">
                  <a:moveTo>
                    <a:pt x="0" y="0"/>
                  </a:moveTo>
                  <a:lnTo>
                    <a:pt x="3274853" y="0"/>
                  </a:lnTo>
                  <a:lnTo>
                    <a:pt x="3274853" y="1689033"/>
                  </a:lnTo>
                  <a:lnTo>
                    <a:pt x="0" y="1689033"/>
                  </a:lnTo>
                  <a:close/>
                </a:path>
              </a:pathLst>
            </a:custGeom>
            <a:solidFill>
              <a:srgbClr val="FF7CD2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3274853" cy="172713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5" id="5"/>
          <p:cNvSpPr/>
          <p:nvPr/>
        </p:nvSpPr>
        <p:spPr>
          <a:xfrm flipH="false" flipV="false" rot="0">
            <a:off x="2617740" y="1503783"/>
            <a:ext cx="13057282" cy="7279435"/>
          </a:xfrm>
          <a:custGeom>
            <a:avLst/>
            <a:gdLst/>
            <a:ahLst/>
            <a:cxnLst/>
            <a:rect r="r" b="b" t="t" l="l"/>
            <a:pathLst>
              <a:path h="7279435" w="13057282">
                <a:moveTo>
                  <a:pt x="0" y="0"/>
                </a:moveTo>
                <a:lnTo>
                  <a:pt x="13057282" y="0"/>
                </a:lnTo>
                <a:lnTo>
                  <a:pt x="13057282" y="7279434"/>
                </a:lnTo>
                <a:lnTo>
                  <a:pt x="0" y="727943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764058" y="5031057"/>
            <a:ext cx="4325677" cy="4114800"/>
          </a:xfrm>
          <a:custGeom>
            <a:avLst/>
            <a:gdLst/>
            <a:ahLst/>
            <a:cxnLst/>
            <a:rect r="r" b="b" t="t" l="l"/>
            <a:pathLst>
              <a:path h="4114800" w="4325677">
                <a:moveTo>
                  <a:pt x="0" y="0"/>
                </a:moveTo>
                <a:lnTo>
                  <a:pt x="4325677" y="0"/>
                </a:lnTo>
                <a:lnTo>
                  <a:pt x="4325677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7" id="7"/>
          <p:cNvSpPr txBox="true"/>
          <p:nvPr/>
        </p:nvSpPr>
        <p:spPr>
          <a:xfrm rot="0">
            <a:off x="3610453" y="3054836"/>
            <a:ext cx="11067093" cy="10946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972"/>
              </a:lnSpc>
            </a:pPr>
            <a:r>
              <a:rPr lang="en-US" sz="6409">
                <a:solidFill>
                  <a:srgbClr val="FFFFFF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What is the missing number?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4774593" y="5421582"/>
            <a:ext cx="8738813" cy="15622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157"/>
              </a:lnSpc>
            </a:pPr>
            <a:r>
              <a:rPr lang="en-US" sz="12824">
                <a:solidFill>
                  <a:srgbClr val="FFFFFF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5 x _ = 25</a:t>
            </a:r>
          </a:p>
        </p:txBody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C7EA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2926896" y="1824533"/>
            <a:ext cx="12434207" cy="6413046"/>
            <a:chOff x="0" y="0"/>
            <a:chExt cx="3274853" cy="1689033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3274853" cy="1689033"/>
            </a:xfrm>
            <a:custGeom>
              <a:avLst/>
              <a:gdLst/>
              <a:ahLst/>
              <a:cxnLst/>
              <a:rect r="r" b="b" t="t" l="l"/>
              <a:pathLst>
                <a:path h="1689033" w="3274853">
                  <a:moveTo>
                    <a:pt x="0" y="0"/>
                  </a:moveTo>
                  <a:lnTo>
                    <a:pt x="3274853" y="0"/>
                  </a:lnTo>
                  <a:lnTo>
                    <a:pt x="3274853" y="1689033"/>
                  </a:lnTo>
                  <a:lnTo>
                    <a:pt x="0" y="1689033"/>
                  </a:lnTo>
                  <a:close/>
                </a:path>
              </a:pathLst>
            </a:custGeom>
            <a:solidFill>
              <a:srgbClr val="FF7CD2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3274853" cy="172713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5" id="5"/>
          <p:cNvSpPr/>
          <p:nvPr/>
        </p:nvSpPr>
        <p:spPr>
          <a:xfrm flipH="false" flipV="false" rot="0">
            <a:off x="2617740" y="1503783"/>
            <a:ext cx="13057282" cy="7279435"/>
          </a:xfrm>
          <a:custGeom>
            <a:avLst/>
            <a:gdLst/>
            <a:ahLst/>
            <a:cxnLst/>
            <a:rect r="r" b="b" t="t" l="l"/>
            <a:pathLst>
              <a:path h="7279435" w="13057282">
                <a:moveTo>
                  <a:pt x="0" y="0"/>
                </a:moveTo>
                <a:lnTo>
                  <a:pt x="13057282" y="0"/>
                </a:lnTo>
                <a:lnTo>
                  <a:pt x="13057282" y="7279434"/>
                </a:lnTo>
                <a:lnTo>
                  <a:pt x="0" y="727943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13334838" y="5886263"/>
            <a:ext cx="3229925" cy="3213776"/>
          </a:xfrm>
          <a:custGeom>
            <a:avLst/>
            <a:gdLst/>
            <a:ahLst/>
            <a:cxnLst/>
            <a:rect r="r" b="b" t="t" l="l"/>
            <a:pathLst>
              <a:path h="3213776" w="3229925">
                <a:moveTo>
                  <a:pt x="0" y="0"/>
                </a:moveTo>
                <a:lnTo>
                  <a:pt x="3229925" y="0"/>
                </a:lnTo>
                <a:lnTo>
                  <a:pt x="3229925" y="3213775"/>
                </a:lnTo>
                <a:lnTo>
                  <a:pt x="0" y="321377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7" id="7"/>
          <p:cNvSpPr txBox="true"/>
          <p:nvPr/>
        </p:nvSpPr>
        <p:spPr>
          <a:xfrm rot="0">
            <a:off x="3610453" y="3054836"/>
            <a:ext cx="11067093" cy="10946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972"/>
              </a:lnSpc>
            </a:pPr>
            <a:r>
              <a:rPr lang="en-US" sz="6409">
                <a:solidFill>
                  <a:srgbClr val="FFFFFF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What is the missing number?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4774593" y="5421582"/>
            <a:ext cx="8738813" cy="15622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157"/>
              </a:lnSpc>
            </a:pPr>
            <a:r>
              <a:rPr lang="en-US" sz="12824">
                <a:solidFill>
                  <a:srgbClr val="FFFFFF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6 x _ = 24</a:t>
            </a:r>
          </a:p>
        </p:txBody>
      </p:sp>
    </p:spTree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C7EA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2926896" y="1824533"/>
            <a:ext cx="12434207" cy="6413046"/>
            <a:chOff x="0" y="0"/>
            <a:chExt cx="3274853" cy="1689033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3274853" cy="1689033"/>
            </a:xfrm>
            <a:custGeom>
              <a:avLst/>
              <a:gdLst/>
              <a:ahLst/>
              <a:cxnLst/>
              <a:rect r="r" b="b" t="t" l="l"/>
              <a:pathLst>
                <a:path h="1689033" w="3274853">
                  <a:moveTo>
                    <a:pt x="0" y="0"/>
                  </a:moveTo>
                  <a:lnTo>
                    <a:pt x="3274853" y="0"/>
                  </a:lnTo>
                  <a:lnTo>
                    <a:pt x="3274853" y="1689033"/>
                  </a:lnTo>
                  <a:lnTo>
                    <a:pt x="0" y="1689033"/>
                  </a:lnTo>
                  <a:close/>
                </a:path>
              </a:pathLst>
            </a:custGeom>
            <a:solidFill>
              <a:srgbClr val="FF7CD2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3274853" cy="172713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5" id="5"/>
          <p:cNvSpPr/>
          <p:nvPr/>
        </p:nvSpPr>
        <p:spPr>
          <a:xfrm flipH="false" flipV="false" rot="0">
            <a:off x="2617740" y="1503783"/>
            <a:ext cx="13057282" cy="7279435"/>
          </a:xfrm>
          <a:custGeom>
            <a:avLst/>
            <a:gdLst/>
            <a:ahLst/>
            <a:cxnLst/>
            <a:rect r="r" b="b" t="t" l="l"/>
            <a:pathLst>
              <a:path h="7279435" w="13057282">
                <a:moveTo>
                  <a:pt x="0" y="0"/>
                </a:moveTo>
                <a:lnTo>
                  <a:pt x="13057282" y="0"/>
                </a:lnTo>
                <a:lnTo>
                  <a:pt x="13057282" y="7279434"/>
                </a:lnTo>
                <a:lnTo>
                  <a:pt x="0" y="727943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764058" y="5031057"/>
            <a:ext cx="4325677" cy="4114800"/>
          </a:xfrm>
          <a:custGeom>
            <a:avLst/>
            <a:gdLst/>
            <a:ahLst/>
            <a:cxnLst/>
            <a:rect r="r" b="b" t="t" l="l"/>
            <a:pathLst>
              <a:path h="4114800" w="4325677">
                <a:moveTo>
                  <a:pt x="0" y="0"/>
                </a:moveTo>
                <a:lnTo>
                  <a:pt x="4325677" y="0"/>
                </a:lnTo>
                <a:lnTo>
                  <a:pt x="4325677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7" id="7"/>
          <p:cNvSpPr txBox="true"/>
          <p:nvPr/>
        </p:nvSpPr>
        <p:spPr>
          <a:xfrm rot="0">
            <a:off x="3610453" y="3054836"/>
            <a:ext cx="11067093" cy="10946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972"/>
              </a:lnSpc>
            </a:pPr>
            <a:r>
              <a:rPr lang="en-US" sz="6409">
                <a:solidFill>
                  <a:srgbClr val="FFFFFF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What is the missing number?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4774593" y="5421582"/>
            <a:ext cx="8738813" cy="15622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157"/>
              </a:lnSpc>
            </a:pPr>
            <a:r>
              <a:rPr lang="en-US" sz="12824">
                <a:solidFill>
                  <a:srgbClr val="FFFFFF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3 x _ = 30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DAGZAMwH9vk</dc:identifier>
  <dcterms:modified xsi:type="dcterms:W3CDTF">2011-08-01T06:04:30Z</dcterms:modified>
  <cp:revision>1</cp:revision>
  <dc:title>Flower Multiplication Missing Number Quiz Presentation in Pink Yellow Illustrative Style</dc:title>
</cp:coreProperties>
</file>